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5"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Lst>
  <p:sldSz cy="6858000" cx="12192000"/>
  <p:notesSz cx="6858000" cy="9144000"/>
  <p:embeddedFontLst>
    <p:embeddedFont>
      <p:font typeface="Red Hat Text Medium"/>
      <p:regular r:id="rId49"/>
      <p:bold r:id="rId50"/>
      <p:italic r:id="rId51"/>
      <p:boldItalic r:id="rId52"/>
    </p:embeddedFont>
    <p:embeddedFont>
      <p:font typeface="Red Hat Display Medium"/>
      <p:regular r:id="rId53"/>
      <p:bold r:id="rId54"/>
      <p:italic r:id="rId55"/>
      <p:boldItalic r:id="rId56"/>
    </p:embeddedFont>
    <p:embeddedFont>
      <p:font typeface="Overpass"/>
      <p:regular r:id="rId57"/>
      <p:bold r:id="rId58"/>
      <p:italic r:id="rId59"/>
      <p:boldItalic r:id="rId60"/>
    </p:embeddedFont>
    <p:embeddedFont>
      <p:font typeface="Red Hat Display"/>
      <p:regular r:id="rId61"/>
      <p:bold r:id="rId62"/>
      <p:italic r:id="rId63"/>
      <p:boldItalic r:id="rId64"/>
    </p:embeddedFont>
    <p:embeddedFont>
      <p:font typeface="Overpass SemiBold"/>
      <p:regular r:id="rId65"/>
      <p:bold r:id="rId66"/>
      <p:italic r:id="rId67"/>
      <p:boldItalic r:id="rId68"/>
    </p:embeddedFont>
    <p:embeddedFont>
      <p:font typeface="Red Hat Text"/>
      <p:regular r:id="rId69"/>
      <p:bold r:id="rId70"/>
      <p:italic r:id="rId71"/>
      <p:boldItalic r:id="rId72"/>
    </p:embeddedFont>
    <p:embeddedFont>
      <p:font typeface="Open Sans"/>
      <p:regular r:id="rId73"/>
      <p:bold r:id="rId74"/>
      <p:italic r:id="rId75"/>
      <p:boldItalic r:id="rId7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guide id="3" pos="558">
          <p15:clr>
            <a:srgbClr val="9AA0A6"/>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Dan Lineback"/>
  <p:cmAuthor clrIdx="1" id="1" initials="" lastIdx="1" name="Sean Cavanaugh"/>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AF4BB6C-9B30-4EC3-9E78-1C1F9A9756BA}">
  <a:tblStyle styleId="{0AF4BB6C-9B30-4EC3-9E78-1C1F9A9756B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 pos="558"/>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font" Target="fonts/RedHatTextMedium-regular.fntdata"/><Relationship Id="rId5" Type="http://schemas.openxmlformats.org/officeDocument/2006/relationships/commentAuthors" Target="commentAuthors.xml"/><Relationship Id="rId6" Type="http://schemas.openxmlformats.org/officeDocument/2006/relationships/slideMaster" Target="slideMasters/slideMaster1.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font" Target="fonts/OpenSans-regular.fntdata"/><Relationship Id="rId72" Type="http://schemas.openxmlformats.org/officeDocument/2006/relationships/font" Target="fonts/RedHatText-boldItalic.fntdata"/><Relationship Id="rId31" Type="http://schemas.openxmlformats.org/officeDocument/2006/relationships/slide" Target="slides/slide24.xml"/><Relationship Id="rId75" Type="http://schemas.openxmlformats.org/officeDocument/2006/relationships/font" Target="fonts/OpenSans-italic.fntdata"/><Relationship Id="rId30" Type="http://schemas.openxmlformats.org/officeDocument/2006/relationships/slide" Target="slides/slide23.xml"/><Relationship Id="rId74" Type="http://schemas.openxmlformats.org/officeDocument/2006/relationships/font" Target="fonts/OpenSans-bold.fntdata"/><Relationship Id="rId33" Type="http://schemas.openxmlformats.org/officeDocument/2006/relationships/slide" Target="slides/slide26.xml"/><Relationship Id="rId32" Type="http://schemas.openxmlformats.org/officeDocument/2006/relationships/slide" Target="slides/slide25.xml"/><Relationship Id="rId76" Type="http://schemas.openxmlformats.org/officeDocument/2006/relationships/font" Target="fonts/OpenSans-boldItalic.fntdata"/><Relationship Id="rId35" Type="http://schemas.openxmlformats.org/officeDocument/2006/relationships/slide" Target="slides/slide28.xml"/><Relationship Id="rId34" Type="http://schemas.openxmlformats.org/officeDocument/2006/relationships/slide" Target="slides/slide27.xml"/><Relationship Id="rId71" Type="http://schemas.openxmlformats.org/officeDocument/2006/relationships/font" Target="fonts/RedHatText-italic.fntdata"/><Relationship Id="rId70" Type="http://schemas.openxmlformats.org/officeDocument/2006/relationships/font" Target="fonts/RedHatText-bold.fntdata"/><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font" Target="fonts/RedHatDisplay-bold.fntdata"/><Relationship Id="rId61" Type="http://schemas.openxmlformats.org/officeDocument/2006/relationships/font" Target="fonts/RedHatDisplay-regular.fntdata"/><Relationship Id="rId20" Type="http://schemas.openxmlformats.org/officeDocument/2006/relationships/slide" Target="slides/slide13.xml"/><Relationship Id="rId64" Type="http://schemas.openxmlformats.org/officeDocument/2006/relationships/font" Target="fonts/RedHatDisplay-boldItalic.fntdata"/><Relationship Id="rId63" Type="http://schemas.openxmlformats.org/officeDocument/2006/relationships/font" Target="fonts/RedHatDisplay-italic.fntdata"/><Relationship Id="rId22" Type="http://schemas.openxmlformats.org/officeDocument/2006/relationships/slide" Target="slides/slide15.xml"/><Relationship Id="rId66" Type="http://schemas.openxmlformats.org/officeDocument/2006/relationships/font" Target="fonts/OverpassSemiBold-bold.fntdata"/><Relationship Id="rId21" Type="http://schemas.openxmlformats.org/officeDocument/2006/relationships/slide" Target="slides/slide14.xml"/><Relationship Id="rId65" Type="http://schemas.openxmlformats.org/officeDocument/2006/relationships/font" Target="fonts/OverpassSemiBold-regular.fntdata"/><Relationship Id="rId24" Type="http://schemas.openxmlformats.org/officeDocument/2006/relationships/slide" Target="slides/slide17.xml"/><Relationship Id="rId68" Type="http://schemas.openxmlformats.org/officeDocument/2006/relationships/font" Target="fonts/OverpassSemiBold-boldItalic.fntdata"/><Relationship Id="rId23" Type="http://schemas.openxmlformats.org/officeDocument/2006/relationships/slide" Target="slides/slide16.xml"/><Relationship Id="rId67" Type="http://schemas.openxmlformats.org/officeDocument/2006/relationships/font" Target="fonts/OverpassSemiBold-italic.fntdata"/><Relationship Id="rId60" Type="http://schemas.openxmlformats.org/officeDocument/2006/relationships/font" Target="fonts/Overpass-boldItalic.fntdata"/><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font" Target="fonts/RedHatText-regular.fntdata"/><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RedHatTextMedium-italic.fntdata"/><Relationship Id="rId50" Type="http://schemas.openxmlformats.org/officeDocument/2006/relationships/font" Target="fonts/RedHatTextMedium-bold.fntdata"/><Relationship Id="rId53" Type="http://schemas.openxmlformats.org/officeDocument/2006/relationships/font" Target="fonts/RedHatDisplayMedium-regular.fntdata"/><Relationship Id="rId52" Type="http://schemas.openxmlformats.org/officeDocument/2006/relationships/font" Target="fonts/RedHatTextMedium-boldItalic.fntdata"/><Relationship Id="rId11" Type="http://schemas.openxmlformats.org/officeDocument/2006/relationships/slide" Target="slides/slide4.xml"/><Relationship Id="rId55" Type="http://schemas.openxmlformats.org/officeDocument/2006/relationships/font" Target="fonts/RedHatDisplayMedium-italic.fntdata"/><Relationship Id="rId10" Type="http://schemas.openxmlformats.org/officeDocument/2006/relationships/slide" Target="slides/slide3.xml"/><Relationship Id="rId54" Type="http://schemas.openxmlformats.org/officeDocument/2006/relationships/font" Target="fonts/RedHatDisplayMedium-bold.fntdata"/><Relationship Id="rId13" Type="http://schemas.openxmlformats.org/officeDocument/2006/relationships/slide" Target="slides/slide6.xml"/><Relationship Id="rId57" Type="http://schemas.openxmlformats.org/officeDocument/2006/relationships/font" Target="fonts/Overpass-regular.fntdata"/><Relationship Id="rId12" Type="http://schemas.openxmlformats.org/officeDocument/2006/relationships/slide" Target="slides/slide5.xml"/><Relationship Id="rId56" Type="http://schemas.openxmlformats.org/officeDocument/2006/relationships/font" Target="fonts/RedHatDisplayMedium-boldItalic.fntdata"/><Relationship Id="rId15" Type="http://schemas.openxmlformats.org/officeDocument/2006/relationships/slide" Target="slides/slide8.xml"/><Relationship Id="rId59" Type="http://schemas.openxmlformats.org/officeDocument/2006/relationships/font" Target="fonts/Overpass-italic.fntdata"/><Relationship Id="rId14" Type="http://schemas.openxmlformats.org/officeDocument/2006/relationships/slide" Target="slides/slide7.xml"/><Relationship Id="rId58" Type="http://schemas.openxmlformats.org/officeDocument/2006/relationships/font" Target="fonts/Overpass-bold.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1-12-09T16:04:23.534">
    <p:pos x="6000" y="0"/>
    <p:text>Slide 26:  Does the Inventory Converter detect the OS?  Isn't it a requirement to have RHEL 8.3? Wouldn't it be best to just recommend 8.4 OOTB since it has Long Term Lifecycle support?</p:text>
  </p:cm>
  <p:cm authorId="1" idx="1" dt="2021-12-09T16:04:23.534">
    <p:pos x="6000" y="0"/>
    <p:text>@cbrandt@redhat.com DID YOU SEE THIS?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ansible.com/automation-controller/latest/html/administration/containers_instance_groups.html" TargetMode="Externa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ansible.com/automation-controller/latest/html/administration/containers_instance_groups.html#ag-container-groups" TargetMode="Externa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f9e262cf5b_0_1153:notes"/>
          <p:cNvSpPr/>
          <p:nvPr>
            <p:ph idx="2" type="sldImg"/>
          </p:nvPr>
        </p:nvSpPr>
        <p:spPr>
          <a:xfrm>
            <a:off x="381300"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f9e262cf5b_0_1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200">
                <a:latin typeface="Red Hat Display"/>
                <a:ea typeface="Red Hat Display"/>
                <a:cs typeface="Red Hat Display"/>
                <a:sym typeface="Red Hat Display"/>
              </a:rPr>
              <a:t>Major aim</a:t>
            </a:r>
            <a:endParaRPr b="1" sz="1200">
              <a:latin typeface="Red Hat Display"/>
              <a:ea typeface="Red Hat Display"/>
              <a:cs typeface="Red Hat Display"/>
              <a:sym typeface="Red Hat Display"/>
            </a:endParaRPr>
          </a:p>
          <a:p>
            <a:pPr indent="0" lvl="0" marL="0" rtl="0" algn="l">
              <a:lnSpc>
                <a:spcPct val="115000"/>
              </a:lnSpc>
              <a:spcBef>
                <a:spcPts val="0"/>
              </a:spcBef>
              <a:spcAft>
                <a:spcPts val="0"/>
              </a:spcAft>
              <a:buClr>
                <a:schemeClr val="dk1"/>
              </a:buClr>
              <a:buSzPts val="1100"/>
              <a:buFont typeface="Arial"/>
              <a:buNone/>
            </a:pPr>
            <a:r>
              <a:rPr lang="en" sz="1200">
                <a:latin typeface="Red Hat Display"/>
                <a:ea typeface="Red Hat Display"/>
                <a:cs typeface="Red Hat Display"/>
                <a:sym typeface="Red Hat Display"/>
              </a:rPr>
              <a:t>This deck is to support sales by catering to the interest of technical personas in the customer’s decision making process.</a:t>
            </a:r>
            <a:endParaRPr sz="1200">
              <a:latin typeface="Red Hat Display"/>
              <a:ea typeface="Red Hat Display"/>
              <a:cs typeface="Red Hat Display"/>
              <a:sym typeface="Red Hat Display"/>
            </a:endParaRPr>
          </a:p>
          <a:p>
            <a:pPr indent="0" lvl="0" marL="0" rtl="0" algn="l">
              <a:lnSpc>
                <a:spcPct val="115000"/>
              </a:lnSpc>
              <a:spcBef>
                <a:spcPts val="0"/>
              </a:spcBef>
              <a:spcAft>
                <a:spcPts val="0"/>
              </a:spcAft>
              <a:buClr>
                <a:schemeClr val="dk1"/>
              </a:buClr>
              <a:buSzPts val="1100"/>
              <a:buFont typeface="Arial"/>
              <a:buNone/>
            </a:pPr>
            <a:r>
              <a:t/>
            </a:r>
            <a:endParaRPr sz="1200">
              <a:latin typeface="Red Hat Display"/>
              <a:ea typeface="Red Hat Display"/>
              <a:cs typeface="Red Hat Display"/>
              <a:sym typeface="Red Hat Display"/>
            </a:endParaRPr>
          </a:p>
          <a:p>
            <a:pPr indent="0" lvl="0" marL="0" rtl="0" algn="l">
              <a:lnSpc>
                <a:spcPct val="115000"/>
              </a:lnSpc>
              <a:spcBef>
                <a:spcPts val="0"/>
              </a:spcBef>
              <a:spcAft>
                <a:spcPts val="0"/>
              </a:spcAft>
              <a:buClr>
                <a:schemeClr val="dk1"/>
              </a:buClr>
              <a:buSzPts val="1100"/>
              <a:buFont typeface="Arial"/>
              <a:buNone/>
            </a:pPr>
            <a:r>
              <a:rPr b="1" lang="en" sz="1200">
                <a:latin typeface="Red Hat Display"/>
                <a:ea typeface="Red Hat Display"/>
                <a:cs typeface="Red Hat Display"/>
                <a:sym typeface="Red Hat Display"/>
              </a:rPr>
              <a:t>Personas and their motivation</a:t>
            </a:r>
            <a:endParaRPr b="1" sz="1200">
              <a:latin typeface="Red Hat Display"/>
              <a:ea typeface="Red Hat Display"/>
              <a:cs typeface="Red Hat Display"/>
              <a:sym typeface="Red Hat Display"/>
            </a:endParaRPr>
          </a:p>
          <a:p>
            <a:pPr indent="0" lvl="0" marL="0" rtl="0" algn="l">
              <a:lnSpc>
                <a:spcPct val="115000"/>
              </a:lnSpc>
              <a:spcBef>
                <a:spcPts val="0"/>
              </a:spcBef>
              <a:spcAft>
                <a:spcPts val="0"/>
              </a:spcAft>
              <a:buClr>
                <a:schemeClr val="dk1"/>
              </a:buClr>
              <a:buSzPts val="1100"/>
              <a:buFont typeface="Arial"/>
              <a:buNone/>
            </a:pPr>
            <a:r>
              <a:rPr lang="en" sz="1200">
                <a:latin typeface="Red Hat Display"/>
                <a:ea typeface="Red Hat Display"/>
                <a:cs typeface="Red Hat Display"/>
                <a:sym typeface="Red Hat Display"/>
              </a:rPr>
              <a:t>Technical (infra/network/security ops, but also architects and anytone responsible for AAP operations and administration)</a:t>
            </a:r>
            <a:endParaRPr sz="1200">
              <a:latin typeface="Red Hat Display"/>
              <a:ea typeface="Red Hat Display"/>
              <a:cs typeface="Red Hat Display"/>
              <a:sym typeface="Red Hat Display"/>
            </a:endParaRPr>
          </a:p>
          <a:p>
            <a:pPr indent="0" lvl="0" marL="0" rtl="0" algn="l">
              <a:lnSpc>
                <a:spcPct val="115000"/>
              </a:lnSpc>
              <a:spcBef>
                <a:spcPts val="0"/>
              </a:spcBef>
              <a:spcAft>
                <a:spcPts val="0"/>
              </a:spcAft>
              <a:buClr>
                <a:schemeClr val="dk1"/>
              </a:buClr>
              <a:buSzPts val="1100"/>
              <a:buFont typeface="Arial"/>
              <a:buNone/>
            </a:pPr>
            <a:r>
              <a:rPr lang="en" sz="1200">
                <a:latin typeface="Red Hat Display"/>
                <a:ea typeface="Red Hat Display"/>
                <a:cs typeface="Red Hat Display"/>
                <a:sym typeface="Red Hat Display"/>
              </a:rPr>
              <a:t>They want or need to understand the technology. They do not buy if they don’t have sufficient insight or big open questions.</a:t>
            </a:r>
            <a:endParaRPr sz="1200">
              <a:latin typeface="Red Hat Display"/>
              <a:ea typeface="Red Hat Display"/>
              <a:cs typeface="Red Hat Display"/>
              <a:sym typeface="Red Hat Display"/>
            </a:endParaRPr>
          </a:p>
          <a:p>
            <a:pPr indent="0" lvl="0" marL="0" rtl="0" algn="l">
              <a:lnSpc>
                <a:spcPct val="115000"/>
              </a:lnSpc>
              <a:spcBef>
                <a:spcPts val="0"/>
              </a:spcBef>
              <a:spcAft>
                <a:spcPts val="0"/>
              </a:spcAft>
              <a:buNone/>
            </a:pPr>
            <a:r>
              <a:t/>
            </a:r>
            <a:endParaRPr sz="1200">
              <a:latin typeface="Red Hat Display"/>
              <a:ea typeface="Red Hat Display"/>
              <a:cs typeface="Red Hat Display"/>
              <a:sym typeface="Red Hat Display"/>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f67554a097_2_26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0" name="Google Shape;660;gf67554a097_2_26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latin typeface="Red Hat Display"/>
                <a:ea typeface="Red Hat Display"/>
                <a:cs typeface="Red Hat Display"/>
                <a:sym typeface="Red Hat Display"/>
              </a:rPr>
              <a:t>Speaker notes</a:t>
            </a:r>
            <a:endParaRPr b="1" sz="1200">
              <a:latin typeface="Red Hat Display"/>
              <a:ea typeface="Red Hat Display"/>
              <a:cs typeface="Red Hat Display"/>
              <a:sym typeface="Red Hat Display"/>
            </a:endParaRPr>
          </a:p>
          <a:p>
            <a:pPr indent="0" lvl="0" marL="0" rtl="0" algn="l">
              <a:lnSpc>
                <a:spcPct val="115000"/>
              </a:lnSpc>
              <a:spcBef>
                <a:spcPts val="0"/>
              </a:spcBef>
              <a:spcAft>
                <a:spcPts val="0"/>
              </a:spcAft>
              <a:buNone/>
            </a:pPr>
            <a:r>
              <a:t/>
            </a:r>
            <a:endParaRPr sz="1200">
              <a:latin typeface="Red Hat Display"/>
              <a:ea typeface="Red Hat Display"/>
              <a:cs typeface="Red Hat Display"/>
              <a:sym typeface="Red Hat Display"/>
            </a:endParaRPr>
          </a:p>
          <a:p>
            <a:pPr indent="0" lvl="0" marL="0" rtl="0" algn="l">
              <a:lnSpc>
                <a:spcPct val="115000"/>
              </a:lnSpc>
              <a:spcBef>
                <a:spcPts val="0"/>
              </a:spcBef>
              <a:spcAft>
                <a:spcPts val="0"/>
              </a:spcAft>
              <a:buNone/>
            </a:pPr>
            <a:r>
              <a:rPr lang="en" sz="1200">
                <a:latin typeface="Red Hat Display"/>
                <a:ea typeface="Red Hat Display"/>
                <a:cs typeface="Red Hat Display"/>
                <a:sym typeface="Red Hat Display"/>
              </a:rPr>
              <a:t>The automation mesh component of Ansible Automation Platform provides a simple and reliable framework for scaling automation. With a flexible, multi-directional communication layer, automation mesh enhances an organization’s ability to truly operate at a global scale. With less sensitivity to latency and connection disruption and native peering capabilities, you can reach further with enhanced reliability compared to any other automation platform on the market today. With security features such as TLS authentication and encryption, and additional access controls, you can rely on Ansible Automation Platform to securely expand the boundaries of what is possible for your entire enterprise IT estate. </a:t>
            </a:r>
            <a:endParaRPr sz="1200">
              <a:latin typeface="Red Hat Display"/>
              <a:ea typeface="Red Hat Display"/>
              <a:cs typeface="Red Hat Display"/>
              <a:sym typeface="Red Hat Display"/>
            </a:endParaRPr>
          </a:p>
          <a:p>
            <a:pPr indent="0" lvl="0" marL="0" rtl="0" algn="l">
              <a:lnSpc>
                <a:spcPct val="115000"/>
              </a:lnSpc>
              <a:spcBef>
                <a:spcPts val="0"/>
              </a:spcBef>
              <a:spcAft>
                <a:spcPts val="0"/>
              </a:spcAft>
              <a:buNone/>
            </a:pPr>
            <a:r>
              <a:t/>
            </a:r>
            <a:endParaRPr sz="1200">
              <a:latin typeface="Red Hat Display"/>
              <a:ea typeface="Red Hat Display"/>
              <a:cs typeface="Red Hat Display"/>
              <a:sym typeface="Red Hat Display"/>
            </a:endParaRPr>
          </a:p>
          <a:p>
            <a:pPr indent="0" lvl="0" marL="0" rtl="0" algn="l">
              <a:lnSpc>
                <a:spcPct val="115000"/>
              </a:lnSpc>
              <a:spcBef>
                <a:spcPts val="0"/>
              </a:spcBef>
              <a:spcAft>
                <a:spcPts val="0"/>
              </a:spcAft>
              <a:buClr>
                <a:schemeClr val="dk1"/>
              </a:buClr>
              <a:buSzPts val="1100"/>
              <a:buFont typeface="Arial"/>
              <a:buNone/>
            </a:pPr>
            <a:r>
              <a:rPr lang="en" sz="1200">
                <a:latin typeface="Red Hat Display"/>
                <a:ea typeface="Red Hat Display"/>
                <a:cs typeface="Red Hat Display"/>
                <a:sym typeface="Red Hat Display"/>
              </a:rPr>
              <a:t>Cluster capacity is dynamic</a:t>
            </a:r>
            <a:endParaRPr sz="1200">
              <a:latin typeface="Red Hat Display"/>
              <a:ea typeface="Red Hat Display"/>
              <a:cs typeface="Red Hat Display"/>
              <a:sym typeface="Red Hat Display"/>
            </a:endParaRPr>
          </a:p>
          <a:p>
            <a:pPr indent="0" lvl="0" marL="0" rtl="0" algn="l">
              <a:lnSpc>
                <a:spcPct val="115000"/>
              </a:lnSpc>
              <a:spcBef>
                <a:spcPts val="0"/>
              </a:spcBef>
              <a:spcAft>
                <a:spcPts val="0"/>
              </a:spcAft>
              <a:buClr>
                <a:schemeClr val="dk1"/>
              </a:buClr>
              <a:buSzPts val="1100"/>
              <a:buFont typeface="Arial"/>
              <a:buNone/>
            </a:pPr>
            <a:r>
              <a:rPr lang="en" sz="1200">
                <a:latin typeface="Red Hat Display"/>
                <a:ea typeface="Red Hat Display"/>
                <a:cs typeface="Red Hat Display"/>
                <a:sym typeface="Red Hat Display"/>
              </a:rPr>
              <a:t>scale independently</a:t>
            </a:r>
            <a:endParaRPr sz="1200">
              <a:latin typeface="Red Hat Display"/>
              <a:ea typeface="Red Hat Display"/>
              <a:cs typeface="Red Hat Display"/>
              <a:sym typeface="Red Hat Display"/>
            </a:endParaRPr>
          </a:p>
          <a:p>
            <a:pPr indent="0" lvl="0" marL="0" rtl="0" algn="l">
              <a:lnSpc>
                <a:spcPct val="115000"/>
              </a:lnSpc>
              <a:spcBef>
                <a:spcPts val="0"/>
              </a:spcBef>
              <a:spcAft>
                <a:spcPts val="0"/>
              </a:spcAft>
              <a:buClr>
                <a:schemeClr val="dk1"/>
              </a:buClr>
              <a:buSzPts val="1100"/>
              <a:buFont typeface="Arial"/>
              <a:buNone/>
            </a:pPr>
            <a:r>
              <a:rPr lang="en" sz="1200">
                <a:latin typeface="Red Hat Display"/>
                <a:ea typeface="Red Hat Display"/>
                <a:cs typeface="Red Hat Display"/>
                <a:sym typeface="Red Hat Display"/>
              </a:rPr>
              <a:t>aim is to create, register, group, ungroup, deregister without downtime</a:t>
            </a:r>
            <a:endParaRPr sz="1200">
              <a:latin typeface="Red Hat Display"/>
              <a:ea typeface="Red Hat Display"/>
              <a:cs typeface="Red Hat Display"/>
              <a:sym typeface="Red Hat Display"/>
            </a:endParaRPr>
          </a:p>
          <a:p>
            <a:pPr indent="0" lvl="0" marL="0" rtl="0" algn="l">
              <a:lnSpc>
                <a:spcPct val="115000"/>
              </a:lnSpc>
              <a:spcBef>
                <a:spcPts val="0"/>
              </a:spcBef>
              <a:spcAft>
                <a:spcPts val="0"/>
              </a:spcAft>
              <a:buClr>
                <a:schemeClr val="dk1"/>
              </a:buClr>
              <a:buSzPts val="1100"/>
              <a:buFont typeface="Arial"/>
              <a:buNone/>
            </a:pPr>
            <a:r>
              <a:t/>
            </a:r>
            <a:endParaRPr sz="1200">
              <a:latin typeface="Red Hat Display"/>
              <a:ea typeface="Red Hat Display"/>
              <a:cs typeface="Red Hat Display"/>
              <a:sym typeface="Red Hat Display"/>
            </a:endParaRPr>
          </a:p>
          <a:p>
            <a:pPr indent="0" lvl="0" marL="0" rtl="0" algn="l">
              <a:lnSpc>
                <a:spcPct val="115000"/>
              </a:lnSpc>
              <a:spcBef>
                <a:spcPts val="0"/>
              </a:spcBef>
              <a:spcAft>
                <a:spcPts val="0"/>
              </a:spcAft>
              <a:buClr>
                <a:schemeClr val="dk1"/>
              </a:buClr>
              <a:buSzPts val="1100"/>
              <a:buFont typeface="Arial"/>
              <a:buNone/>
            </a:pPr>
            <a:r>
              <a:rPr lang="en" sz="1200">
                <a:latin typeface="Red Hat Display"/>
                <a:ea typeface="Red Hat Display"/>
                <a:cs typeface="Red Hat Display"/>
                <a:sym typeface="Red Hat Display"/>
              </a:rPr>
              <a:t>Control and execution plane segregation</a:t>
            </a:r>
            <a:endParaRPr sz="1200">
              <a:latin typeface="Red Hat Display"/>
              <a:ea typeface="Red Hat Display"/>
              <a:cs typeface="Red Hat Display"/>
              <a:sym typeface="Red Hat Display"/>
            </a:endParaRPr>
          </a:p>
          <a:p>
            <a:pPr indent="0" lvl="0" marL="0" rtl="0" algn="l">
              <a:lnSpc>
                <a:spcPct val="115000"/>
              </a:lnSpc>
              <a:spcBef>
                <a:spcPts val="0"/>
              </a:spcBef>
              <a:spcAft>
                <a:spcPts val="0"/>
              </a:spcAft>
              <a:buClr>
                <a:schemeClr val="dk1"/>
              </a:buClr>
              <a:buSzPts val="1100"/>
              <a:buFont typeface="Arial"/>
              <a:buNone/>
            </a:pPr>
            <a:r>
              <a:rPr lang="en" sz="1200">
                <a:latin typeface="Red Hat Display"/>
                <a:ea typeface="Red Hat Display"/>
                <a:cs typeface="Red Hat Display"/>
                <a:sym typeface="Red Hat Display"/>
              </a:rPr>
              <a:t>deploy execution capacity from the control plane</a:t>
            </a:r>
            <a:endParaRPr sz="1200">
              <a:latin typeface="Red Hat Display"/>
              <a:ea typeface="Red Hat Display"/>
              <a:cs typeface="Red Hat Display"/>
              <a:sym typeface="Red Hat Display"/>
            </a:endParaRPr>
          </a:p>
          <a:p>
            <a:pPr indent="0" lvl="0" marL="0" rtl="0" algn="l">
              <a:lnSpc>
                <a:spcPct val="115000"/>
              </a:lnSpc>
              <a:spcBef>
                <a:spcPts val="0"/>
              </a:spcBef>
              <a:spcAft>
                <a:spcPts val="0"/>
              </a:spcAft>
              <a:buClr>
                <a:schemeClr val="dk1"/>
              </a:buClr>
              <a:buSzPts val="1100"/>
              <a:buFont typeface="Arial"/>
              <a:buNone/>
            </a:pPr>
            <a:r>
              <a:rPr lang="en" sz="1200">
                <a:latin typeface="Red Hat Display"/>
                <a:ea typeface="Red Hat Display"/>
                <a:cs typeface="Red Hat Display"/>
                <a:sym typeface="Red Hat Display"/>
              </a:rPr>
              <a:t>Share execution capacity from multiple control planes</a:t>
            </a:r>
            <a:endParaRPr sz="1200">
              <a:latin typeface="Red Hat Display"/>
              <a:ea typeface="Red Hat Display"/>
              <a:cs typeface="Red Hat Display"/>
              <a:sym typeface="Red Hat Display"/>
            </a:endParaRPr>
          </a:p>
          <a:p>
            <a:pPr indent="0" lvl="0" marL="0" rtl="0" algn="l">
              <a:lnSpc>
                <a:spcPct val="115000"/>
              </a:lnSpc>
              <a:spcBef>
                <a:spcPts val="0"/>
              </a:spcBef>
              <a:spcAft>
                <a:spcPts val="0"/>
              </a:spcAft>
              <a:buClr>
                <a:schemeClr val="dk1"/>
              </a:buClr>
              <a:buSzPts val="1100"/>
              <a:buFont typeface="Arial"/>
              <a:buNone/>
            </a:pPr>
            <a:r>
              <a:t/>
            </a:r>
            <a:endParaRPr sz="1200">
              <a:latin typeface="Red Hat Display"/>
              <a:ea typeface="Red Hat Display"/>
              <a:cs typeface="Red Hat Display"/>
              <a:sym typeface="Red Hat Display"/>
            </a:endParaRPr>
          </a:p>
          <a:p>
            <a:pPr indent="0" lvl="0" marL="0" rtl="0" algn="l">
              <a:lnSpc>
                <a:spcPct val="115000"/>
              </a:lnSpc>
              <a:spcBef>
                <a:spcPts val="0"/>
              </a:spcBef>
              <a:spcAft>
                <a:spcPts val="0"/>
              </a:spcAft>
              <a:buClr>
                <a:schemeClr val="dk1"/>
              </a:buClr>
              <a:buSzPts val="1100"/>
              <a:buFont typeface="Arial"/>
              <a:buNone/>
            </a:pPr>
            <a:r>
              <a:rPr lang="en" sz="1200">
                <a:latin typeface="Red Hat Display"/>
                <a:ea typeface="Red Hat Display"/>
                <a:cs typeface="Red Hat Display"/>
                <a:sym typeface="Red Hat Display"/>
              </a:rPr>
              <a:t>Deployment choices</a:t>
            </a:r>
            <a:endParaRPr sz="1200">
              <a:latin typeface="Red Hat Display"/>
              <a:ea typeface="Red Hat Display"/>
              <a:cs typeface="Red Hat Display"/>
              <a:sym typeface="Red Hat Display"/>
            </a:endParaRPr>
          </a:p>
          <a:p>
            <a:pPr indent="0" lvl="0" marL="0" rtl="0" algn="l">
              <a:lnSpc>
                <a:spcPct val="115000"/>
              </a:lnSpc>
              <a:spcBef>
                <a:spcPts val="0"/>
              </a:spcBef>
              <a:spcAft>
                <a:spcPts val="0"/>
              </a:spcAft>
              <a:buClr>
                <a:schemeClr val="dk1"/>
              </a:buClr>
              <a:buSzPts val="1100"/>
              <a:buFont typeface="Arial"/>
              <a:buNone/>
            </a:pPr>
            <a:r>
              <a:rPr lang="en" sz="1200">
                <a:latin typeface="Red Hat Display"/>
                <a:ea typeface="Red Hat Display"/>
                <a:cs typeface="Red Hat Display"/>
                <a:sym typeface="Red Hat Display"/>
              </a:rPr>
              <a:t>resilient to latency and connection interruption and mesh routing changes</a:t>
            </a:r>
            <a:endParaRPr sz="1200">
              <a:latin typeface="Red Hat Display"/>
              <a:ea typeface="Red Hat Display"/>
              <a:cs typeface="Red Hat Display"/>
              <a:sym typeface="Red Hat Display"/>
            </a:endParaRPr>
          </a:p>
          <a:p>
            <a:pPr indent="0" lvl="0" marL="0" rtl="0" algn="l">
              <a:lnSpc>
                <a:spcPct val="115000"/>
              </a:lnSpc>
              <a:spcBef>
                <a:spcPts val="0"/>
              </a:spcBef>
              <a:spcAft>
                <a:spcPts val="0"/>
              </a:spcAft>
              <a:buClr>
                <a:schemeClr val="dk1"/>
              </a:buClr>
              <a:buSzPts val="1100"/>
              <a:buFont typeface="Arial"/>
              <a:buNone/>
            </a:pPr>
            <a:r>
              <a:t/>
            </a:r>
            <a:endParaRPr sz="1200">
              <a:latin typeface="Red Hat Display"/>
              <a:ea typeface="Red Hat Display"/>
              <a:cs typeface="Red Hat Display"/>
              <a:sym typeface="Red Hat Display"/>
            </a:endParaRPr>
          </a:p>
          <a:p>
            <a:pPr indent="0" lvl="0" marL="0" rtl="0" algn="l">
              <a:lnSpc>
                <a:spcPct val="115000"/>
              </a:lnSpc>
              <a:spcBef>
                <a:spcPts val="0"/>
              </a:spcBef>
              <a:spcAft>
                <a:spcPts val="0"/>
              </a:spcAft>
              <a:buClr>
                <a:schemeClr val="dk1"/>
              </a:buClr>
              <a:buSzPts val="1100"/>
              <a:buFont typeface="Arial"/>
              <a:buNone/>
            </a:pPr>
            <a:r>
              <a:rPr lang="en" sz="1200">
                <a:latin typeface="Red Hat Display"/>
                <a:ea typeface="Red Hat Display"/>
                <a:cs typeface="Red Hat Display"/>
                <a:sym typeface="Red Hat Display"/>
              </a:rPr>
              <a:t>Connectivity</a:t>
            </a:r>
            <a:endParaRPr sz="1200">
              <a:latin typeface="Red Hat Display"/>
              <a:ea typeface="Red Hat Display"/>
              <a:cs typeface="Red Hat Display"/>
              <a:sym typeface="Red Hat Display"/>
            </a:endParaRPr>
          </a:p>
          <a:p>
            <a:pPr indent="0" lvl="0" marL="0" rtl="0" algn="l">
              <a:lnSpc>
                <a:spcPct val="115000"/>
              </a:lnSpc>
              <a:spcBef>
                <a:spcPts val="0"/>
              </a:spcBef>
              <a:spcAft>
                <a:spcPts val="0"/>
              </a:spcAft>
              <a:buClr>
                <a:schemeClr val="dk1"/>
              </a:buClr>
              <a:buSzPts val="1100"/>
              <a:buFont typeface="Arial"/>
              <a:buNone/>
            </a:pPr>
            <a:r>
              <a:rPr lang="en" sz="1200">
                <a:latin typeface="Red Hat Display"/>
                <a:ea typeface="Red Hat Display"/>
                <a:cs typeface="Red Hat Display"/>
                <a:sym typeface="Red Hat Display"/>
              </a:rPr>
              <a:t>bidirectional, multi-hopped  mesh communications</a:t>
            </a:r>
            <a:endParaRPr sz="1200">
              <a:latin typeface="Red Hat Display"/>
              <a:ea typeface="Red Hat Display"/>
              <a:cs typeface="Red Hat Display"/>
              <a:sym typeface="Red Hat Display"/>
            </a:endParaRPr>
          </a:p>
          <a:p>
            <a:pPr indent="0" lvl="0" marL="0" rtl="0" algn="l">
              <a:lnSpc>
                <a:spcPct val="115000"/>
              </a:lnSpc>
              <a:spcBef>
                <a:spcPts val="0"/>
              </a:spcBef>
              <a:spcAft>
                <a:spcPts val="0"/>
              </a:spcAft>
              <a:buClr>
                <a:schemeClr val="dk1"/>
              </a:buClr>
              <a:buSzPts val="1100"/>
              <a:buFont typeface="Arial"/>
              <a:buNone/>
            </a:pPr>
            <a:r>
              <a:rPr lang="en" sz="1200">
                <a:latin typeface="Red Hat Display"/>
                <a:ea typeface="Red Hat Display"/>
                <a:cs typeface="Red Hat Display"/>
                <a:sym typeface="Red Hat Display"/>
              </a:rPr>
              <a:t>FIPS compliant encryption [controller]</a:t>
            </a:r>
            <a:endParaRPr sz="1200">
              <a:latin typeface="Red Hat Display"/>
              <a:ea typeface="Red Hat Display"/>
              <a:cs typeface="Red Hat Display"/>
              <a:sym typeface="Red Hat Display"/>
            </a:endParaRPr>
          </a:p>
          <a:p>
            <a:pPr indent="0" lvl="0" marL="0" rtl="0" algn="l">
              <a:lnSpc>
                <a:spcPct val="115000"/>
              </a:lnSpc>
              <a:spcBef>
                <a:spcPts val="0"/>
              </a:spcBef>
              <a:spcAft>
                <a:spcPts val="0"/>
              </a:spcAft>
              <a:buClr>
                <a:schemeClr val="dk1"/>
              </a:buClr>
              <a:buSzPts val="1100"/>
              <a:buFont typeface="Arial"/>
              <a:buNone/>
            </a:pPr>
            <a:r>
              <a:rPr lang="en" sz="1200">
                <a:latin typeface="Red Hat Display"/>
                <a:ea typeface="Red Hat Display"/>
                <a:cs typeface="Red Hat Display"/>
                <a:sym typeface="Red Hat Display"/>
              </a:rPr>
              <a:t>ACLs, signing</a:t>
            </a:r>
            <a:endParaRPr sz="1200">
              <a:latin typeface="Red Hat Display"/>
              <a:ea typeface="Red Hat Display"/>
              <a:cs typeface="Red Hat Display"/>
              <a:sym typeface="Red Hat Display"/>
            </a:endParaRPr>
          </a:p>
          <a:p>
            <a:pPr indent="0" lvl="0" marL="0" rtl="0" algn="l">
              <a:spcBef>
                <a:spcPts val="0"/>
              </a:spcBef>
              <a:spcAft>
                <a:spcPts val="0"/>
              </a:spcAft>
              <a:buClr>
                <a:schemeClr val="dk1"/>
              </a:buClr>
              <a:buSzPts val="1100"/>
              <a:buFont typeface="Arial"/>
              <a:buNone/>
            </a:pPr>
            <a:r>
              <a:rPr lang="en" sz="1200">
                <a:solidFill>
                  <a:schemeClr val="dk1"/>
                </a:solidFill>
                <a:latin typeface="Red Hat Display"/>
                <a:ea typeface="Red Hat Display"/>
                <a:cs typeface="Red Hat Display"/>
                <a:sym typeface="Red Hat Display"/>
              </a:rPr>
              <a:t>Supports mutual TLS authentication and encryption for above and below the mesh connections.</a:t>
            </a:r>
            <a:endParaRPr sz="1200">
              <a:latin typeface="Red Hat Display"/>
              <a:ea typeface="Red Hat Display"/>
              <a:cs typeface="Red Hat Display"/>
              <a:sym typeface="Red Hat Display"/>
            </a:endParaRPr>
          </a:p>
          <a:p>
            <a:pPr indent="0" lvl="0" marL="0" rtl="0" algn="l">
              <a:lnSpc>
                <a:spcPct val="115000"/>
              </a:lnSpc>
              <a:spcBef>
                <a:spcPts val="500"/>
              </a:spcBef>
              <a:spcAft>
                <a:spcPts val="0"/>
              </a:spcAft>
              <a:buNone/>
            </a:pPr>
            <a:r>
              <a:rPr lang="en" sz="1200">
                <a:latin typeface="Red Hat Display"/>
                <a:ea typeface="Red Hat Display"/>
                <a:cs typeface="Red Hat Display"/>
                <a:sym typeface="Red Hat Display"/>
              </a:rPr>
              <a:t>[today] execution nodes need access to a container image registry</a:t>
            </a:r>
            <a:endParaRPr sz="1200">
              <a:latin typeface="Red Hat Display"/>
              <a:ea typeface="Red Hat Display"/>
              <a:cs typeface="Red Hat Display"/>
              <a:sym typeface="Red Hat Display"/>
            </a:endParaRPr>
          </a:p>
          <a:p>
            <a:pPr indent="0" lvl="0" marL="0" rtl="0" algn="l">
              <a:spcBef>
                <a:spcPts val="0"/>
              </a:spcBef>
              <a:spcAft>
                <a:spcPts val="500"/>
              </a:spcAft>
              <a:buNone/>
            </a:pPr>
            <a:r>
              <a:t/>
            </a:r>
            <a:endParaRPr>
              <a:solidFill>
                <a:schemeClr val="dk1"/>
              </a:solidFill>
              <a:latin typeface="Open Sans"/>
              <a:ea typeface="Open Sans"/>
              <a:cs typeface="Open Sans"/>
              <a:sym typeface="Open San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gf75f322338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3" name="Google Shape;723;gf75f322338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gf75f322338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1" name="Google Shape;731;gf75f322338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latin typeface="Red Hat Display"/>
                <a:ea typeface="Red Hat Display"/>
                <a:cs typeface="Red Hat Display"/>
                <a:sym typeface="Red Hat Display"/>
              </a:rPr>
              <a:t>Speaker notes</a:t>
            </a:r>
            <a:endParaRPr b="1" sz="1200">
              <a:latin typeface="Red Hat Display"/>
              <a:ea typeface="Red Hat Display"/>
              <a:cs typeface="Red Hat Display"/>
              <a:sym typeface="Red Hat Display"/>
            </a:endParaRPr>
          </a:p>
          <a:p>
            <a:pPr indent="0" lvl="0" marL="0" rtl="0" algn="l">
              <a:lnSpc>
                <a:spcPct val="115000"/>
              </a:lnSpc>
              <a:spcBef>
                <a:spcPts val="0"/>
              </a:spcBef>
              <a:spcAft>
                <a:spcPts val="0"/>
              </a:spcAft>
              <a:buNone/>
            </a:pPr>
            <a:r>
              <a:t/>
            </a:r>
            <a:endParaRPr b="1" sz="1200">
              <a:latin typeface="Red Hat Display"/>
              <a:ea typeface="Red Hat Display"/>
              <a:cs typeface="Red Hat Display"/>
              <a:sym typeface="Red Hat Display"/>
            </a:endParaRPr>
          </a:p>
          <a:p>
            <a:pPr indent="0" lvl="0" marL="0" rtl="0" algn="l">
              <a:spcBef>
                <a:spcPts val="0"/>
              </a:spcBef>
              <a:spcAft>
                <a:spcPts val="0"/>
              </a:spcAft>
              <a:buNone/>
            </a:pPr>
            <a:r>
              <a:rPr lang="en" sz="1200">
                <a:solidFill>
                  <a:schemeClr val="dk1"/>
                </a:solidFill>
                <a:latin typeface="Red Hat Display"/>
                <a:ea typeface="Red Hat Display"/>
                <a:cs typeface="Red Hat Display"/>
                <a:sym typeface="Red Hat Display"/>
              </a:rPr>
              <a:t>Pre Mesh: bubblewrap process isolation in Ansible Tower needed for job isolation</a:t>
            </a:r>
            <a:endParaRPr sz="1200">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t/>
            </a:r>
            <a:endParaRPr sz="1200">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lang="en" sz="1200">
                <a:solidFill>
                  <a:schemeClr val="dk1"/>
                </a:solidFill>
                <a:latin typeface="Red Hat Display"/>
                <a:ea typeface="Red Hat Display"/>
                <a:cs typeface="Red Hat Display"/>
                <a:sym typeface="Red Hat Display"/>
              </a:rPr>
              <a:t>Mesh: containers and EEs (with container process isolation)</a:t>
            </a:r>
            <a:endParaRPr sz="1200">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lang="en" sz="1200">
                <a:solidFill>
                  <a:schemeClr val="dk1"/>
                </a:solidFill>
                <a:latin typeface="Red Hat Display"/>
                <a:ea typeface="Red Hat Display"/>
                <a:cs typeface="Red Hat Display"/>
                <a:sym typeface="Red Hat Display"/>
              </a:rPr>
              <a:t>Instances, Instance Groups and Container Groups still exist</a:t>
            </a:r>
            <a:endParaRPr sz="1200">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t/>
            </a:r>
            <a:endParaRPr>
              <a:solidFill>
                <a:schemeClr val="dk1"/>
              </a:solidFill>
              <a:latin typeface="Open Sans"/>
              <a:ea typeface="Open Sans"/>
              <a:cs typeface="Open Sans"/>
              <a:sym typeface="Open Sans"/>
            </a:endParaRPr>
          </a:p>
          <a:p>
            <a:pPr indent="0" lvl="0" marL="0" rtl="0" algn="l">
              <a:spcBef>
                <a:spcPts val="500"/>
              </a:spcBef>
              <a:spcAft>
                <a:spcPts val="500"/>
              </a:spcAft>
              <a:buNone/>
            </a:pPr>
            <a:r>
              <a:t/>
            </a:r>
            <a:endParaRPr>
              <a:solidFill>
                <a:schemeClr val="dk1"/>
              </a:solidFill>
              <a:latin typeface="Open Sans"/>
              <a:ea typeface="Open Sans"/>
              <a:cs typeface="Open Sans"/>
              <a:sym typeface="Open San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2" name="Shape 792"/>
        <p:cNvGrpSpPr/>
        <p:nvPr/>
      </p:nvGrpSpPr>
      <p:grpSpPr>
        <a:xfrm>
          <a:off x="0" y="0"/>
          <a:ext cx="0" cy="0"/>
          <a:chOff x="0" y="0"/>
          <a:chExt cx="0" cy="0"/>
        </a:xfrm>
      </p:grpSpPr>
      <p:sp>
        <p:nvSpPr>
          <p:cNvPr id="793" name="Google Shape;793;gf68f7fb21f_0_1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4" name="Google Shape;794;gf68f7fb21f_0_1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1" name="Shape 801"/>
        <p:cNvGrpSpPr/>
        <p:nvPr/>
      </p:nvGrpSpPr>
      <p:grpSpPr>
        <a:xfrm>
          <a:off x="0" y="0"/>
          <a:ext cx="0" cy="0"/>
          <a:chOff x="0" y="0"/>
          <a:chExt cx="0" cy="0"/>
        </a:xfrm>
      </p:grpSpPr>
      <p:sp>
        <p:nvSpPr>
          <p:cNvPr id="802" name="Google Shape;802;gf68f7fb21f_0_1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3" name="Google Shape;803;gf68f7fb21f_0_1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Red Hat Display"/>
                <a:ea typeface="Red Hat Display"/>
                <a:cs typeface="Red Hat Display"/>
                <a:sym typeface="Red Hat Display"/>
              </a:rPr>
              <a:t>main CLI tools today</a:t>
            </a:r>
            <a:endParaRPr>
              <a:solidFill>
                <a:schemeClr val="dk1"/>
              </a:solidFill>
              <a:latin typeface="Red Hat Display"/>
              <a:ea typeface="Red Hat Display"/>
              <a:cs typeface="Red Hat Display"/>
              <a:sym typeface="Red Hat Display"/>
            </a:endParaRPr>
          </a:p>
          <a:p>
            <a:pPr indent="0" lvl="0" marL="0" rtl="0" algn="l">
              <a:spcBef>
                <a:spcPts val="500"/>
              </a:spcBef>
              <a:spcAft>
                <a:spcPts val="0"/>
              </a:spcAft>
              <a:buClr>
                <a:schemeClr val="dk1"/>
              </a:buClr>
              <a:buSzPts val="1100"/>
              <a:buFont typeface="Arial"/>
              <a:buNone/>
            </a:pPr>
            <a:r>
              <a:rPr lang="en">
                <a:solidFill>
                  <a:schemeClr val="dk1"/>
                </a:solidFill>
                <a:latin typeface="Red Hat Display"/>
                <a:ea typeface="Red Hat Display"/>
                <a:cs typeface="Red Hat Display"/>
                <a:sym typeface="Red Hat Display"/>
              </a:rPr>
              <a:t>receptor - configuring/connection the mesh. AAP Installer setups up config file.</a:t>
            </a:r>
            <a:endParaRPr>
              <a:solidFill>
                <a:schemeClr val="dk1"/>
              </a:solidFill>
              <a:latin typeface="Red Hat Display"/>
              <a:ea typeface="Red Hat Display"/>
              <a:cs typeface="Red Hat Display"/>
              <a:sym typeface="Red Hat Display"/>
            </a:endParaRPr>
          </a:p>
          <a:p>
            <a:pPr indent="0" lvl="0" marL="0" rtl="0" algn="l">
              <a:spcBef>
                <a:spcPts val="500"/>
              </a:spcBef>
              <a:spcAft>
                <a:spcPts val="0"/>
              </a:spcAft>
              <a:buClr>
                <a:schemeClr val="dk1"/>
              </a:buClr>
              <a:buSzPts val="1100"/>
              <a:buFont typeface="Arial"/>
              <a:buNone/>
            </a:pPr>
            <a:r>
              <a:rPr lang="en">
                <a:solidFill>
                  <a:schemeClr val="dk1"/>
                </a:solidFill>
                <a:latin typeface="Red Hat Display"/>
                <a:ea typeface="Red Hat Display"/>
                <a:cs typeface="Red Hat Display"/>
                <a:sym typeface="Red Hat Display"/>
              </a:rPr>
              <a:t>receptorctl - interact with the mesh control services for operational things</a:t>
            </a:r>
            <a:endParaRPr>
              <a:solidFill>
                <a:schemeClr val="dk1"/>
              </a:solidFill>
              <a:latin typeface="Red Hat Display"/>
              <a:ea typeface="Red Hat Display"/>
              <a:cs typeface="Red Hat Display"/>
              <a:sym typeface="Red Hat Display"/>
            </a:endParaRPr>
          </a:p>
          <a:p>
            <a:pPr indent="0" lvl="0" marL="0" rtl="0" algn="l">
              <a:spcBef>
                <a:spcPts val="500"/>
              </a:spcBef>
              <a:spcAft>
                <a:spcPts val="0"/>
              </a:spcAft>
              <a:buClr>
                <a:schemeClr val="dk1"/>
              </a:buClr>
              <a:buSzPts val="1100"/>
              <a:buFont typeface="Arial"/>
              <a:buNone/>
            </a:pPr>
            <a:r>
              <a:t/>
            </a:r>
            <a:endParaRPr>
              <a:solidFill>
                <a:schemeClr val="dk1"/>
              </a:solidFill>
              <a:latin typeface="Red Hat Display"/>
              <a:ea typeface="Red Hat Display"/>
              <a:cs typeface="Red Hat Display"/>
              <a:sym typeface="Red Hat Display"/>
            </a:endParaRPr>
          </a:p>
          <a:p>
            <a:pPr indent="0" lvl="0" marL="0" rtl="0" algn="l">
              <a:spcBef>
                <a:spcPts val="500"/>
              </a:spcBef>
              <a:spcAft>
                <a:spcPts val="0"/>
              </a:spcAft>
              <a:buClr>
                <a:schemeClr val="dk1"/>
              </a:buClr>
              <a:buSzPts val="1100"/>
              <a:buFont typeface="Arial"/>
              <a:buNone/>
            </a:pPr>
            <a:r>
              <a:rPr lang="en">
                <a:solidFill>
                  <a:schemeClr val="dk1"/>
                </a:solidFill>
                <a:latin typeface="Red Hat Display"/>
                <a:ea typeface="Red Hat Display"/>
                <a:cs typeface="Red Hat Display"/>
                <a:sym typeface="Red Hat Display"/>
              </a:rPr>
              <a:t>/etc/receptor/receptor.conf</a:t>
            </a:r>
            <a:endParaRPr>
              <a:solidFill>
                <a:schemeClr val="dk1"/>
              </a:solidFill>
              <a:latin typeface="Red Hat Display"/>
              <a:ea typeface="Red Hat Display"/>
              <a:cs typeface="Red Hat Display"/>
              <a:sym typeface="Red Hat Display"/>
            </a:endParaRPr>
          </a:p>
          <a:p>
            <a:pPr indent="0" lvl="0" marL="0" rtl="0" algn="l">
              <a:spcBef>
                <a:spcPts val="500"/>
              </a:spcBef>
              <a:spcAft>
                <a:spcPts val="0"/>
              </a:spcAft>
              <a:buClr>
                <a:schemeClr val="dk1"/>
              </a:buClr>
              <a:buSzPts val="1100"/>
              <a:buFont typeface="Arial"/>
              <a:buNone/>
            </a:pPr>
            <a:r>
              <a:rPr lang="en">
                <a:solidFill>
                  <a:schemeClr val="dk1"/>
                </a:solidFill>
                <a:latin typeface="Red Hat Display"/>
                <a:ea typeface="Red Hat Display"/>
                <a:cs typeface="Red Hat Display"/>
                <a:sym typeface="Red Hat Display"/>
              </a:rPr>
              <a:t>very flexible architecture any port etc</a:t>
            </a:r>
            <a:endParaRPr>
              <a:solidFill>
                <a:schemeClr val="dk1"/>
              </a:solidFill>
              <a:latin typeface="Red Hat Display"/>
              <a:ea typeface="Red Hat Display"/>
              <a:cs typeface="Red Hat Display"/>
              <a:sym typeface="Red Hat Display"/>
            </a:endParaRPr>
          </a:p>
          <a:p>
            <a:pPr indent="0" lvl="0" marL="0" rtl="0" algn="l">
              <a:spcBef>
                <a:spcPts val="500"/>
              </a:spcBef>
              <a:spcAft>
                <a:spcPts val="0"/>
              </a:spcAft>
              <a:buClr>
                <a:schemeClr val="dk1"/>
              </a:buClr>
              <a:buSzPts val="1100"/>
              <a:buFont typeface="Arial"/>
              <a:buNone/>
            </a:pPr>
            <a:r>
              <a:rPr lang="en">
                <a:solidFill>
                  <a:schemeClr val="dk1"/>
                </a:solidFill>
                <a:latin typeface="Red Hat Display"/>
                <a:ea typeface="Red Hat Display"/>
                <a:cs typeface="Red Hat Display"/>
                <a:sym typeface="Red Hat Display"/>
              </a:rPr>
              <a:t>We </a:t>
            </a:r>
            <a:r>
              <a:rPr lang="en">
                <a:solidFill>
                  <a:schemeClr val="dk1"/>
                </a:solidFill>
                <a:latin typeface="Red Hat Display"/>
                <a:ea typeface="Red Hat Display"/>
                <a:cs typeface="Red Hat Display"/>
                <a:sym typeface="Red Hat Display"/>
              </a:rPr>
              <a:t>opinionated</a:t>
            </a:r>
            <a:r>
              <a:rPr lang="en">
                <a:solidFill>
                  <a:schemeClr val="dk1"/>
                </a:solidFill>
                <a:latin typeface="Red Hat Display"/>
                <a:ea typeface="Red Hat Display"/>
                <a:cs typeface="Red Hat Display"/>
                <a:sym typeface="Red Hat Display"/>
              </a:rPr>
              <a:t> in order to provide sensible defaults and support AAP functionality</a:t>
            </a:r>
            <a:endParaRPr>
              <a:solidFill>
                <a:schemeClr val="dk1"/>
              </a:solidFill>
              <a:latin typeface="Red Hat Display"/>
              <a:ea typeface="Red Hat Display"/>
              <a:cs typeface="Red Hat Display"/>
              <a:sym typeface="Red Hat Display"/>
            </a:endParaRPr>
          </a:p>
          <a:p>
            <a:pPr indent="0" lvl="0" marL="0" rtl="0" algn="l">
              <a:spcBef>
                <a:spcPts val="500"/>
              </a:spcBef>
              <a:spcAft>
                <a:spcPts val="0"/>
              </a:spcAft>
              <a:buClr>
                <a:schemeClr val="dk1"/>
              </a:buClr>
              <a:buSzPts val="1100"/>
              <a:buFont typeface="Arial"/>
              <a:buNone/>
            </a:pPr>
            <a:r>
              <a:rPr lang="en">
                <a:solidFill>
                  <a:schemeClr val="dk1"/>
                </a:solidFill>
                <a:latin typeface="Red Hat Display"/>
                <a:ea typeface="Red Hat Display"/>
                <a:cs typeface="Red Hat Display"/>
                <a:sym typeface="Red Hat Display"/>
              </a:rPr>
              <a:t>reload facility allows for limited interruption to mesh operations</a:t>
            </a:r>
            <a:endParaRPr>
              <a:solidFill>
                <a:schemeClr val="dk1"/>
              </a:solidFill>
              <a:latin typeface="Red Hat Display"/>
              <a:ea typeface="Red Hat Display"/>
              <a:cs typeface="Red Hat Display"/>
              <a:sym typeface="Red Hat Display"/>
            </a:endParaRPr>
          </a:p>
          <a:p>
            <a:pPr indent="0" lvl="0" marL="0" rtl="0" algn="l">
              <a:spcBef>
                <a:spcPts val="500"/>
              </a:spcBef>
              <a:spcAft>
                <a:spcPts val="0"/>
              </a:spcAft>
              <a:buClr>
                <a:schemeClr val="dk1"/>
              </a:buClr>
              <a:buSzPts val="1100"/>
              <a:buFont typeface="Arial"/>
              <a:buNone/>
            </a:pPr>
            <a:r>
              <a:rPr lang="en">
                <a:solidFill>
                  <a:schemeClr val="dk1"/>
                </a:solidFill>
                <a:latin typeface="Red Hat Display"/>
                <a:ea typeface="Red Hat Display"/>
                <a:cs typeface="Red Hat Display"/>
                <a:sym typeface="Red Hat Display"/>
              </a:rPr>
              <a:t>defines worker types that are used (local, ansible-runner &amp; k8s related)</a:t>
            </a:r>
            <a:endParaRPr>
              <a:solidFill>
                <a:schemeClr val="dk1"/>
              </a:solidFill>
              <a:latin typeface="Red Hat Display"/>
              <a:ea typeface="Red Hat Display"/>
              <a:cs typeface="Red Hat Display"/>
              <a:sym typeface="Red Hat Display"/>
            </a:endParaRPr>
          </a:p>
          <a:p>
            <a:pPr indent="0" lvl="0" marL="0" rtl="0" algn="l">
              <a:spcBef>
                <a:spcPts val="500"/>
              </a:spcBef>
              <a:spcAft>
                <a:spcPts val="0"/>
              </a:spcAft>
              <a:buClr>
                <a:schemeClr val="dk1"/>
              </a:buClr>
              <a:buSzPts val="1100"/>
              <a:buFont typeface="Arial"/>
              <a:buNone/>
            </a:pPr>
            <a:r>
              <a:t/>
            </a:r>
            <a:endParaRPr>
              <a:solidFill>
                <a:schemeClr val="dk1"/>
              </a:solidFill>
              <a:latin typeface="Red Hat Display"/>
              <a:ea typeface="Red Hat Display"/>
              <a:cs typeface="Red Hat Display"/>
              <a:sym typeface="Red Hat Display"/>
            </a:endParaRPr>
          </a:p>
          <a:p>
            <a:pPr indent="0" lvl="0" marL="0" rtl="0" algn="l">
              <a:spcBef>
                <a:spcPts val="500"/>
              </a:spcBef>
              <a:spcAft>
                <a:spcPts val="0"/>
              </a:spcAft>
              <a:buClr>
                <a:schemeClr val="dk1"/>
              </a:buClr>
              <a:buSzPts val="1100"/>
              <a:buFont typeface="Arial"/>
              <a:buNone/>
            </a:pPr>
            <a:r>
              <a:rPr lang="en">
                <a:solidFill>
                  <a:schemeClr val="dk1"/>
                </a:solidFill>
                <a:latin typeface="Red Hat Display"/>
                <a:ea typeface="Red Hat Display"/>
                <a:cs typeface="Red Hat Display"/>
                <a:sym typeface="Red Hat Display"/>
              </a:rPr>
              <a:t>Secure</a:t>
            </a:r>
            <a:endParaRPr>
              <a:solidFill>
                <a:schemeClr val="dk1"/>
              </a:solidFill>
              <a:latin typeface="Red Hat Display"/>
              <a:ea typeface="Red Hat Display"/>
              <a:cs typeface="Red Hat Display"/>
              <a:sym typeface="Red Hat Display"/>
            </a:endParaRPr>
          </a:p>
          <a:p>
            <a:pPr indent="0" lvl="0" marL="0" rtl="0" algn="l">
              <a:spcBef>
                <a:spcPts val="500"/>
              </a:spcBef>
              <a:spcAft>
                <a:spcPts val="0"/>
              </a:spcAft>
              <a:buClr>
                <a:schemeClr val="dk1"/>
              </a:buClr>
              <a:buSzPts val="1100"/>
              <a:buFont typeface="Arial"/>
              <a:buNone/>
            </a:pPr>
            <a:r>
              <a:rPr lang="en">
                <a:solidFill>
                  <a:schemeClr val="dk1"/>
                </a:solidFill>
                <a:latin typeface="Red Hat Display"/>
                <a:ea typeface="Red Hat Display"/>
                <a:cs typeface="Red Hat Display"/>
                <a:sym typeface="Red Hat Display"/>
              </a:rPr>
              <a:t>firewall rules for inter node communication - accept, drop, reject traffic</a:t>
            </a:r>
            <a:endParaRPr>
              <a:solidFill>
                <a:schemeClr val="dk1"/>
              </a:solidFill>
              <a:latin typeface="Red Hat Display"/>
              <a:ea typeface="Red Hat Display"/>
              <a:cs typeface="Red Hat Display"/>
              <a:sym typeface="Red Hat Display"/>
            </a:endParaRPr>
          </a:p>
          <a:p>
            <a:pPr indent="0" lvl="0" marL="0" rtl="0" algn="l">
              <a:spcBef>
                <a:spcPts val="500"/>
              </a:spcBef>
              <a:spcAft>
                <a:spcPts val="0"/>
              </a:spcAft>
              <a:buClr>
                <a:schemeClr val="dk1"/>
              </a:buClr>
              <a:buSzPts val="1100"/>
              <a:buFont typeface="Arial"/>
              <a:buNone/>
            </a:pPr>
            <a:r>
              <a:rPr lang="en">
                <a:solidFill>
                  <a:schemeClr val="dk1"/>
                </a:solidFill>
                <a:latin typeface="Red Hat Display"/>
                <a:ea typeface="Red Hat Display"/>
                <a:cs typeface="Red Hat Display"/>
                <a:sym typeface="Red Hat Display"/>
              </a:rPr>
              <a:t>TLS certification  for end-to-end encryption, below and above the mesh</a:t>
            </a:r>
            <a:endParaRPr>
              <a:solidFill>
                <a:schemeClr val="dk1"/>
              </a:solidFill>
              <a:latin typeface="Red Hat Display"/>
              <a:ea typeface="Red Hat Display"/>
              <a:cs typeface="Red Hat Display"/>
              <a:sym typeface="Red Hat Display"/>
            </a:endParaRPr>
          </a:p>
          <a:p>
            <a:pPr indent="0" lvl="0" marL="0" rtl="0" algn="l">
              <a:spcBef>
                <a:spcPts val="500"/>
              </a:spcBef>
              <a:spcAft>
                <a:spcPts val="0"/>
              </a:spcAft>
              <a:buClr>
                <a:schemeClr val="dk1"/>
              </a:buClr>
              <a:buSzPts val="1100"/>
              <a:buFont typeface="Arial"/>
              <a:buNone/>
            </a:pPr>
            <a:r>
              <a:t/>
            </a:r>
            <a:endParaRPr>
              <a:solidFill>
                <a:schemeClr val="dk1"/>
              </a:solidFill>
              <a:latin typeface="Red Hat Display"/>
              <a:ea typeface="Red Hat Display"/>
              <a:cs typeface="Red Hat Display"/>
              <a:sym typeface="Red Hat Display"/>
            </a:endParaRPr>
          </a:p>
          <a:p>
            <a:pPr indent="0" lvl="0" marL="0" rtl="0" algn="l">
              <a:spcBef>
                <a:spcPts val="500"/>
              </a:spcBef>
              <a:spcAft>
                <a:spcPts val="500"/>
              </a:spcAft>
              <a:buNone/>
            </a:pPr>
            <a:r>
              <a:t/>
            </a:r>
            <a:endParaRPr>
              <a:solidFill>
                <a:schemeClr val="dk1"/>
              </a:solidFill>
              <a:latin typeface="Red Hat Display"/>
              <a:ea typeface="Red Hat Display"/>
              <a:cs typeface="Red Hat Display"/>
              <a:sym typeface="Red Hat Display"/>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6" name="Shape 856"/>
        <p:cNvGrpSpPr/>
        <p:nvPr/>
      </p:nvGrpSpPr>
      <p:grpSpPr>
        <a:xfrm>
          <a:off x="0" y="0"/>
          <a:ext cx="0" cy="0"/>
          <a:chOff x="0" y="0"/>
          <a:chExt cx="0" cy="0"/>
        </a:xfrm>
      </p:grpSpPr>
      <p:sp>
        <p:nvSpPr>
          <p:cNvPr id="857" name="Google Shape;857;gf68f7fb21f_0_1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8" name="Google Shape;858;gf68f7fb21f_0_1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2" name="Shape 862"/>
        <p:cNvGrpSpPr/>
        <p:nvPr/>
      </p:nvGrpSpPr>
      <p:grpSpPr>
        <a:xfrm>
          <a:off x="0" y="0"/>
          <a:ext cx="0" cy="0"/>
          <a:chOff x="0" y="0"/>
          <a:chExt cx="0" cy="0"/>
        </a:xfrm>
      </p:grpSpPr>
      <p:sp>
        <p:nvSpPr>
          <p:cNvPr id="863" name="Google Shape;863;gf68f7fb21f_0_1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4" name="Google Shape;864;gf68f7fb21f_0_1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latin typeface="Red Hat Display"/>
                <a:ea typeface="Red Hat Display"/>
                <a:cs typeface="Red Hat Display"/>
                <a:sym typeface="Red Hat Display"/>
              </a:rPr>
              <a:t>Hybrid node</a:t>
            </a:r>
            <a:endParaRPr b="1">
              <a:solidFill>
                <a:schemeClr val="dk1"/>
              </a:solidFill>
              <a:latin typeface="Red Hat Display"/>
              <a:ea typeface="Red Hat Display"/>
              <a:cs typeface="Red Hat Display"/>
              <a:sym typeface="Red Hat Display"/>
            </a:endParaRPr>
          </a:p>
          <a:p>
            <a:pPr indent="0" lvl="0" marL="0" rtl="0" algn="l">
              <a:spcBef>
                <a:spcPts val="500"/>
              </a:spcBef>
              <a:spcAft>
                <a:spcPts val="0"/>
              </a:spcAft>
              <a:buClr>
                <a:schemeClr val="dk1"/>
              </a:buClr>
              <a:buSzPts val="1100"/>
              <a:buFont typeface="Arial"/>
              <a:buNone/>
            </a:pPr>
            <a:r>
              <a:rPr lang="en">
                <a:solidFill>
                  <a:schemeClr val="dk1"/>
                </a:solidFill>
                <a:latin typeface="Red Hat Display"/>
                <a:ea typeface="Red Hat Display"/>
                <a:cs typeface="Red Hat Display"/>
                <a:sym typeface="Red Hat Display"/>
              </a:rPr>
              <a:t>Default for controller nodes</a:t>
            </a:r>
            <a:endParaRPr>
              <a:solidFill>
                <a:schemeClr val="dk1"/>
              </a:solidFill>
              <a:latin typeface="Red Hat Display"/>
              <a:ea typeface="Red Hat Display"/>
              <a:cs typeface="Red Hat Display"/>
              <a:sym typeface="Red Hat Display"/>
            </a:endParaRPr>
          </a:p>
          <a:p>
            <a:pPr indent="0" lvl="0" marL="0" rtl="0" algn="l">
              <a:spcBef>
                <a:spcPts val="500"/>
              </a:spcBef>
              <a:spcAft>
                <a:spcPts val="0"/>
              </a:spcAft>
              <a:buClr>
                <a:schemeClr val="dk1"/>
              </a:buClr>
              <a:buSzPts val="1100"/>
              <a:buFont typeface="Arial"/>
              <a:buNone/>
            </a:pPr>
            <a:r>
              <a:rPr lang="en">
                <a:solidFill>
                  <a:schemeClr val="dk1"/>
                </a:solidFill>
                <a:latin typeface="Red Hat Display"/>
                <a:ea typeface="Red Hat Display"/>
                <a:cs typeface="Red Hat Display"/>
                <a:sym typeface="Red Hat Display"/>
              </a:rPr>
              <a:t>Responsible for controller runtime functions like project updates, management jobs and [ansible-runner] task operations</a:t>
            </a:r>
            <a:endParaRPr>
              <a:solidFill>
                <a:schemeClr val="dk1"/>
              </a:solidFill>
              <a:latin typeface="Red Hat Display"/>
              <a:ea typeface="Red Hat Display"/>
              <a:cs typeface="Red Hat Display"/>
              <a:sym typeface="Red Hat Display"/>
            </a:endParaRPr>
          </a:p>
          <a:p>
            <a:pPr indent="0" lvl="0" marL="0" rtl="0" algn="l">
              <a:spcBef>
                <a:spcPts val="500"/>
              </a:spcBef>
              <a:spcAft>
                <a:spcPts val="0"/>
              </a:spcAft>
              <a:buClr>
                <a:schemeClr val="dk1"/>
              </a:buClr>
              <a:buSzPts val="1100"/>
              <a:buFont typeface="Arial"/>
              <a:buNone/>
            </a:pPr>
            <a:r>
              <a:rPr lang="en">
                <a:solidFill>
                  <a:schemeClr val="dk1"/>
                </a:solidFill>
                <a:latin typeface="Red Hat Display"/>
                <a:ea typeface="Red Hat Display"/>
                <a:cs typeface="Red Hat Display"/>
                <a:sym typeface="Red Hat Display"/>
              </a:rPr>
              <a:t>Will also be used for automation execution</a:t>
            </a:r>
            <a:endParaRPr>
              <a:solidFill>
                <a:schemeClr val="dk1"/>
              </a:solidFill>
              <a:latin typeface="Red Hat Display"/>
              <a:ea typeface="Red Hat Display"/>
              <a:cs typeface="Red Hat Display"/>
              <a:sym typeface="Red Hat Display"/>
            </a:endParaRPr>
          </a:p>
          <a:p>
            <a:pPr indent="0" lvl="0" marL="0" rtl="0" algn="l">
              <a:spcBef>
                <a:spcPts val="500"/>
              </a:spcBef>
              <a:spcAft>
                <a:spcPts val="0"/>
              </a:spcAft>
              <a:buClr>
                <a:schemeClr val="dk1"/>
              </a:buClr>
              <a:buSzPts val="1100"/>
              <a:buFont typeface="Arial"/>
              <a:buNone/>
            </a:pPr>
            <a:r>
              <a:rPr i="1" lang="en">
                <a:solidFill>
                  <a:schemeClr val="dk1"/>
                </a:solidFill>
                <a:latin typeface="Red Hat Display"/>
                <a:ea typeface="Red Hat Display"/>
                <a:cs typeface="Red Hat Display"/>
                <a:sym typeface="Red Hat Display"/>
              </a:rPr>
              <a:t>[automationcontroller]</a:t>
            </a:r>
            <a:endParaRPr i="1">
              <a:solidFill>
                <a:schemeClr val="dk1"/>
              </a:solidFill>
              <a:latin typeface="Red Hat Display"/>
              <a:ea typeface="Red Hat Display"/>
              <a:cs typeface="Red Hat Display"/>
              <a:sym typeface="Red Hat Display"/>
            </a:endParaRPr>
          </a:p>
          <a:p>
            <a:pPr indent="0" lvl="0" marL="0" rtl="0" algn="l">
              <a:spcBef>
                <a:spcPts val="500"/>
              </a:spcBef>
              <a:spcAft>
                <a:spcPts val="0"/>
              </a:spcAft>
              <a:buClr>
                <a:schemeClr val="dk1"/>
              </a:buClr>
              <a:buSzPts val="1100"/>
              <a:buFont typeface="Arial"/>
              <a:buNone/>
            </a:pPr>
            <a:r>
              <a:rPr i="1" lang="en">
                <a:solidFill>
                  <a:schemeClr val="dk1"/>
                </a:solidFill>
                <a:latin typeface="Red Hat Display"/>
                <a:ea typeface="Red Hat Display"/>
                <a:cs typeface="Red Hat Display"/>
                <a:sym typeface="Red Hat Display"/>
              </a:rPr>
              <a:t>aapc1.local ansible_connection=local node_type=hybrid</a:t>
            </a:r>
            <a:endParaRPr>
              <a:solidFill>
                <a:schemeClr val="dk1"/>
              </a:solidFill>
              <a:latin typeface="Red Hat Display"/>
              <a:ea typeface="Red Hat Display"/>
              <a:cs typeface="Red Hat Display"/>
              <a:sym typeface="Red Hat Display"/>
            </a:endParaRPr>
          </a:p>
          <a:p>
            <a:pPr indent="0" lvl="0" marL="0" rtl="0" algn="l">
              <a:spcBef>
                <a:spcPts val="500"/>
              </a:spcBef>
              <a:spcAft>
                <a:spcPts val="0"/>
              </a:spcAft>
              <a:buClr>
                <a:schemeClr val="dk1"/>
              </a:buClr>
              <a:buSzPts val="1100"/>
              <a:buFont typeface="Arial"/>
              <a:buNone/>
            </a:pPr>
            <a:r>
              <a:t/>
            </a:r>
            <a:endParaRPr>
              <a:solidFill>
                <a:schemeClr val="dk1"/>
              </a:solidFill>
              <a:latin typeface="Red Hat Display"/>
              <a:ea typeface="Red Hat Display"/>
              <a:cs typeface="Red Hat Display"/>
              <a:sym typeface="Red Hat Display"/>
            </a:endParaRPr>
          </a:p>
          <a:p>
            <a:pPr indent="0" lvl="0" marL="0" rtl="0" algn="l">
              <a:spcBef>
                <a:spcPts val="500"/>
              </a:spcBef>
              <a:spcAft>
                <a:spcPts val="0"/>
              </a:spcAft>
              <a:buClr>
                <a:schemeClr val="dk1"/>
              </a:buClr>
              <a:buSzPts val="1100"/>
              <a:buFont typeface="Arial"/>
              <a:buNone/>
            </a:pPr>
            <a:r>
              <a:rPr b="1" lang="en">
                <a:solidFill>
                  <a:schemeClr val="dk1"/>
                </a:solidFill>
                <a:latin typeface="Red Hat Display"/>
                <a:ea typeface="Red Hat Display"/>
                <a:cs typeface="Red Hat Display"/>
                <a:sym typeface="Red Hat Display"/>
              </a:rPr>
              <a:t>Control node</a:t>
            </a:r>
            <a:endParaRPr b="1">
              <a:solidFill>
                <a:schemeClr val="dk1"/>
              </a:solidFill>
              <a:latin typeface="Red Hat Display"/>
              <a:ea typeface="Red Hat Display"/>
              <a:cs typeface="Red Hat Display"/>
              <a:sym typeface="Red Hat Display"/>
            </a:endParaRPr>
          </a:p>
          <a:p>
            <a:pPr indent="0" lvl="0" marL="0" rtl="0" algn="l">
              <a:spcBef>
                <a:spcPts val="500"/>
              </a:spcBef>
              <a:spcAft>
                <a:spcPts val="0"/>
              </a:spcAft>
              <a:buClr>
                <a:schemeClr val="dk1"/>
              </a:buClr>
              <a:buSzPts val="1100"/>
              <a:buFont typeface="Arial"/>
              <a:buNone/>
            </a:pPr>
            <a:r>
              <a:rPr lang="en">
                <a:solidFill>
                  <a:schemeClr val="dk1"/>
                </a:solidFill>
                <a:latin typeface="Red Hat Display"/>
                <a:ea typeface="Red Hat Display"/>
                <a:cs typeface="Red Hat Display"/>
                <a:sym typeface="Red Hat Display"/>
              </a:rPr>
              <a:t>Controller nodes with execution capabilities disabled</a:t>
            </a:r>
            <a:endParaRPr>
              <a:solidFill>
                <a:schemeClr val="dk1"/>
              </a:solidFill>
              <a:latin typeface="Red Hat Display"/>
              <a:ea typeface="Red Hat Display"/>
              <a:cs typeface="Red Hat Display"/>
              <a:sym typeface="Red Hat Display"/>
            </a:endParaRPr>
          </a:p>
          <a:p>
            <a:pPr indent="0" lvl="0" marL="0" rtl="0" algn="l">
              <a:spcBef>
                <a:spcPts val="500"/>
              </a:spcBef>
              <a:spcAft>
                <a:spcPts val="0"/>
              </a:spcAft>
              <a:buClr>
                <a:schemeClr val="dk1"/>
              </a:buClr>
              <a:buSzPts val="1100"/>
              <a:buFont typeface="Arial"/>
              <a:buNone/>
            </a:pPr>
            <a:r>
              <a:rPr i="1" lang="en">
                <a:solidFill>
                  <a:schemeClr val="dk1"/>
                </a:solidFill>
                <a:latin typeface="Red Hat Display"/>
                <a:ea typeface="Red Hat Display"/>
                <a:cs typeface="Red Hat Display"/>
                <a:sym typeface="Red Hat Display"/>
              </a:rPr>
              <a:t>[automationcontroller]</a:t>
            </a:r>
            <a:endParaRPr i="1">
              <a:solidFill>
                <a:schemeClr val="dk1"/>
              </a:solidFill>
              <a:latin typeface="Red Hat Display"/>
              <a:ea typeface="Red Hat Display"/>
              <a:cs typeface="Red Hat Display"/>
              <a:sym typeface="Red Hat Display"/>
            </a:endParaRPr>
          </a:p>
          <a:p>
            <a:pPr indent="0" lvl="0" marL="0" rtl="0" algn="l">
              <a:spcBef>
                <a:spcPts val="500"/>
              </a:spcBef>
              <a:spcAft>
                <a:spcPts val="0"/>
              </a:spcAft>
              <a:buClr>
                <a:schemeClr val="dk1"/>
              </a:buClr>
              <a:buSzPts val="1100"/>
              <a:buFont typeface="Arial"/>
              <a:buNone/>
            </a:pPr>
            <a:r>
              <a:rPr i="1" lang="en">
                <a:solidFill>
                  <a:schemeClr val="dk1"/>
                </a:solidFill>
                <a:latin typeface="Red Hat Display"/>
                <a:ea typeface="Red Hat Display"/>
                <a:cs typeface="Red Hat Display"/>
                <a:sym typeface="Red Hat Display"/>
              </a:rPr>
              <a:t>aapc1.local ansible_connection=local node_type=control</a:t>
            </a:r>
            <a:endParaRPr i="1">
              <a:solidFill>
                <a:schemeClr val="dk1"/>
              </a:solidFill>
              <a:latin typeface="Red Hat Display"/>
              <a:ea typeface="Red Hat Display"/>
              <a:cs typeface="Red Hat Display"/>
              <a:sym typeface="Red Hat Display"/>
            </a:endParaRPr>
          </a:p>
          <a:p>
            <a:pPr indent="0" lvl="0" marL="0" rtl="0" algn="l">
              <a:spcBef>
                <a:spcPts val="500"/>
              </a:spcBef>
              <a:spcAft>
                <a:spcPts val="500"/>
              </a:spcAft>
              <a:buNone/>
            </a:pPr>
            <a:r>
              <a:t/>
            </a:r>
            <a:endParaRPr>
              <a:solidFill>
                <a:schemeClr val="dk1"/>
              </a:solidFill>
              <a:latin typeface="Red Hat Display"/>
              <a:ea typeface="Red Hat Display"/>
              <a:cs typeface="Red Hat Display"/>
              <a:sym typeface="Red Hat Display"/>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9" name="Shape 919"/>
        <p:cNvGrpSpPr/>
        <p:nvPr/>
      </p:nvGrpSpPr>
      <p:grpSpPr>
        <a:xfrm>
          <a:off x="0" y="0"/>
          <a:ext cx="0" cy="0"/>
          <a:chOff x="0" y="0"/>
          <a:chExt cx="0" cy="0"/>
        </a:xfrm>
      </p:grpSpPr>
      <p:sp>
        <p:nvSpPr>
          <p:cNvPr id="920" name="Google Shape;920;gf68f7fb21f_0_15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1" name="Google Shape;921;gf68f7fb21f_0_15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Red Hat Display"/>
                <a:ea typeface="Red Hat Display"/>
                <a:cs typeface="Red Hat Display"/>
                <a:sym typeface="Red Hat Display"/>
              </a:rPr>
              <a:t>execution</a:t>
            </a:r>
            <a:endParaRPr b="1">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lang="en">
                <a:solidFill>
                  <a:schemeClr val="dk1"/>
                </a:solidFill>
                <a:latin typeface="Red Hat Display"/>
                <a:ea typeface="Red Hat Display"/>
                <a:cs typeface="Red Hat Display"/>
                <a:sym typeface="Red Hat Display"/>
              </a:rPr>
              <a:t>execute automation on behalf of controller nodes</a:t>
            </a:r>
            <a:endParaRPr>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lang="en">
                <a:solidFill>
                  <a:schemeClr val="dk1"/>
                </a:solidFill>
                <a:latin typeface="Red Hat Display"/>
                <a:ea typeface="Red Hat Display"/>
                <a:cs typeface="Red Hat Display"/>
                <a:sym typeface="Red Hat Display"/>
              </a:rPr>
              <a:t>no control functions</a:t>
            </a:r>
            <a:endParaRPr>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lang="en">
                <a:solidFill>
                  <a:schemeClr val="dk1"/>
                </a:solidFill>
                <a:latin typeface="Red Hat Display"/>
                <a:ea typeface="Red Hat Display"/>
                <a:cs typeface="Red Hat Display"/>
                <a:sym typeface="Red Hat Display"/>
              </a:rPr>
              <a:t>runs jobs under ansible-runner with podman isolation</a:t>
            </a:r>
            <a:endParaRPr>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lang="en">
                <a:solidFill>
                  <a:schemeClr val="dk1"/>
                </a:solidFill>
                <a:latin typeface="Red Hat Display"/>
                <a:ea typeface="Red Hat Display"/>
                <a:cs typeface="Red Hat Display"/>
                <a:sym typeface="Red Hat Display"/>
              </a:rPr>
              <a:t>(work-command: in receptor.conf)</a:t>
            </a:r>
            <a:endParaRPr>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lang="en">
                <a:solidFill>
                  <a:schemeClr val="dk1"/>
                </a:solidFill>
                <a:latin typeface="Red Hat Display"/>
                <a:ea typeface="Red Hat Display"/>
                <a:cs typeface="Red Hat Display"/>
                <a:sym typeface="Red Hat Display"/>
              </a:rPr>
              <a:t>akin to isolated_nodes</a:t>
            </a:r>
            <a:endParaRPr>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i="1" lang="en">
                <a:solidFill>
                  <a:schemeClr val="dk1"/>
                </a:solidFill>
                <a:latin typeface="Red Hat Display"/>
                <a:ea typeface="Red Hat Display"/>
                <a:cs typeface="Red Hat Display"/>
                <a:sym typeface="Red Hat Display"/>
              </a:rPr>
              <a:t>[execution_nodes]</a:t>
            </a:r>
            <a:endParaRPr i="1">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i="1" lang="en">
                <a:solidFill>
                  <a:schemeClr val="dk1"/>
                </a:solidFill>
                <a:latin typeface="Red Hat Display"/>
                <a:ea typeface="Red Hat Display"/>
                <a:cs typeface="Red Hat Display"/>
                <a:sym typeface="Red Hat Display"/>
              </a:rPr>
              <a:t>aape1.local</a:t>
            </a:r>
            <a:endParaRPr i="1">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t/>
            </a:r>
            <a:endParaRPr>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b="1" lang="en">
                <a:solidFill>
                  <a:schemeClr val="dk1"/>
                </a:solidFill>
                <a:latin typeface="Red Hat Display"/>
                <a:ea typeface="Red Hat Display"/>
                <a:cs typeface="Red Hat Display"/>
                <a:sym typeface="Red Hat Display"/>
              </a:rPr>
              <a:t>hop</a:t>
            </a:r>
            <a:endParaRPr b="1">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lang="en">
                <a:solidFill>
                  <a:schemeClr val="dk1"/>
                </a:solidFill>
                <a:latin typeface="Red Hat Display"/>
                <a:ea typeface="Red Hat Display"/>
                <a:cs typeface="Red Hat Display"/>
                <a:sym typeface="Red Hat Display"/>
              </a:rPr>
              <a:t>akin to a jump host</a:t>
            </a:r>
            <a:endParaRPr>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lang="en">
                <a:solidFill>
                  <a:schemeClr val="dk1"/>
                </a:solidFill>
                <a:latin typeface="Red Hat Display"/>
                <a:ea typeface="Red Hat Display"/>
                <a:cs typeface="Red Hat Display"/>
                <a:sym typeface="Red Hat Display"/>
              </a:rPr>
              <a:t>will route traffic to other execution nodes</a:t>
            </a:r>
            <a:endParaRPr>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lang="en">
                <a:solidFill>
                  <a:schemeClr val="dk1"/>
                </a:solidFill>
                <a:latin typeface="Red Hat Display"/>
                <a:ea typeface="Red Hat Display"/>
                <a:cs typeface="Red Hat Display"/>
                <a:sym typeface="Red Hat Display"/>
              </a:rPr>
              <a:t>cannot execute automation</a:t>
            </a:r>
            <a:endParaRPr>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i="1" lang="en">
                <a:solidFill>
                  <a:schemeClr val="dk1"/>
                </a:solidFill>
                <a:latin typeface="Red Hat Display"/>
                <a:ea typeface="Red Hat Display"/>
                <a:cs typeface="Red Hat Display"/>
                <a:sym typeface="Red Hat Display"/>
              </a:rPr>
              <a:t>[execution_nodes]</a:t>
            </a:r>
            <a:endParaRPr i="1">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i="1" lang="en">
                <a:solidFill>
                  <a:schemeClr val="dk1"/>
                </a:solidFill>
                <a:latin typeface="Red Hat Display"/>
                <a:ea typeface="Red Hat Display"/>
                <a:cs typeface="Red Hat Display"/>
                <a:sym typeface="Red Hat Display"/>
              </a:rPr>
              <a:t>aaph1.local node_type=hop</a:t>
            </a:r>
            <a:endParaRPr>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t/>
            </a:r>
            <a:endParaRPr>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t/>
            </a:r>
            <a:endParaRPr>
              <a:solidFill>
                <a:schemeClr val="dk1"/>
              </a:solidFill>
              <a:latin typeface="Red Hat Display"/>
              <a:ea typeface="Red Hat Display"/>
              <a:cs typeface="Red Hat Display"/>
              <a:sym typeface="Red Hat Display"/>
            </a:endParaRPr>
          </a:p>
          <a:p>
            <a:pPr indent="0" lvl="0" marL="0" rtl="0" algn="l">
              <a:spcBef>
                <a:spcPts val="500"/>
              </a:spcBef>
              <a:spcAft>
                <a:spcPts val="500"/>
              </a:spcAft>
              <a:buNone/>
            </a:pPr>
            <a:r>
              <a:t/>
            </a:r>
            <a:endParaRPr>
              <a:solidFill>
                <a:schemeClr val="dk1"/>
              </a:solidFill>
              <a:latin typeface="Red Hat Display"/>
              <a:ea typeface="Red Hat Display"/>
              <a:cs typeface="Red Hat Display"/>
              <a:sym typeface="Red Hat Display"/>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1" name="Shape 1001"/>
        <p:cNvGrpSpPr/>
        <p:nvPr/>
      </p:nvGrpSpPr>
      <p:grpSpPr>
        <a:xfrm>
          <a:off x="0" y="0"/>
          <a:ext cx="0" cy="0"/>
          <a:chOff x="0" y="0"/>
          <a:chExt cx="0" cy="0"/>
        </a:xfrm>
      </p:grpSpPr>
      <p:sp>
        <p:nvSpPr>
          <p:cNvPr id="1002" name="Google Shape;1002;gfd0c7dc30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3" name="Google Shape;1003;gfd0c7dc3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0" name="Shape 1010"/>
        <p:cNvGrpSpPr/>
        <p:nvPr/>
      </p:nvGrpSpPr>
      <p:grpSpPr>
        <a:xfrm>
          <a:off x="0" y="0"/>
          <a:ext cx="0" cy="0"/>
          <a:chOff x="0" y="0"/>
          <a:chExt cx="0" cy="0"/>
        </a:xfrm>
      </p:grpSpPr>
      <p:sp>
        <p:nvSpPr>
          <p:cNvPr id="1011" name="Google Shape;1011;gfd0c7dc30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2" name="Google Shape;1012;gfd0c7dc30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Red Hat Display"/>
                <a:ea typeface="Red Hat Display"/>
                <a:cs typeface="Red Hat Display"/>
                <a:sym typeface="Red Hat Display"/>
              </a:rPr>
              <a:t>Speaker notes</a:t>
            </a:r>
            <a:endParaRPr b="1">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t/>
            </a:r>
            <a:endParaRPr b="1">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b="1" lang="en">
                <a:solidFill>
                  <a:schemeClr val="dk1"/>
                </a:solidFill>
                <a:latin typeface="Red Hat Display"/>
                <a:ea typeface="Red Hat Display"/>
                <a:cs typeface="Red Hat Display"/>
                <a:sym typeface="Red Hat Display"/>
              </a:rPr>
              <a:t>Mesh validation methods:</a:t>
            </a:r>
            <a:endParaRPr b="1">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t/>
            </a:r>
            <a:endParaRPr>
              <a:solidFill>
                <a:schemeClr val="dk1"/>
              </a:solidFill>
              <a:latin typeface="Red Hat Display"/>
              <a:ea typeface="Red Hat Display"/>
              <a:cs typeface="Red Hat Display"/>
              <a:sym typeface="Red Hat Display"/>
            </a:endParaRPr>
          </a:p>
          <a:p>
            <a:pPr indent="0" lvl="0" marL="0" rtl="0" algn="l">
              <a:spcBef>
                <a:spcPts val="500"/>
              </a:spcBef>
              <a:spcAft>
                <a:spcPts val="0"/>
              </a:spcAft>
              <a:buClr>
                <a:schemeClr val="dk1"/>
              </a:buClr>
              <a:buSzPts val="1100"/>
              <a:buFont typeface="Arial"/>
              <a:buNone/>
            </a:pPr>
            <a:r>
              <a:rPr lang="en">
                <a:solidFill>
                  <a:schemeClr val="dk1"/>
                </a:solidFill>
                <a:latin typeface="Red Hat Display"/>
                <a:ea typeface="Red Hat Display"/>
                <a:cs typeface="Red Hat Display"/>
                <a:sym typeface="Red Hat Display"/>
              </a:rPr>
              <a:t>Installer extra var to create GraphViz file during full installation:</a:t>
            </a:r>
            <a:endParaRPr>
              <a:solidFill>
                <a:schemeClr val="dk1"/>
              </a:solidFill>
              <a:latin typeface="Red Hat Display"/>
              <a:ea typeface="Red Hat Display"/>
              <a:cs typeface="Red Hat Display"/>
              <a:sym typeface="Red Hat Display"/>
            </a:endParaRPr>
          </a:p>
          <a:p>
            <a:pPr indent="-298450" lvl="0" marL="457200" rtl="0" algn="l">
              <a:spcBef>
                <a:spcPts val="500"/>
              </a:spcBef>
              <a:spcAft>
                <a:spcPts val="0"/>
              </a:spcAft>
              <a:buClr>
                <a:schemeClr val="dk1"/>
              </a:buClr>
              <a:buSzPts val="1100"/>
              <a:buFont typeface="Red Hat Display"/>
              <a:buChar char="●"/>
            </a:pPr>
            <a:r>
              <a:rPr lang="en">
                <a:solidFill>
                  <a:schemeClr val="dk1"/>
                </a:solidFill>
                <a:latin typeface="Red Hat Display"/>
                <a:ea typeface="Red Hat Display"/>
                <a:cs typeface="Red Hat Display"/>
                <a:sym typeface="Red Hat Display"/>
              </a:rPr>
              <a:t> -e generate_dot_file=filename can be used with setup.sh to produce a graph dot file</a:t>
            </a:r>
            <a:endParaRPr>
              <a:solidFill>
                <a:schemeClr val="dk1"/>
              </a:solidFill>
              <a:latin typeface="Red Hat Display"/>
              <a:ea typeface="Red Hat Display"/>
              <a:cs typeface="Red Hat Display"/>
              <a:sym typeface="Red Hat Display"/>
            </a:endParaRPr>
          </a:p>
          <a:p>
            <a:pPr indent="0" lvl="0" marL="0" rtl="0" algn="l">
              <a:spcBef>
                <a:spcPts val="500"/>
              </a:spcBef>
              <a:spcAft>
                <a:spcPts val="0"/>
              </a:spcAft>
              <a:buClr>
                <a:schemeClr val="dk1"/>
              </a:buClr>
              <a:buSzPts val="1100"/>
              <a:buFont typeface="Arial"/>
              <a:buNone/>
            </a:pPr>
            <a:r>
              <a:rPr lang="en">
                <a:solidFill>
                  <a:schemeClr val="dk1"/>
                </a:solidFill>
                <a:latin typeface="Red Hat Display"/>
                <a:ea typeface="Red Hat Display"/>
                <a:cs typeface="Red Hat Display"/>
                <a:sym typeface="Red Hat Display"/>
              </a:rPr>
              <a:t>AAP installer tag to only generate the GraphViz dot file:</a:t>
            </a:r>
            <a:endParaRPr>
              <a:solidFill>
                <a:schemeClr val="dk1"/>
              </a:solidFill>
              <a:latin typeface="Red Hat Display"/>
              <a:ea typeface="Red Hat Display"/>
              <a:cs typeface="Red Hat Display"/>
              <a:sym typeface="Red Hat Display"/>
            </a:endParaRPr>
          </a:p>
          <a:p>
            <a:pPr indent="-298450" lvl="0" marL="457200" rtl="0" algn="l">
              <a:spcBef>
                <a:spcPts val="500"/>
              </a:spcBef>
              <a:spcAft>
                <a:spcPts val="0"/>
              </a:spcAft>
              <a:buClr>
                <a:schemeClr val="dk1"/>
              </a:buClr>
              <a:buSzPts val="1100"/>
              <a:buFont typeface="Red Hat Display"/>
              <a:buChar char="●"/>
            </a:pPr>
            <a:r>
              <a:rPr lang="en">
                <a:solidFill>
                  <a:schemeClr val="dk1"/>
                </a:solidFill>
                <a:latin typeface="Red Hat Display"/>
                <a:ea typeface="Red Hat Display"/>
                <a:cs typeface="Red Hat Display"/>
                <a:sym typeface="Red Hat Display"/>
              </a:rPr>
              <a:t>--tag generate_dot_file </a:t>
            </a:r>
            <a:endParaRPr>
              <a:solidFill>
                <a:schemeClr val="dk1"/>
              </a:solidFill>
              <a:latin typeface="Red Hat Display"/>
              <a:ea typeface="Red Hat Display"/>
              <a:cs typeface="Red Hat Display"/>
              <a:sym typeface="Red Hat Display"/>
            </a:endParaRPr>
          </a:p>
          <a:p>
            <a:pPr indent="-298450" lvl="0" marL="457200" rtl="0" algn="l">
              <a:spcBef>
                <a:spcPts val="0"/>
              </a:spcBef>
              <a:spcAft>
                <a:spcPts val="0"/>
              </a:spcAft>
              <a:buClr>
                <a:schemeClr val="dk1"/>
              </a:buClr>
              <a:buSzPts val="1100"/>
              <a:buFont typeface="Red Hat Display"/>
              <a:buChar char="●"/>
            </a:pPr>
            <a:r>
              <a:rPr lang="en">
                <a:solidFill>
                  <a:schemeClr val="dk1"/>
                </a:solidFill>
                <a:latin typeface="Red Hat Display"/>
                <a:ea typeface="Red Hat Display"/>
                <a:cs typeface="Red Hat Display"/>
                <a:sym typeface="Red Hat Display"/>
              </a:rPr>
              <a:t>E.g.  </a:t>
            </a:r>
            <a:r>
              <a:rPr i="1" lang="en">
                <a:solidFill>
                  <a:schemeClr val="dk1"/>
                </a:solidFill>
                <a:latin typeface="Red Hat Display"/>
                <a:ea typeface="Red Hat Display"/>
                <a:cs typeface="Red Hat Display"/>
                <a:sym typeface="Red Hat Display"/>
              </a:rPr>
              <a:t>./setup.sh -- --tag generate_dot_file</a:t>
            </a:r>
            <a:endParaRPr i="1">
              <a:solidFill>
                <a:schemeClr val="dk1"/>
              </a:solidFill>
              <a:latin typeface="Red Hat Display"/>
              <a:ea typeface="Red Hat Display"/>
              <a:cs typeface="Red Hat Display"/>
              <a:sym typeface="Red Hat Display"/>
            </a:endParaRPr>
          </a:p>
          <a:p>
            <a:pPr indent="0" lvl="0" marL="0" rtl="0" algn="l">
              <a:spcBef>
                <a:spcPts val="500"/>
              </a:spcBef>
              <a:spcAft>
                <a:spcPts val="500"/>
              </a:spcAft>
              <a:buNone/>
            </a:pPr>
            <a:r>
              <a:rPr lang="en">
                <a:solidFill>
                  <a:schemeClr val="dk1"/>
                </a:solidFill>
                <a:latin typeface="Red Hat Display"/>
                <a:ea typeface="Red Hat Display"/>
                <a:cs typeface="Red Hat Display"/>
                <a:sym typeface="Red Hat Display"/>
              </a:rPr>
              <a:t>The installer gives you the option to cancel out so this can be reviewed</a:t>
            </a:r>
            <a:endParaRPr>
              <a:solidFill>
                <a:schemeClr val="dk1"/>
              </a:solidFill>
              <a:latin typeface="Red Hat Display"/>
              <a:ea typeface="Red Hat Display"/>
              <a:cs typeface="Red Hat Display"/>
              <a:sym typeface="Red Hat Display"/>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f9e262cf5b_0_6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f9e262cf5b_0_6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2" name="Shape 1022"/>
        <p:cNvGrpSpPr/>
        <p:nvPr/>
      </p:nvGrpSpPr>
      <p:grpSpPr>
        <a:xfrm>
          <a:off x="0" y="0"/>
          <a:ext cx="0" cy="0"/>
          <a:chOff x="0" y="0"/>
          <a:chExt cx="0" cy="0"/>
        </a:xfrm>
      </p:grpSpPr>
      <p:sp>
        <p:nvSpPr>
          <p:cNvPr id="1023" name="Google Shape;1023;gfd0c7dc30d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4" name="Google Shape;1024;gfd0c7dc30d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1" name="Shape 1031"/>
        <p:cNvGrpSpPr/>
        <p:nvPr/>
      </p:nvGrpSpPr>
      <p:grpSpPr>
        <a:xfrm>
          <a:off x="0" y="0"/>
          <a:ext cx="0" cy="0"/>
          <a:chOff x="0" y="0"/>
          <a:chExt cx="0" cy="0"/>
        </a:xfrm>
      </p:grpSpPr>
      <p:sp>
        <p:nvSpPr>
          <p:cNvPr id="1032" name="Google Shape;1032;gfd0c7dc30d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3" name="Google Shape;1033;gfd0c7dc30d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lang="en" u="sng">
                <a:solidFill>
                  <a:schemeClr val="hlink"/>
                </a:solidFill>
                <a:latin typeface="Red Hat Display"/>
                <a:ea typeface="Red Hat Display"/>
                <a:cs typeface="Red Hat Display"/>
                <a:sym typeface="Red Hat Display"/>
                <a:hlinkClick r:id="rId2"/>
              </a:rPr>
              <a:t>https://docs.ansible.com/automation-controller/latest/html/administration/containers_instance_groups.html</a:t>
            </a:r>
            <a:endParaRPr>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t/>
            </a:r>
            <a:endParaRPr>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lang="en">
                <a:solidFill>
                  <a:schemeClr val="dk1"/>
                </a:solidFill>
                <a:latin typeface="Red Hat Display"/>
                <a:ea typeface="Red Hat Display"/>
                <a:cs typeface="Red Hat Display"/>
                <a:sym typeface="Red Hat Display"/>
              </a:rPr>
              <a:t>The automation controller </a:t>
            </a:r>
            <a:r>
              <a:rPr lang="en">
                <a:solidFill>
                  <a:schemeClr val="dk1"/>
                </a:solidFill>
                <a:latin typeface="Red Hat Display"/>
                <a:ea typeface="Red Hat Display"/>
                <a:cs typeface="Red Hat Display"/>
                <a:sym typeface="Red Hat Display"/>
              </a:rPr>
              <a:t>installation</a:t>
            </a:r>
            <a:r>
              <a:rPr lang="en">
                <a:solidFill>
                  <a:schemeClr val="dk1"/>
                </a:solidFill>
                <a:latin typeface="Red Hat Display"/>
                <a:ea typeface="Red Hat Display"/>
                <a:cs typeface="Red Hat Display"/>
                <a:sym typeface="Red Hat Display"/>
              </a:rPr>
              <a:t> creates to Instance Groups namely ‘default’ and ‘controlplane’</a:t>
            </a:r>
            <a:endParaRPr b="1">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t/>
            </a:r>
            <a:endParaRPr b="1">
              <a:solidFill>
                <a:schemeClr val="dk1"/>
              </a:solidFill>
              <a:latin typeface="Red Hat Display"/>
              <a:ea typeface="Red Hat Display"/>
              <a:cs typeface="Red Hat Display"/>
              <a:sym typeface="Red Hat Display"/>
            </a:endParaRPr>
          </a:p>
          <a:p>
            <a:pPr indent="0" lvl="0" marL="0" rtl="0" algn="l">
              <a:spcBef>
                <a:spcPts val="500"/>
              </a:spcBef>
              <a:spcAft>
                <a:spcPts val="500"/>
              </a:spcAft>
              <a:buNone/>
            </a:pPr>
            <a:r>
              <a:t/>
            </a:r>
            <a:endParaRPr>
              <a:solidFill>
                <a:schemeClr val="dk1"/>
              </a:solidFill>
              <a:latin typeface="Red Hat Display"/>
              <a:ea typeface="Red Hat Display"/>
              <a:cs typeface="Red Hat Display"/>
              <a:sym typeface="Red Hat Display"/>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3" name="Shape 1043"/>
        <p:cNvGrpSpPr/>
        <p:nvPr/>
      </p:nvGrpSpPr>
      <p:grpSpPr>
        <a:xfrm>
          <a:off x="0" y="0"/>
          <a:ext cx="0" cy="0"/>
          <a:chOff x="0" y="0"/>
          <a:chExt cx="0" cy="0"/>
        </a:xfrm>
      </p:grpSpPr>
      <p:sp>
        <p:nvSpPr>
          <p:cNvPr id="1044" name="Google Shape;1044;gfd0c7dc30d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5" name="Google Shape;1045;gfd0c7dc30d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1" name="Shape 1051"/>
        <p:cNvGrpSpPr/>
        <p:nvPr/>
      </p:nvGrpSpPr>
      <p:grpSpPr>
        <a:xfrm>
          <a:off x="0" y="0"/>
          <a:ext cx="0" cy="0"/>
          <a:chOff x="0" y="0"/>
          <a:chExt cx="0" cy="0"/>
        </a:xfrm>
      </p:grpSpPr>
      <p:sp>
        <p:nvSpPr>
          <p:cNvPr id="1052" name="Google Shape;1052;gfd0c7dc30d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3" name="Google Shape;1053;gfd0c7dc30d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ed Hat Display"/>
                <a:ea typeface="Red Hat Display"/>
                <a:cs typeface="Red Hat Display"/>
                <a:sym typeface="Red Hat Display"/>
              </a:rPr>
              <a:t>PRE AAP 2.1 INVENTORY CONVERTER</a:t>
            </a:r>
            <a:endParaRPr>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lang="en">
                <a:solidFill>
                  <a:schemeClr val="dk1"/>
                </a:solidFill>
                <a:latin typeface="Red Hat Display"/>
                <a:ea typeface="Red Hat Display"/>
                <a:cs typeface="Red Hat Display"/>
                <a:sym typeface="Red Hat Display"/>
              </a:rPr>
              <a:t>will detect previously used conventions like isolated_nodes and suggest a new inventory definition</a:t>
            </a:r>
            <a:endParaRPr>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t/>
            </a:r>
            <a:endParaRPr>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lang="en">
                <a:solidFill>
                  <a:schemeClr val="dk1"/>
                </a:solidFill>
                <a:latin typeface="Red Hat Display"/>
                <a:ea typeface="Red Hat Display"/>
                <a:cs typeface="Red Hat Display"/>
                <a:sym typeface="Red Hat Display"/>
              </a:rPr>
              <a:t>MESH VALIDATION</a:t>
            </a:r>
            <a:endParaRPr>
              <a:solidFill>
                <a:schemeClr val="dk1"/>
              </a:solidFill>
              <a:latin typeface="Red Hat Display"/>
              <a:ea typeface="Red Hat Display"/>
              <a:cs typeface="Red Hat Display"/>
              <a:sym typeface="Red Hat Display"/>
            </a:endParaRPr>
          </a:p>
          <a:p>
            <a:pPr indent="0" lvl="0" marL="0" rtl="0" algn="l">
              <a:spcBef>
                <a:spcPts val="500"/>
              </a:spcBef>
              <a:spcAft>
                <a:spcPts val="0"/>
              </a:spcAft>
              <a:buClr>
                <a:schemeClr val="dk1"/>
              </a:buClr>
              <a:buSzPts val="1100"/>
              <a:buFont typeface="Arial"/>
              <a:buNone/>
            </a:pPr>
            <a:r>
              <a:rPr lang="en">
                <a:solidFill>
                  <a:schemeClr val="dk1"/>
                </a:solidFill>
                <a:latin typeface="Red Hat Display"/>
                <a:ea typeface="Red Hat Display"/>
                <a:cs typeface="Red Hat Display"/>
                <a:sym typeface="Red Hat Display"/>
              </a:rPr>
              <a:t>-e generate_dot_file=filename can be used with setup.sh to produce a graph dot file</a:t>
            </a:r>
            <a:endParaRPr>
              <a:solidFill>
                <a:schemeClr val="dk1"/>
              </a:solidFill>
              <a:latin typeface="Red Hat Display"/>
              <a:ea typeface="Red Hat Display"/>
              <a:cs typeface="Red Hat Display"/>
              <a:sym typeface="Red Hat Display"/>
            </a:endParaRPr>
          </a:p>
          <a:p>
            <a:pPr indent="0" lvl="0" marL="0" rtl="0" algn="l">
              <a:spcBef>
                <a:spcPts val="500"/>
              </a:spcBef>
              <a:spcAft>
                <a:spcPts val="0"/>
              </a:spcAft>
              <a:buClr>
                <a:schemeClr val="dk1"/>
              </a:buClr>
              <a:buSzPts val="1100"/>
              <a:buFont typeface="Arial"/>
              <a:buNone/>
            </a:pPr>
            <a:r>
              <a:rPr lang="en">
                <a:solidFill>
                  <a:schemeClr val="dk1"/>
                </a:solidFill>
                <a:latin typeface="Red Hat Display"/>
                <a:ea typeface="Red Hat Display"/>
                <a:cs typeface="Red Hat Display"/>
                <a:sym typeface="Red Hat Display"/>
              </a:rPr>
              <a:t>the installer gives you the option to cancel out so this can be reviewed</a:t>
            </a:r>
            <a:endParaRPr>
              <a:solidFill>
                <a:schemeClr val="dk1"/>
              </a:solidFill>
              <a:latin typeface="Red Hat Display"/>
              <a:ea typeface="Red Hat Display"/>
              <a:cs typeface="Red Hat Display"/>
              <a:sym typeface="Red Hat Display"/>
            </a:endParaRPr>
          </a:p>
          <a:p>
            <a:pPr indent="0" lvl="0" marL="0" rtl="0" algn="l">
              <a:spcBef>
                <a:spcPts val="500"/>
              </a:spcBef>
              <a:spcAft>
                <a:spcPts val="0"/>
              </a:spcAft>
              <a:buClr>
                <a:schemeClr val="dk1"/>
              </a:buClr>
              <a:buSzPts val="1100"/>
              <a:buFont typeface="Arial"/>
              <a:buNone/>
            </a:pPr>
            <a:r>
              <a:rPr lang="en">
                <a:solidFill>
                  <a:schemeClr val="dk1"/>
                </a:solidFill>
                <a:latin typeface="Red Hat Display"/>
                <a:ea typeface="Red Hat Display"/>
                <a:cs typeface="Red Hat Display"/>
                <a:sym typeface="Red Hat Display"/>
              </a:rPr>
              <a:t>the installer calls the mesh validation module making some validation checks</a:t>
            </a:r>
            <a:endParaRPr>
              <a:solidFill>
                <a:schemeClr val="dk1"/>
              </a:solidFill>
              <a:latin typeface="Red Hat Display"/>
              <a:ea typeface="Red Hat Display"/>
              <a:cs typeface="Red Hat Display"/>
              <a:sym typeface="Red Hat Display"/>
            </a:endParaRPr>
          </a:p>
          <a:p>
            <a:pPr indent="0" lvl="0" marL="0" rtl="0" algn="l">
              <a:spcBef>
                <a:spcPts val="500"/>
              </a:spcBef>
              <a:spcAft>
                <a:spcPts val="0"/>
              </a:spcAft>
              <a:buClr>
                <a:schemeClr val="dk1"/>
              </a:buClr>
              <a:buSzPts val="1100"/>
              <a:buFont typeface="Arial"/>
              <a:buNone/>
            </a:pPr>
            <a:r>
              <a:rPr lang="en">
                <a:solidFill>
                  <a:schemeClr val="dk1"/>
                </a:solidFill>
                <a:latin typeface="Red Hat Display"/>
                <a:ea typeface="Red Hat Display"/>
                <a:cs typeface="Red Hat Display"/>
                <a:sym typeface="Red Hat Display"/>
              </a:rPr>
              <a:t>playbook can be run to check mesh connectivity</a:t>
            </a:r>
            <a:endParaRPr>
              <a:solidFill>
                <a:schemeClr val="dk1"/>
              </a:solidFill>
              <a:latin typeface="Red Hat Display"/>
              <a:ea typeface="Red Hat Display"/>
              <a:cs typeface="Red Hat Display"/>
              <a:sym typeface="Red Hat Display"/>
            </a:endParaRPr>
          </a:p>
          <a:p>
            <a:pPr indent="0" lvl="0" marL="0" rtl="0" algn="l">
              <a:spcBef>
                <a:spcPts val="500"/>
              </a:spcBef>
              <a:spcAft>
                <a:spcPts val="0"/>
              </a:spcAft>
              <a:buClr>
                <a:schemeClr val="dk1"/>
              </a:buClr>
              <a:buSzPts val="1100"/>
              <a:buFont typeface="Arial"/>
              <a:buNone/>
            </a:pPr>
            <a:r>
              <a:rPr lang="en">
                <a:solidFill>
                  <a:schemeClr val="dk1"/>
                </a:solidFill>
                <a:latin typeface="Red Hat Display"/>
                <a:ea typeface="Red Hat Display"/>
                <a:cs typeface="Red Hat Display"/>
                <a:sym typeface="Red Hat Display"/>
              </a:rPr>
              <a:t>other support guides, documentation and utilities will be provided</a:t>
            </a:r>
            <a:endParaRPr>
              <a:solidFill>
                <a:schemeClr val="dk1"/>
              </a:solidFill>
              <a:latin typeface="Red Hat Display"/>
              <a:ea typeface="Red Hat Display"/>
              <a:cs typeface="Red Hat Display"/>
              <a:sym typeface="Red Hat Display"/>
            </a:endParaRPr>
          </a:p>
          <a:p>
            <a:pPr indent="0" lvl="0" marL="0" rtl="0" algn="l">
              <a:spcBef>
                <a:spcPts val="500"/>
              </a:spcBef>
              <a:spcAft>
                <a:spcPts val="0"/>
              </a:spcAft>
              <a:buClr>
                <a:schemeClr val="dk1"/>
              </a:buClr>
              <a:buSzPts val="1100"/>
              <a:buFont typeface="Arial"/>
              <a:buNone/>
            </a:pPr>
            <a:r>
              <a:t/>
            </a:r>
            <a:endParaRPr>
              <a:solidFill>
                <a:schemeClr val="dk1"/>
              </a:solidFill>
              <a:latin typeface="Red Hat Display"/>
              <a:ea typeface="Red Hat Display"/>
              <a:cs typeface="Red Hat Display"/>
              <a:sym typeface="Red Hat Display"/>
            </a:endParaRPr>
          </a:p>
          <a:p>
            <a:pPr indent="0" lvl="0" marL="0" rtl="0" algn="l">
              <a:spcBef>
                <a:spcPts val="500"/>
              </a:spcBef>
              <a:spcAft>
                <a:spcPts val="500"/>
              </a:spcAft>
              <a:buNone/>
            </a:pPr>
            <a:r>
              <a:t/>
            </a:r>
            <a:endParaRPr>
              <a:solidFill>
                <a:schemeClr val="dk1"/>
              </a:solidFill>
              <a:latin typeface="Red Hat Display"/>
              <a:ea typeface="Red Hat Display"/>
              <a:cs typeface="Red Hat Display"/>
              <a:sym typeface="Red Hat Display"/>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3" name="Shape 1063"/>
        <p:cNvGrpSpPr/>
        <p:nvPr/>
      </p:nvGrpSpPr>
      <p:grpSpPr>
        <a:xfrm>
          <a:off x="0" y="0"/>
          <a:ext cx="0" cy="0"/>
          <a:chOff x="0" y="0"/>
          <a:chExt cx="0" cy="0"/>
        </a:xfrm>
      </p:grpSpPr>
      <p:sp>
        <p:nvSpPr>
          <p:cNvPr id="1064" name="Google Shape;1064;gfd0c7dcb45_0_2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5" name="Google Shape;1065;gfd0c7dcb45_0_2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0" name="Shape 1070"/>
        <p:cNvGrpSpPr/>
        <p:nvPr/>
      </p:nvGrpSpPr>
      <p:grpSpPr>
        <a:xfrm>
          <a:off x="0" y="0"/>
          <a:ext cx="0" cy="0"/>
          <a:chOff x="0" y="0"/>
          <a:chExt cx="0" cy="0"/>
        </a:xfrm>
      </p:grpSpPr>
      <p:sp>
        <p:nvSpPr>
          <p:cNvPr id="1071" name="Google Shape;1071;gfd0c7dcb45_0_2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2" name="Google Shape;1072;gfd0c7dcb45_0_2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ed Hat Display"/>
                <a:ea typeface="Red Hat Display"/>
                <a:cs typeface="Red Hat Display"/>
                <a:sym typeface="Red Hat Display"/>
              </a:rPr>
              <a:t>Container Groups are a type of Instance Group that specify a configuration for provisioning a pod in a Kubernetes or OpenShift cluster where a job is run. These pods are provisioned on-demand and exist only for the duration of the playbook run.</a:t>
            </a:r>
            <a:endParaRPr>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t/>
            </a:r>
            <a:endParaRPr>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lang="en" u="sng">
                <a:solidFill>
                  <a:schemeClr val="hlink"/>
                </a:solidFill>
                <a:latin typeface="Red Hat Display"/>
                <a:ea typeface="Red Hat Display"/>
                <a:cs typeface="Red Hat Display"/>
                <a:sym typeface="Red Hat Display"/>
                <a:hlinkClick r:id="rId2"/>
              </a:rPr>
              <a:t>https://docs.ansible.com/automation-controller/latest/html/administration/containers_instance_groups.html#ag-container-groups</a:t>
            </a:r>
            <a:endParaRPr>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t/>
            </a:r>
            <a:endParaRPr>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lang="en">
                <a:solidFill>
                  <a:schemeClr val="dk1"/>
                </a:solidFill>
                <a:latin typeface="Red Hat Display"/>
                <a:ea typeface="Red Hat Display"/>
                <a:cs typeface="Red Hat Display"/>
                <a:sym typeface="Red Hat Display"/>
              </a:rPr>
              <a:t>same as previous releases</a:t>
            </a:r>
            <a:endParaRPr>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lang="en">
                <a:solidFill>
                  <a:schemeClr val="dk1"/>
                </a:solidFill>
                <a:latin typeface="Red Hat Display"/>
                <a:ea typeface="Red Hat Display"/>
                <a:cs typeface="Red Hat Display"/>
                <a:sym typeface="Red Hat Display"/>
              </a:rPr>
              <a:t>point to an existing openshift cluster</a:t>
            </a:r>
            <a:endParaRPr>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lang="en">
                <a:solidFill>
                  <a:schemeClr val="dk1"/>
                </a:solidFill>
                <a:latin typeface="Red Hat Display"/>
                <a:ea typeface="Red Hat Display"/>
                <a:cs typeface="Red Hat Display"/>
                <a:sym typeface="Red Hat Display"/>
              </a:rPr>
              <a:t>need pod privileges</a:t>
            </a:r>
            <a:endParaRPr>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lang="en">
                <a:solidFill>
                  <a:schemeClr val="dk1"/>
                </a:solidFill>
                <a:latin typeface="Red Hat Display"/>
                <a:ea typeface="Red Hat Display"/>
                <a:cs typeface="Red Hat Display"/>
                <a:sym typeface="Red Hat Display"/>
              </a:rPr>
              <a:t>no functional change</a:t>
            </a:r>
            <a:endParaRPr>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t/>
            </a:r>
            <a:endParaRPr>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t/>
            </a:r>
            <a:endParaRPr>
              <a:solidFill>
                <a:srgbClr val="EE0000"/>
              </a:solidFill>
              <a:latin typeface="Red Hat Display"/>
              <a:ea typeface="Red Hat Display"/>
              <a:cs typeface="Red Hat Display"/>
              <a:sym typeface="Red Hat Display"/>
            </a:endParaRPr>
          </a:p>
          <a:p>
            <a:pPr indent="0" lvl="0" marL="0" rtl="0" algn="l">
              <a:spcBef>
                <a:spcPts val="500"/>
              </a:spcBef>
              <a:spcAft>
                <a:spcPts val="0"/>
              </a:spcAft>
              <a:buNone/>
            </a:pPr>
            <a:r>
              <a:t/>
            </a:r>
            <a:endParaRPr>
              <a:solidFill>
                <a:srgbClr val="EE0000"/>
              </a:solidFill>
              <a:latin typeface="Red Hat Display"/>
              <a:ea typeface="Red Hat Display"/>
              <a:cs typeface="Red Hat Display"/>
              <a:sym typeface="Red Hat Display"/>
            </a:endParaRPr>
          </a:p>
          <a:p>
            <a:pPr indent="0" lvl="0" marL="0" rtl="0" algn="l">
              <a:spcBef>
                <a:spcPts val="500"/>
              </a:spcBef>
              <a:spcAft>
                <a:spcPts val="0"/>
              </a:spcAft>
              <a:buNone/>
            </a:pPr>
            <a:r>
              <a:t/>
            </a:r>
            <a:endParaRPr>
              <a:solidFill>
                <a:schemeClr val="dk1"/>
              </a:solidFill>
              <a:latin typeface="Red Hat Display"/>
              <a:ea typeface="Red Hat Display"/>
              <a:cs typeface="Red Hat Display"/>
              <a:sym typeface="Red Hat Display"/>
            </a:endParaRPr>
          </a:p>
          <a:p>
            <a:pPr indent="0" lvl="0" marL="0" rtl="0" algn="l">
              <a:spcBef>
                <a:spcPts val="500"/>
              </a:spcBef>
              <a:spcAft>
                <a:spcPts val="500"/>
              </a:spcAft>
              <a:buNone/>
            </a:pPr>
            <a:r>
              <a:t/>
            </a:r>
            <a:endParaRPr>
              <a:solidFill>
                <a:schemeClr val="dk1"/>
              </a:solidFill>
              <a:latin typeface="Red Hat Display"/>
              <a:ea typeface="Red Hat Display"/>
              <a:cs typeface="Red Hat Display"/>
              <a:sym typeface="Red Hat Display"/>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2" name="Shape 1082"/>
        <p:cNvGrpSpPr/>
        <p:nvPr/>
      </p:nvGrpSpPr>
      <p:grpSpPr>
        <a:xfrm>
          <a:off x="0" y="0"/>
          <a:ext cx="0" cy="0"/>
          <a:chOff x="0" y="0"/>
          <a:chExt cx="0" cy="0"/>
        </a:xfrm>
      </p:grpSpPr>
      <p:sp>
        <p:nvSpPr>
          <p:cNvPr id="1083" name="Google Shape;1083;gfd0c7dc30d_0_1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4" name="Google Shape;1084;gfd0c7dc30d_0_1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8" name="Shape 1088"/>
        <p:cNvGrpSpPr/>
        <p:nvPr/>
      </p:nvGrpSpPr>
      <p:grpSpPr>
        <a:xfrm>
          <a:off x="0" y="0"/>
          <a:ext cx="0" cy="0"/>
          <a:chOff x="0" y="0"/>
          <a:chExt cx="0" cy="0"/>
        </a:xfrm>
      </p:grpSpPr>
      <p:sp>
        <p:nvSpPr>
          <p:cNvPr id="1089" name="Google Shape;1089;gfd0c7dc30d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0" name="Google Shape;1090;gfd0c7dc30d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6" name="Shape 1096"/>
        <p:cNvGrpSpPr/>
        <p:nvPr/>
      </p:nvGrpSpPr>
      <p:grpSpPr>
        <a:xfrm>
          <a:off x="0" y="0"/>
          <a:ext cx="0" cy="0"/>
          <a:chOff x="0" y="0"/>
          <a:chExt cx="0" cy="0"/>
        </a:xfrm>
      </p:grpSpPr>
      <p:sp>
        <p:nvSpPr>
          <p:cNvPr id="1097" name="Google Shape;1097;gfd0c7dc30d_0_1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8" name="Google Shape;1098;gfd0c7dc30d_0_1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6" name="Shape 1126"/>
        <p:cNvGrpSpPr/>
        <p:nvPr/>
      </p:nvGrpSpPr>
      <p:grpSpPr>
        <a:xfrm>
          <a:off x="0" y="0"/>
          <a:ext cx="0" cy="0"/>
          <a:chOff x="0" y="0"/>
          <a:chExt cx="0" cy="0"/>
        </a:xfrm>
      </p:grpSpPr>
      <p:sp>
        <p:nvSpPr>
          <p:cNvPr id="1127" name="Google Shape;1127;gfd0c7dc30d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8" name="Google Shape;1128;gfd0c7dc30d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106090712c4_1_0:notes"/>
          <p:cNvSpPr/>
          <p:nvPr>
            <p:ph idx="2" type="sldImg"/>
          </p:nvPr>
        </p:nvSpPr>
        <p:spPr>
          <a:xfrm>
            <a:off x="381300"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106090712c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400">
              <a:latin typeface="Red Hat Display"/>
              <a:ea typeface="Red Hat Display"/>
              <a:cs typeface="Red Hat Display"/>
              <a:sym typeface="Red Hat Display"/>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4" name="Shape 1134"/>
        <p:cNvGrpSpPr/>
        <p:nvPr/>
      </p:nvGrpSpPr>
      <p:grpSpPr>
        <a:xfrm>
          <a:off x="0" y="0"/>
          <a:ext cx="0" cy="0"/>
          <a:chOff x="0" y="0"/>
          <a:chExt cx="0" cy="0"/>
        </a:xfrm>
      </p:grpSpPr>
      <p:sp>
        <p:nvSpPr>
          <p:cNvPr id="1135" name="Google Shape;1135;gfd0c7dc30d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6" name="Google Shape;1136;gfd0c7dc30d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8" name="Shape 1178"/>
        <p:cNvGrpSpPr/>
        <p:nvPr/>
      </p:nvGrpSpPr>
      <p:grpSpPr>
        <a:xfrm>
          <a:off x="0" y="0"/>
          <a:ext cx="0" cy="0"/>
          <a:chOff x="0" y="0"/>
          <a:chExt cx="0" cy="0"/>
        </a:xfrm>
      </p:grpSpPr>
      <p:sp>
        <p:nvSpPr>
          <p:cNvPr id="1179" name="Google Shape;1179;gfd0c7dc30d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0" name="Google Shape;1180;gfd0c7dc30d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9" name="Shape 1219"/>
        <p:cNvGrpSpPr/>
        <p:nvPr/>
      </p:nvGrpSpPr>
      <p:grpSpPr>
        <a:xfrm>
          <a:off x="0" y="0"/>
          <a:ext cx="0" cy="0"/>
          <a:chOff x="0" y="0"/>
          <a:chExt cx="0" cy="0"/>
        </a:xfrm>
      </p:grpSpPr>
      <p:sp>
        <p:nvSpPr>
          <p:cNvPr id="1220" name="Google Shape;1220;gfd0c7dc30d_0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1" name="Google Shape;1221;gfd0c7dc30d_0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7" name="Shape 1227"/>
        <p:cNvGrpSpPr/>
        <p:nvPr/>
      </p:nvGrpSpPr>
      <p:grpSpPr>
        <a:xfrm>
          <a:off x="0" y="0"/>
          <a:ext cx="0" cy="0"/>
          <a:chOff x="0" y="0"/>
          <a:chExt cx="0" cy="0"/>
        </a:xfrm>
      </p:grpSpPr>
      <p:sp>
        <p:nvSpPr>
          <p:cNvPr id="1228" name="Google Shape;1228;gfd0c7dc30d_0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9" name="Google Shape;1229;gfd0c7dc30d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7" name="Shape 1297"/>
        <p:cNvGrpSpPr/>
        <p:nvPr/>
      </p:nvGrpSpPr>
      <p:grpSpPr>
        <a:xfrm>
          <a:off x="0" y="0"/>
          <a:ext cx="0" cy="0"/>
          <a:chOff x="0" y="0"/>
          <a:chExt cx="0" cy="0"/>
        </a:xfrm>
      </p:grpSpPr>
      <p:sp>
        <p:nvSpPr>
          <p:cNvPr id="1298" name="Google Shape;1298;gfd0c7dc30d_0_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9" name="Google Shape;1299;gfd0c7dc30d_0_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2" name="Shape 1362"/>
        <p:cNvGrpSpPr/>
        <p:nvPr/>
      </p:nvGrpSpPr>
      <p:grpSpPr>
        <a:xfrm>
          <a:off x="0" y="0"/>
          <a:ext cx="0" cy="0"/>
          <a:chOff x="0" y="0"/>
          <a:chExt cx="0" cy="0"/>
        </a:xfrm>
      </p:grpSpPr>
      <p:sp>
        <p:nvSpPr>
          <p:cNvPr id="1363" name="Google Shape;1363;gfd0c7dc30d_0_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4" name="Google Shape;1364;gfd0c7dc30d_0_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2" name="Shape 1432"/>
        <p:cNvGrpSpPr/>
        <p:nvPr/>
      </p:nvGrpSpPr>
      <p:grpSpPr>
        <a:xfrm>
          <a:off x="0" y="0"/>
          <a:ext cx="0" cy="0"/>
          <a:chOff x="0" y="0"/>
          <a:chExt cx="0" cy="0"/>
        </a:xfrm>
      </p:grpSpPr>
      <p:sp>
        <p:nvSpPr>
          <p:cNvPr id="1433" name="Google Shape;1433;gfd0c7dcb45_0_801:notes"/>
          <p:cNvSpPr/>
          <p:nvPr>
            <p:ph idx="2" type="sldImg"/>
          </p:nvPr>
        </p:nvSpPr>
        <p:spPr>
          <a:xfrm>
            <a:off x="381309"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34" name="Google Shape;1434;gfd0c7dcb45_0_8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9" name="Shape 1439"/>
        <p:cNvGrpSpPr/>
        <p:nvPr/>
      </p:nvGrpSpPr>
      <p:grpSpPr>
        <a:xfrm>
          <a:off x="0" y="0"/>
          <a:ext cx="0" cy="0"/>
          <a:chOff x="0" y="0"/>
          <a:chExt cx="0" cy="0"/>
        </a:xfrm>
      </p:grpSpPr>
      <p:sp>
        <p:nvSpPr>
          <p:cNvPr id="1440" name="Google Shape;1440;gfd0c7dcb45_0_2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1" name="Google Shape;1441;gfd0c7dcb45_0_2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6" name="Shape 1446"/>
        <p:cNvGrpSpPr/>
        <p:nvPr/>
      </p:nvGrpSpPr>
      <p:grpSpPr>
        <a:xfrm>
          <a:off x="0" y="0"/>
          <a:ext cx="0" cy="0"/>
          <a:chOff x="0" y="0"/>
          <a:chExt cx="0" cy="0"/>
        </a:xfrm>
      </p:grpSpPr>
      <p:sp>
        <p:nvSpPr>
          <p:cNvPr id="1447" name="Google Shape;1447;gfd0c7dcb45_0_1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8" name="Google Shape;1448;gfd0c7dcb45_0_1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0" name="Shape 1460"/>
        <p:cNvGrpSpPr/>
        <p:nvPr/>
      </p:nvGrpSpPr>
      <p:grpSpPr>
        <a:xfrm>
          <a:off x="0" y="0"/>
          <a:ext cx="0" cy="0"/>
          <a:chOff x="0" y="0"/>
          <a:chExt cx="0" cy="0"/>
        </a:xfrm>
      </p:grpSpPr>
      <p:sp>
        <p:nvSpPr>
          <p:cNvPr id="1461" name="Google Shape;1461;gfd0c7dcb45_0_1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2" name="Google Shape;1462;gfd0c7dcb45_0_1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f9c23099e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f9c23099e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4" name="Shape 1474"/>
        <p:cNvGrpSpPr/>
        <p:nvPr/>
      </p:nvGrpSpPr>
      <p:grpSpPr>
        <a:xfrm>
          <a:off x="0" y="0"/>
          <a:ext cx="0" cy="0"/>
          <a:chOff x="0" y="0"/>
          <a:chExt cx="0" cy="0"/>
        </a:xfrm>
      </p:grpSpPr>
      <p:sp>
        <p:nvSpPr>
          <p:cNvPr id="1475" name="Google Shape;1475;gfd0c7dcb45_0_1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6" name="Google Shape;1476;gfd0c7dcb45_0_1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Tip: use groups to associate nodes of the same type and cut down noise in the installer configuration</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2" name="Shape 1492"/>
        <p:cNvGrpSpPr/>
        <p:nvPr/>
      </p:nvGrpSpPr>
      <p:grpSpPr>
        <a:xfrm>
          <a:off x="0" y="0"/>
          <a:ext cx="0" cy="0"/>
          <a:chOff x="0" y="0"/>
          <a:chExt cx="0" cy="0"/>
        </a:xfrm>
      </p:grpSpPr>
      <p:sp>
        <p:nvSpPr>
          <p:cNvPr id="1493" name="Google Shape;1493;gfd0c7dcb45_0_1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4" name="Google Shape;1494;gfd0c7dcb45_0_1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Tip: use groups to associate nodes of the same type and cut down noise in the installer configuration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f68f7fb21f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f68f7fb21f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200">
                <a:latin typeface="Red Hat Display"/>
                <a:ea typeface="Red Hat Display"/>
                <a:cs typeface="Red Hat Display"/>
                <a:sym typeface="Red Hat Display"/>
              </a:rPr>
              <a:t>Speaker notes</a:t>
            </a:r>
            <a:endParaRPr b="1" sz="1200">
              <a:latin typeface="Red Hat Display"/>
              <a:ea typeface="Red Hat Display"/>
              <a:cs typeface="Red Hat Display"/>
              <a:sym typeface="Red Hat Display"/>
            </a:endParaRPr>
          </a:p>
          <a:p>
            <a:pPr indent="0" lvl="0" marL="0" rtl="0" algn="l">
              <a:spcBef>
                <a:spcPts val="0"/>
              </a:spcBef>
              <a:spcAft>
                <a:spcPts val="0"/>
              </a:spcAft>
              <a:buClr>
                <a:schemeClr val="dk1"/>
              </a:buClr>
              <a:buSzPts val="1100"/>
              <a:buFont typeface="Arial"/>
              <a:buNone/>
            </a:pPr>
            <a:r>
              <a:t/>
            </a:r>
            <a:endParaRPr b="1" sz="1200">
              <a:latin typeface="Red Hat Display"/>
              <a:ea typeface="Red Hat Display"/>
              <a:cs typeface="Red Hat Display"/>
              <a:sym typeface="Red Hat Display"/>
            </a:endParaRPr>
          </a:p>
          <a:p>
            <a:pPr indent="0" lvl="0" marL="0" rtl="0" algn="l">
              <a:spcBef>
                <a:spcPts val="0"/>
              </a:spcBef>
              <a:spcAft>
                <a:spcPts val="0"/>
              </a:spcAft>
              <a:buClr>
                <a:schemeClr val="dk1"/>
              </a:buClr>
              <a:buSzPts val="1100"/>
              <a:buFont typeface="Arial"/>
              <a:buNone/>
            </a:pPr>
            <a:r>
              <a:rPr b="1" lang="en" sz="1200">
                <a:latin typeface="Red Hat Display"/>
                <a:ea typeface="Red Hat Display"/>
                <a:cs typeface="Red Hat Display"/>
                <a:sym typeface="Red Hat Display"/>
              </a:rPr>
              <a:t>Installation method</a:t>
            </a:r>
            <a:endParaRPr b="1" sz="1200">
              <a:latin typeface="Red Hat Display"/>
              <a:ea typeface="Red Hat Display"/>
              <a:cs typeface="Red Hat Display"/>
              <a:sym typeface="Red Hat Display"/>
            </a:endParaRPr>
          </a:p>
          <a:p>
            <a:pPr indent="0" lvl="0" marL="0" rtl="0" algn="l">
              <a:spcBef>
                <a:spcPts val="0"/>
              </a:spcBef>
              <a:spcAft>
                <a:spcPts val="0"/>
              </a:spcAft>
              <a:buClr>
                <a:schemeClr val="dk1"/>
              </a:buClr>
              <a:buSzPts val="1100"/>
              <a:buFont typeface="Arial"/>
              <a:buNone/>
            </a:pPr>
            <a:r>
              <a:rPr lang="en" sz="1200">
                <a:latin typeface="Red Hat Display"/>
                <a:ea typeface="Red Hat Display"/>
                <a:cs typeface="Red Hat Display"/>
                <a:sym typeface="Red Hat Display"/>
              </a:rPr>
              <a:t>Normal [full] inventory installer method</a:t>
            </a:r>
            <a:endParaRPr sz="1200">
              <a:latin typeface="Red Hat Display"/>
              <a:ea typeface="Red Hat Display"/>
              <a:cs typeface="Red Hat Display"/>
              <a:sym typeface="Red Hat Display"/>
            </a:endParaRPr>
          </a:p>
          <a:p>
            <a:pPr indent="0" lvl="0" marL="0" rtl="0" algn="l">
              <a:spcBef>
                <a:spcPts val="0"/>
              </a:spcBef>
              <a:spcAft>
                <a:spcPts val="0"/>
              </a:spcAft>
              <a:buClr>
                <a:schemeClr val="dk1"/>
              </a:buClr>
              <a:buSzPts val="1100"/>
              <a:buFont typeface="Arial"/>
              <a:buNone/>
            </a:pPr>
            <a:r>
              <a:rPr lang="en" sz="1200">
                <a:latin typeface="Red Hat Display"/>
                <a:ea typeface="Red Hat Display"/>
                <a:cs typeface="Red Hat Display"/>
                <a:sym typeface="Red Hat Display"/>
              </a:rPr>
              <a:t>New [execution_nodes] stanza and existing </a:t>
            </a:r>
            <a:r>
              <a:rPr lang="en" sz="1200">
                <a:solidFill>
                  <a:schemeClr val="dk1"/>
                </a:solidFill>
                <a:latin typeface="Red Hat Display"/>
                <a:ea typeface="Red Hat Display"/>
                <a:cs typeface="Red Hat Display"/>
                <a:sym typeface="Red Hat Display"/>
              </a:rPr>
              <a:t>[automation controller] used to configure automation mesh nodes</a:t>
            </a:r>
            <a:endParaRPr sz="1200">
              <a:latin typeface="Red Hat Display"/>
              <a:ea typeface="Red Hat Display"/>
              <a:cs typeface="Red Hat Display"/>
              <a:sym typeface="Red Hat Display"/>
            </a:endParaRPr>
          </a:p>
          <a:p>
            <a:pPr indent="0" lvl="0" marL="0" rtl="0" algn="l">
              <a:spcBef>
                <a:spcPts val="0"/>
              </a:spcBef>
              <a:spcAft>
                <a:spcPts val="0"/>
              </a:spcAft>
              <a:buClr>
                <a:schemeClr val="dk1"/>
              </a:buClr>
              <a:buSzPts val="1100"/>
              <a:buFont typeface="Arial"/>
              <a:buNone/>
            </a:pPr>
            <a:r>
              <a:rPr lang="en" sz="1200">
                <a:latin typeface="Red Hat Display"/>
                <a:ea typeface="Red Hat Display"/>
                <a:cs typeface="Red Hat Display"/>
                <a:sym typeface="Red Hat Display"/>
              </a:rPr>
              <a:t>Default 27199/tcp</a:t>
            </a:r>
            <a:endParaRPr sz="1200">
              <a:latin typeface="Red Hat Display"/>
              <a:ea typeface="Red Hat Display"/>
              <a:cs typeface="Red Hat Display"/>
              <a:sym typeface="Red Hat Display"/>
            </a:endParaRPr>
          </a:p>
          <a:p>
            <a:pPr indent="0" lvl="0" marL="0" rtl="0" algn="l">
              <a:spcBef>
                <a:spcPts val="0"/>
              </a:spcBef>
              <a:spcAft>
                <a:spcPts val="0"/>
              </a:spcAft>
              <a:buClr>
                <a:schemeClr val="dk1"/>
              </a:buClr>
              <a:buSzPts val="1100"/>
              <a:buFont typeface="Arial"/>
              <a:buNone/>
            </a:pPr>
            <a:r>
              <a:rPr lang="en" sz="1200">
                <a:latin typeface="Red Hat Display"/>
                <a:ea typeface="Red Hat Display"/>
                <a:cs typeface="Red Hat Display"/>
                <a:sym typeface="Red Hat Display"/>
              </a:rPr>
              <a:t>Will add firewalld/iptable rules if those services are discovered on the node</a:t>
            </a:r>
            <a:endParaRPr sz="1200">
              <a:latin typeface="Red Hat Display"/>
              <a:ea typeface="Red Hat Display"/>
              <a:cs typeface="Red Hat Display"/>
              <a:sym typeface="Red Hat Display"/>
            </a:endParaRPr>
          </a:p>
          <a:p>
            <a:pPr indent="0" lvl="0" marL="0" rtl="0" algn="l">
              <a:spcBef>
                <a:spcPts val="0"/>
              </a:spcBef>
              <a:spcAft>
                <a:spcPts val="0"/>
              </a:spcAft>
              <a:buClr>
                <a:schemeClr val="dk1"/>
              </a:buClr>
              <a:buSzPts val="1100"/>
              <a:buFont typeface="Arial"/>
              <a:buNone/>
            </a:pPr>
            <a:r>
              <a:rPr lang="en" sz="1200">
                <a:latin typeface="Red Hat Display"/>
                <a:ea typeface="Red Hat Display"/>
                <a:cs typeface="Red Hat Display"/>
                <a:sym typeface="Red Hat Display"/>
              </a:rPr>
              <a:t>Flexible configuration and design options such as network port</a:t>
            </a:r>
            <a:endParaRPr sz="1200">
              <a:latin typeface="Red Hat Display"/>
              <a:ea typeface="Red Hat Display"/>
              <a:cs typeface="Red Hat Display"/>
              <a:sym typeface="Red Hat Display"/>
            </a:endParaRPr>
          </a:p>
          <a:p>
            <a:pPr indent="0" lvl="0" marL="0" rtl="0" algn="l">
              <a:spcBef>
                <a:spcPts val="0"/>
              </a:spcBef>
              <a:spcAft>
                <a:spcPts val="0"/>
              </a:spcAft>
              <a:buClr>
                <a:schemeClr val="dk1"/>
              </a:buClr>
              <a:buSzPts val="1100"/>
              <a:buFont typeface="Arial"/>
              <a:buNone/>
            </a:pPr>
            <a:r>
              <a:rPr lang="en" sz="1200">
                <a:latin typeface="Red Hat Display"/>
                <a:ea typeface="Red Hat Display"/>
                <a:cs typeface="Red Hat Display"/>
                <a:sym typeface="Red Hat Display"/>
              </a:rPr>
              <a:t>Firewall rules automatically configured if services are discovered on host</a:t>
            </a:r>
            <a:endParaRPr sz="1200">
              <a:latin typeface="Red Hat Display"/>
              <a:ea typeface="Red Hat Display"/>
              <a:cs typeface="Red Hat Display"/>
              <a:sym typeface="Red Hat Display"/>
            </a:endParaRPr>
          </a:p>
          <a:p>
            <a:pPr indent="0" lvl="0" marL="0" rtl="0" algn="l">
              <a:spcBef>
                <a:spcPts val="0"/>
              </a:spcBef>
              <a:spcAft>
                <a:spcPts val="0"/>
              </a:spcAft>
              <a:buClr>
                <a:schemeClr val="dk1"/>
              </a:buClr>
              <a:buSzPts val="1100"/>
              <a:buFont typeface="Arial"/>
              <a:buNone/>
            </a:pPr>
            <a:r>
              <a:t/>
            </a:r>
            <a:endParaRPr sz="1200">
              <a:latin typeface="Red Hat Display"/>
              <a:ea typeface="Red Hat Display"/>
              <a:cs typeface="Red Hat Display"/>
              <a:sym typeface="Red Hat Display"/>
            </a:endParaRPr>
          </a:p>
          <a:p>
            <a:pPr indent="0" lvl="0" marL="0" rtl="0" algn="l">
              <a:spcBef>
                <a:spcPts val="0"/>
              </a:spcBef>
              <a:spcAft>
                <a:spcPts val="0"/>
              </a:spcAft>
              <a:buClr>
                <a:schemeClr val="dk1"/>
              </a:buClr>
              <a:buSzPts val="1100"/>
              <a:buFont typeface="Arial"/>
              <a:buNone/>
            </a:pPr>
            <a:r>
              <a:rPr b="1" lang="en" sz="1200">
                <a:latin typeface="Red Hat Display"/>
                <a:ea typeface="Red Hat Display"/>
                <a:cs typeface="Red Hat Display"/>
                <a:sym typeface="Red Hat Display"/>
              </a:rPr>
              <a:t>Health Checks</a:t>
            </a:r>
            <a:endParaRPr b="1" sz="1200">
              <a:latin typeface="Red Hat Display"/>
              <a:ea typeface="Red Hat Display"/>
              <a:cs typeface="Red Hat Display"/>
              <a:sym typeface="Red Hat Display"/>
            </a:endParaRPr>
          </a:p>
          <a:p>
            <a:pPr indent="0" lvl="0" marL="0" rtl="0" algn="l">
              <a:spcBef>
                <a:spcPts val="0"/>
              </a:spcBef>
              <a:spcAft>
                <a:spcPts val="0"/>
              </a:spcAft>
              <a:buClr>
                <a:schemeClr val="dk1"/>
              </a:buClr>
              <a:buSzPts val="1100"/>
              <a:buFont typeface="Arial"/>
              <a:buNone/>
            </a:pPr>
            <a:r>
              <a:rPr lang="en" sz="1200">
                <a:latin typeface="Red Hat Display"/>
                <a:ea typeface="Red Hat Display"/>
                <a:cs typeface="Red Hat Display"/>
                <a:sym typeface="Red Hat Display"/>
              </a:rPr>
              <a:t>capacity computed from CPU, memory and other metrics</a:t>
            </a:r>
            <a:endParaRPr sz="1200">
              <a:latin typeface="Red Hat Display"/>
              <a:ea typeface="Red Hat Display"/>
              <a:cs typeface="Red Hat Display"/>
              <a:sym typeface="Red Hat Display"/>
            </a:endParaRPr>
          </a:p>
          <a:p>
            <a:pPr indent="0" lvl="0" marL="0" rtl="0" algn="l">
              <a:spcBef>
                <a:spcPts val="0"/>
              </a:spcBef>
              <a:spcAft>
                <a:spcPts val="0"/>
              </a:spcAft>
              <a:buClr>
                <a:schemeClr val="dk1"/>
              </a:buClr>
              <a:buSzPts val="1100"/>
              <a:buFont typeface="Arial"/>
              <a:buNone/>
            </a:pPr>
            <a:r>
              <a:rPr lang="en" sz="1200">
                <a:latin typeface="Red Hat Display"/>
                <a:ea typeface="Red Hat Display"/>
                <a:cs typeface="Red Hat Display"/>
                <a:sym typeface="Red Hat Display"/>
              </a:rPr>
              <a:t>healthy execution nodes do not have regular checks</a:t>
            </a:r>
            <a:endParaRPr sz="1200">
              <a:latin typeface="Red Hat Display"/>
              <a:ea typeface="Red Hat Display"/>
              <a:cs typeface="Red Hat Display"/>
              <a:sym typeface="Red Hat Display"/>
            </a:endParaRPr>
          </a:p>
          <a:p>
            <a:pPr indent="0" lvl="0" marL="0" rtl="0" algn="l">
              <a:spcBef>
                <a:spcPts val="0"/>
              </a:spcBef>
              <a:spcAft>
                <a:spcPts val="0"/>
              </a:spcAft>
              <a:buClr>
                <a:schemeClr val="dk1"/>
              </a:buClr>
              <a:buSzPts val="1100"/>
              <a:buFont typeface="Arial"/>
              <a:buNone/>
            </a:pPr>
            <a:r>
              <a:rPr lang="en" sz="1200">
                <a:latin typeface="Red Hat Display"/>
                <a:ea typeface="Red Hat Display"/>
                <a:cs typeface="Red Hat Display"/>
                <a:sym typeface="Red Hat Display"/>
              </a:rPr>
              <a:t>control and hybrid nodes run periodic checks</a:t>
            </a:r>
            <a:endParaRPr sz="1200">
              <a:latin typeface="Red Hat Display"/>
              <a:ea typeface="Red Hat Display"/>
              <a:cs typeface="Red Hat Display"/>
              <a:sym typeface="Red Hat Display"/>
            </a:endParaRPr>
          </a:p>
          <a:p>
            <a:pPr indent="0" lvl="0" marL="0" rtl="0" algn="l">
              <a:spcBef>
                <a:spcPts val="0"/>
              </a:spcBef>
              <a:spcAft>
                <a:spcPts val="0"/>
              </a:spcAft>
              <a:buClr>
                <a:schemeClr val="dk1"/>
              </a:buClr>
              <a:buSzPts val="1100"/>
              <a:buFont typeface="Arial"/>
              <a:buNone/>
            </a:pPr>
            <a:r>
              <a:rPr lang="en" sz="1200">
                <a:latin typeface="Red Hat Display"/>
                <a:ea typeface="Red Hat Display"/>
                <a:cs typeface="Red Hat Display"/>
                <a:sym typeface="Red Hat Display"/>
              </a:rPr>
              <a:t>admins can trigger checks via an API POST</a:t>
            </a:r>
            <a:endParaRPr sz="1200">
              <a:latin typeface="Red Hat Display"/>
              <a:ea typeface="Red Hat Display"/>
              <a:cs typeface="Red Hat Display"/>
              <a:sym typeface="Red Hat Display"/>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b="1" lang="en" sz="1200">
                <a:latin typeface="Red Hat Display"/>
                <a:ea typeface="Red Hat Display"/>
                <a:cs typeface="Red Hat Display"/>
                <a:sym typeface="Red Hat Display"/>
              </a:rPr>
              <a:t>Graphing</a:t>
            </a:r>
            <a:endParaRPr b="1" sz="1200">
              <a:latin typeface="Red Hat Display"/>
              <a:ea typeface="Red Hat Display"/>
              <a:cs typeface="Red Hat Display"/>
              <a:sym typeface="Red Hat Display"/>
            </a:endParaRPr>
          </a:p>
          <a:p>
            <a:pPr indent="0" lvl="0" marL="0" rtl="0" algn="l">
              <a:spcBef>
                <a:spcPts val="0"/>
              </a:spcBef>
              <a:spcAft>
                <a:spcPts val="0"/>
              </a:spcAft>
              <a:buClr>
                <a:schemeClr val="dk1"/>
              </a:buClr>
              <a:buSzPts val="1100"/>
              <a:buFont typeface="Arial"/>
              <a:buNone/>
            </a:pPr>
            <a:r>
              <a:rPr lang="en" sz="1200">
                <a:latin typeface="Red Hat Display"/>
                <a:ea typeface="Red Hat Display"/>
                <a:cs typeface="Red Hat Display"/>
                <a:sym typeface="Red Hat Display"/>
              </a:rPr>
              <a:t>AAP2 installer extra var can be set to create Graphviz dot file</a:t>
            </a:r>
            <a:endParaRPr sz="1200">
              <a:latin typeface="Red Hat Display"/>
              <a:ea typeface="Red Hat Display"/>
              <a:cs typeface="Red Hat Display"/>
              <a:sym typeface="Red Hat Display"/>
            </a:endParaRPr>
          </a:p>
          <a:p>
            <a:pPr indent="0" lvl="0" marL="0" rtl="0" algn="l">
              <a:spcBef>
                <a:spcPts val="0"/>
              </a:spcBef>
              <a:spcAft>
                <a:spcPts val="0"/>
              </a:spcAft>
              <a:buClr>
                <a:schemeClr val="dk1"/>
              </a:buClr>
              <a:buSzPts val="1100"/>
              <a:buFont typeface="Arial"/>
              <a:buNone/>
            </a:pPr>
            <a:r>
              <a:rPr lang="en" sz="1200">
                <a:latin typeface="Red Hat Display"/>
                <a:ea typeface="Red Hat Display"/>
                <a:cs typeface="Red Hat Display"/>
                <a:sym typeface="Red Hat Display"/>
              </a:rPr>
              <a:t>Topology can be reviewed before continuing the installation</a:t>
            </a:r>
            <a:endParaRPr sz="1200">
              <a:latin typeface="Red Hat Display"/>
              <a:ea typeface="Red Hat Display"/>
              <a:cs typeface="Red Hat Display"/>
              <a:sym typeface="Red Hat Display"/>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f75f322338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f75f322338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f75f322338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f75f322338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Red Hat Display"/>
                <a:ea typeface="Red Hat Display"/>
                <a:cs typeface="Red Hat Display"/>
                <a:sym typeface="Red Hat Display"/>
              </a:rPr>
              <a:t>Speaker notes</a:t>
            </a:r>
            <a:endParaRPr b="1" sz="1200">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b="1" lang="en" sz="1200">
                <a:solidFill>
                  <a:schemeClr val="dk1"/>
                </a:solidFill>
                <a:latin typeface="Red Hat Display"/>
                <a:ea typeface="Red Hat Display"/>
                <a:cs typeface="Red Hat Display"/>
                <a:sym typeface="Red Hat Display"/>
              </a:rPr>
              <a:t>What is automation mesh?</a:t>
            </a:r>
            <a:endParaRPr b="1" sz="1200">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lang="en" sz="1200">
                <a:solidFill>
                  <a:schemeClr val="dk1"/>
                </a:solidFill>
                <a:latin typeface="Red Hat Display"/>
                <a:ea typeface="Red Hat Display"/>
                <a:cs typeface="Red Hat Display"/>
                <a:sym typeface="Red Hat Display"/>
              </a:rPr>
              <a:t>A flexible architecture which provides much more choice than isolated nodes</a:t>
            </a:r>
            <a:endParaRPr sz="1200">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lang="en" sz="1200">
                <a:solidFill>
                  <a:schemeClr val="dk1"/>
                </a:solidFill>
                <a:latin typeface="Red Hat Display"/>
                <a:ea typeface="Red Hat Display"/>
                <a:cs typeface="Red Hat Display"/>
                <a:sym typeface="Red Hat Display"/>
              </a:rPr>
              <a:t>An overlay network intended to ease the distribution of work across a large and dispersed collection of workers. Automation mesh establishes peer-to-peer connections with each other via existing networks. </a:t>
            </a:r>
            <a:endParaRPr sz="1200">
              <a:solidFill>
                <a:schemeClr val="dk1"/>
              </a:solidFill>
              <a:latin typeface="Red Hat Display"/>
              <a:ea typeface="Red Hat Display"/>
              <a:cs typeface="Red Hat Display"/>
              <a:sym typeface="Red Hat Display"/>
            </a:endParaRPr>
          </a:p>
          <a:p>
            <a:pPr indent="0" lvl="0" marL="0" rtl="0" algn="l">
              <a:spcBef>
                <a:spcPts val="500"/>
              </a:spcBef>
              <a:spcAft>
                <a:spcPts val="0"/>
              </a:spcAft>
              <a:buClr>
                <a:schemeClr val="dk1"/>
              </a:buClr>
              <a:buSzPts val="1100"/>
              <a:buFont typeface="Arial"/>
              <a:buNone/>
            </a:pPr>
            <a:r>
              <a:rPr lang="en" sz="1200">
                <a:solidFill>
                  <a:schemeClr val="dk1"/>
                </a:solidFill>
                <a:latin typeface="Red Hat Display"/>
                <a:ea typeface="Red Hat Display"/>
                <a:cs typeface="Red Hat Display"/>
                <a:sym typeface="Red Hat Display"/>
              </a:rPr>
              <a:t>Connects control and execution planes </a:t>
            </a:r>
            <a:endParaRPr sz="1200">
              <a:solidFill>
                <a:schemeClr val="dk1"/>
              </a:solidFill>
              <a:latin typeface="Red Hat Display"/>
              <a:ea typeface="Red Hat Display"/>
              <a:cs typeface="Red Hat Display"/>
              <a:sym typeface="Red Hat Display"/>
            </a:endParaRPr>
          </a:p>
          <a:p>
            <a:pPr indent="0" lvl="0" marL="0" rtl="0" algn="l">
              <a:spcBef>
                <a:spcPts val="500"/>
              </a:spcBef>
              <a:spcAft>
                <a:spcPts val="0"/>
              </a:spcAft>
              <a:buClr>
                <a:schemeClr val="dk1"/>
              </a:buClr>
              <a:buSzPts val="1100"/>
              <a:buFont typeface="Arial"/>
              <a:buNone/>
            </a:pPr>
            <a:r>
              <a:t/>
            </a:r>
            <a:endParaRPr sz="1200">
              <a:solidFill>
                <a:schemeClr val="dk1"/>
              </a:solidFill>
              <a:latin typeface="Red Hat Display"/>
              <a:ea typeface="Red Hat Display"/>
              <a:cs typeface="Red Hat Display"/>
              <a:sym typeface="Red Hat Display"/>
            </a:endParaRPr>
          </a:p>
          <a:p>
            <a:pPr indent="0" lvl="0" marL="0" rtl="0" algn="l">
              <a:spcBef>
                <a:spcPts val="500"/>
              </a:spcBef>
              <a:spcAft>
                <a:spcPts val="0"/>
              </a:spcAft>
              <a:buClr>
                <a:schemeClr val="dk1"/>
              </a:buClr>
              <a:buSzPts val="1100"/>
              <a:buFont typeface="Arial"/>
              <a:buNone/>
            </a:pPr>
            <a:r>
              <a:rPr b="1" lang="en" sz="1200">
                <a:solidFill>
                  <a:schemeClr val="dk1"/>
                </a:solidFill>
                <a:latin typeface="Red Hat Display"/>
                <a:ea typeface="Red Hat Display"/>
                <a:cs typeface="Red Hat Display"/>
                <a:sym typeface="Red Hat Display"/>
              </a:rPr>
              <a:t>Health Checks</a:t>
            </a:r>
            <a:endParaRPr b="1" sz="1200">
              <a:solidFill>
                <a:schemeClr val="dk1"/>
              </a:solidFill>
              <a:latin typeface="Red Hat Display"/>
              <a:ea typeface="Red Hat Display"/>
              <a:cs typeface="Red Hat Display"/>
              <a:sym typeface="Red Hat Display"/>
            </a:endParaRPr>
          </a:p>
          <a:p>
            <a:pPr indent="0" lvl="0" marL="0" rtl="0" algn="l">
              <a:spcBef>
                <a:spcPts val="500"/>
              </a:spcBef>
              <a:spcAft>
                <a:spcPts val="0"/>
              </a:spcAft>
              <a:buClr>
                <a:schemeClr val="dk1"/>
              </a:buClr>
              <a:buSzPts val="1100"/>
              <a:buFont typeface="Arial"/>
              <a:buNone/>
            </a:pPr>
            <a:r>
              <a:rPr lang="en" sz="1200">
                <a:solidFill>
                  <a:schemeClr val="dk1"/>
                </a:solidFill>
                <a:latin typeface="Red Hat Display"/>
                <a:ea typeface="Red Hat Display"/>
                <a:cs typeface="Red Hat Display"/>
                <a:sym typeface="Red Hat Display"/>
              </a:rPr>
              <a:t>capacity computed from CPU, memory and other metrics</a:t>
            </a:r>
            <a:endParaRPr sz="1200">
              <a:solidFill>
                <a:schemeClr val="dk1"/>
              </a:solidFill>
              <a:latin typeface="Red Hat Display"/>
              <a:ea typeface="Red Hat Display"/>
              <a:cs typeface="Red Hat Display"/>
              <a:sym typeface="Red Hat Display"/>
            </a:endParaRPr>
          </a:p>
          <a:p>
            <a:pPr indent="0" lvl="0" marL="0" rtl="0" algn="l">
              <a:spcBef>
                <a:spcPts val="500"/>
              </a:spcBef>
              <a:spcAft>
                <a:spcPts val="0"/>
              </a:spcAft>
              <a:buClr>
                <a:schemeClr val="dk1"/>
              </a:buClr>
              <a:buSzPts val="1100"/>
              <a:buFont typeface="Arial"/>
              <a:buNone/>
            </a:pPr>
            <a:r>
              <a:rPr lang="en" sz="1200">
                <a:solidFill>
                  <a:schemeClr val="dk1"/>
                </a:solidFill>
                <a:latin typeface="Red Hat Display"/>
                <a:ea typeface="Red Hat Display"/>
                <a:cs typeface="Red Hat Display"/>
                <a:sym typeface="Red Hat Display"/>
              </a:rPr>
              <a:t>healthy execution nodes do not have regular checks</a:t>
            </a:r>
            <a:endParaRPr sz="1200">
              <a:solidFill>
                <a:schemeClr val="dk1"/>
              </a:solidFill>
              <a:latin typeface="Red Hat Display"/>
              <a:ea typeface="Red Hat Display"/>
              <a:cs typeface="Red Hat Display"/>
              <a:sym typeface="Red Hat Display"/>
            </a:endParaRPr>
          </a:p>
          <a:p>
            <a:pPr indent="0" lvl="0" marL="0" rtl="0" algn="l">
              <a:spcBef>
                <a:spcPts val="500"/>
              </a:spcBef>
              <a:spcAft>
                <a:spcPts val="0"/>
              </a:spcAft>
              <a:buClr>
                <a:schemeClr val="dk1"/>
              </a:buClr>
              <a:buSzPts val="1100"/>
              <a:buFont typeface="Arial"/>
              <a:buNone/>
            </a:pPr>
            <a:r>
              <a:rPr lang="en" sz="1200">
                <a:solidFill>
                  <a:schemeClr val="dk1"/>
                </a:solidFill>
                <a:latin typeface="Red Hat Display"/>
                <a:ea typeface="Red Hat Display"/>
                <a:cs typeface="Red Hat Display"/>
                <a:sym typeface="Red Hat Display"/>
              </a:rPr>
              <a:t>control and hybrid nodes run periodic checks</a:t>
            </a:r>
            <a:endParaRPr sz="1200">
              <a:solidFill>
                <a:schemeClr val="dk1"/>
              </a:solidFill>
              <a:latin typeface="Red Hat Display"/>
              <a:ea typeface="Red Hat Display"/>
              <a:cs typeface="Red Hat Display"/>
              <a:sym typeface="Red Hat Display"/>
            </a:endParaRPr>
          </a:p>
          <a:p>
            <a:pPr indent="0" lvl="0" marL="0" rtl="0" algn="l">
              <a:spcBef>
                <a:spcPts val="500"/>
              </a:spcBef>
              <a:spcAft>
                <a:spcPts val="0"/>
              </a:spcAft>
              <a:buClr>
                <a:schemeClr val="dk1"/>
              </a:buClr>
              <a:buSzPts val="1100"/>
              <a:buFont typeface="Arial"/>
              <a:buNone/>
            </a:pPr>
            <a:r>
              <a:rPr lang="en" sz="1200">
                <a:solidFill>
                  <a:schemeClr val="dk1"/>
                </a:solidFill>
                <a:latin typeface="Red Hat Display"/>
                <a:ea typeface="Red Hat Display"/>
                <a:cs typeface="Red Hat Display"/>
                <a:sym typeface="Red Hat Display"/>
              </a:rPr>
              <a:t>admins can trigger checks via an API POST</a:t>
            </a:r>
            <a:endParaRPr sz="1200">
              <a:solidFill>
                <a:schemeClr val="dk1"/>
              </a:solidFill>
              <a:latin typeface="Red Hat Display"/>
              <a:ea typeface="Red Hat Display"/>
              <a:cs typeface="Red Hat Display"/>
              <a:sym typeface="Red Hat Display"/>
            </a:endParaRPr>
          </a:p>
          <a:p>
            <a:pPr indent="0" lvl="0" marL="0" rtl="0" algn="l">
              <a:spcBef>
                <a:spcPts val="500"/>
              </a:spcBef>
              <a:spcAft>
                <a:spcPts val="0"/>
              </a:spcAft>
              <a:buClr>
                <a:schemeClr val="dk1"/>
              </a:buClr>
              <a:buSzPts val="1100"/>
              <a:buFont typeface="Arial"/>
              <a:buNone/>
            </a:pPr>
            <a:r>
              <a:t/>
            </a:r>
            <a:endParaRPr sz="1200">
              <a:solidFill>
                <a:schemeClr val="dk1"/>
              </a:solidFill>
              <a:latin typeface="Red Hat Display"/>
              <a:ea typeface="Red Hat Display"/>
              <a:cs typeface="Red Hat Display"/>
              <a:sym typeface="Red Hat Display"/>
            </a:endParaRPr>
          </a:p>
          <a:p>
            <a:pPr indent="0" lvl="0" marL="0" rtl="0" algn="l">
              <a:spcBef>
                <a:spcPts val="500"/>
              </a:spcBef>
              <a:spcAft>
                <a:spcPts val="0"/>
              </a:spcAft>
              <a:buClr>
                <a:schemeClr val="dk1"/>
              </a:buClr>
              <a:buSzPts val="1100"/>
              <a:buFont typeface="Arial"/>
              <a:buNone/>
            </a:pPr>
            <a:r>
              <a:t/>
            </a:r>
            <a:endParaRPr sz="1200">
              <a:solidFill>
                <a:schemeClr val="dk1"/>
              </a:solidFill>
              <a:latin typeface="Red Hat Display"/>
              <a:ea typeface="Red Hat Display"/>
              <a:cs typeface="Red Hat Display"/>
              <a:sym typeface="Red Hat Display"/>
            </a:endParaRPr>
          </a:p>
          <a:p>
            <a:pPr indent="0" lvl="0" marL="0" rtl="0" algn="l">
              <a:spcBef>
                <a:spcPts val="500"/>
              </a:spcBef>
              <a:spcAft>
                <a:spcPts val="0"/>
              </a:spcAft>
              <a:buClr>
                <a:schemeClr val="dk1"/>
              </a:buClr>
              <a:buSzPts val="1100"/>
              <a:buFont typeface="Arial"/>
              <a:buNone/>
            </a:pPr>
            <a:r>
              <a:t/>
            </a:r>
            <a:endParaRPr sz="1200">
              <a:solidFill>
                <a:schemeClr val="dk1"/>
              </a:solidFill>
              <a:latin typeface="Red Hat Display"/>
              <a:ea typeface="Red Hat Display"/>
              <a:cs typeface="Red Hat Display"/>
              <a:sym typeface="Red Hat Display"/>
            </a:endParaRPr>
          </a:p>
          <a:p>
            <a:pPr indent="0" lvl="0" marL="0" rtl="0" algn="l">
              <a:spcBef>
                <a:spcPts val="500"/>
              </a:spcBef>
              <a:spcAft>
                <a:spcPts val="0"/>
              </a:spcAft>
              <a:buClr>
                <a:schemeClr val="dk1"/>
              </a:buClr>
              <a:buSzPts val="1100"/>
              <a:buFont typeface="Arial"/>
              <a:buNone/>
            </a:pPr>
            <a:r>
              <a:t/>
            </a:r>
            <a:endParaRPr sz="1200">
              <a:solidFill>
                <a:schemeClr val="dk1"/>
              </a:solidFill>
              <a:latin typeface="Red Hat Display"/>
              <a:ea typeface="Red Hat Display"/>
              <a:cs typeface="Red Hat Display"/>
              <a:sym typeface="Red Hat Display"/>
            </a:endParaRPr>
          </a:p>
          <a:p>
            <a:pPr indent="0" lvl="0" marL="0" rtl="0" algn="l">
              <a:spcBef>
                <a:spcPts val="500"/>
              </a:spcBef>
              <a:spcAft>
                <a:spcPts val="0"/>
              </a:spcAft>
              <a:buClr>
                <a:schemeClr val="dk1"/>
              </a:buClr>
              <a:buSzPts val="1100"/>
              <a:buFont typeface="Arial"/>
              <a:buNone/>
            </a:pPr>
            <a:r>
              <a:t/>
            </a:r>
            <a:endParaRPr sz="1200">
              <a:solidFill>
                <a:schemeClr val="dk1"/>
              </a:solidFill>
              <a:latin typeface="Red Hat Display"/>
              <a:ea typeface="Red Hat Display"/>
              <a:cs typeface="Red Hat Display"/>
              <a:sym typeface="Red Hat Display"/>
            </a:endParaRPr>
          </a:p>
          <a:p>
            <a:pPr indent="0" lvl="0" marL="0" rtl="0" algn="l">
              <a:spcBef>
                <a:spcPts val="500"/>
              </a:spcBef>
              <a:spcAft>
                <a:spcPts val="0"/>
              </a:spcAft>
              <a:buClr>
                <a:schemeClr val="dk1"/>
              </a:buClr>
              <a:buSzPts val="1100"/>
              <a:buFont typeface="Arial"/>
              <a:buNone/>
            </a:pPr>
            <a:r>
              <a:t/>
            </a:r>
            <a:endParaRPr sz="1200">
              <a:solidFill>
                <a:schemeClr val="dk1"/>
              </a:solidFill>
              <a:latin typeface="Red Hat Display"/>
              <a:ea typeface="Red Hat Display"/>
              <a:cs typeface="Red Hat Display"/>
              <a:sym typeface="Red Hat Display"/>
            </a:endParaRPr>
          </a:p>
          <a:p>
            <a:pPr indent="0" lvl="0" marL="0" rtl="0" algn="l">
              <a:spcBef>
                <a:spcPts val="500"/>
              </a:spcBef>
              <a:spcAft>
                <a:spcPts val="500"/>
              </a:spcAft>
              <a:buNone/>
            </a:pPr>
            <a:r>
              <a:t/>
            </a:r>
            <a:endParaRPr sz="1200">
              <a:solidFill>
                <a:schemeClr val="dk1"/>
              </a:solidFill>
              <a:latin typeface="Red Hat Display"/>
              <a:ea typeface="Red Hat Display"/>
              <a:cs typeface="Red Hat Display"/>
              <a:sym typeface="Red Hat Display"/>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f67554a097_2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f67554a097_2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gf67554a097_2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3" name="Google Shape;623;gf67554a097_2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200">
                <a:latin typeface="Red Hat Display"/>
                <a:ea typeface="Red Hat Display"/>
                <a:cs typeface="Red Hat Display"/>
                <a:sym typeface="Red Hat Display"/>
              </a:rPr>
              <a:t>Speaker notes:</a:t>
            </a:r>
            <a:endParaRPr b="1" sz="1200">
              <a:latin typeface="Red Hat Display"/>
              <a:ea typeface="Red Hat Display"/>
              <a:cs typeface="Red Hat Display"/>
              <a:sym typeface="Red Hat Display"/>
            </a:endParaRPr>
          </a:p>
          <a:p>
            <a:pPr indent="0" lvl="0" marL="0" rtl="0" algn="l">
              <a:lnSpc>
                <a:spcPct val="115000"/>
              </a:lnSpc>
              <a:spcBef>
                <a:spcPts val="0"/>
              </a:spcBef>
              <a:spcAft>
                <a:spcPts val="0"/>
              </a:spcAft>
              <a:buClr>
                <a:schemeClr val="dk1"/>
              </a:buClr>
              <a:buSzPts val="1100"/>
              <a:buFont typeface="Arial"/>
              <a:buNone/>
            </a:pPr>
            <a:r>
              <a:rPr lang="en" sz="1200">
                <a:latin typeface="Red Hat Display"/>
                <a:ea typeface="Red Hat Display"/>
                <a:cs typeface="Red Hat Display"/>
                <a:sym typeface="Red Hat Display"/>
              </a:rPr>
              <a:t>Cluster capacity is static</a:t>
            </a:r>
            <a:endParaRPr sz="1200">
              <a:latin typeface="Red Hat Display"/>
              <a:ea typeface="Red Hat Display"/>
              <a:cs typeface="Red Hat Display"/>
              <a:sym typeface="Red Hat Display"/>
            </a:endParaRPr>
          </a:p>
          <a:p>
            <a:pPr indent="0" lvl="0" marL="0" rtl="0" algn="l">
              <a:lnSpc>
                <a:spcPct val="115000"/>
              </a:lnSpc>
              <a:spcBef>
                <a:spcPts val="0"/>
              </a:spcBef>
              <a:spcAft>
                <a:spcPts val="0"/>
              </a:spcAft>
              <a:buClr>
                <a:schemeClr val="dk1"/>
              </a:buClr>
              <a:buSzPts val="1100"/>
              <a:buFont typeface="Arial"/>
              <a:buNone/>
            </a:pPr>
            <a:r>
              <a:rPr lang="en" sz="1200">
                <a:latin typeface="Red Hat Display"/>
                <a:ea typeface="Red Hat Display"/>
                <a:cs typeface="Red Hat Display"/>
                <a:sym typeface="Red Hat Display"/>
              </a:rPr>
              <a:t>scaled as a whole unit</a:t>
            </a:r>
            <a:endParaRPr sz="1200">
              <a:latin typeface="Red Hat Display"/>
              <a:ea typeface="Red Hat Display"/>
              <a:cs typeface="Red Hat Display"/>
              <a:sym typeface="Red Hat Display"/>
            </a:endParaRPr>
          </a:p>
          <a:p>
            <a:pPr indent="0" lvl="0" marL="0" rtl="0" algn="l">
              <a:lnSpc>
                <a:spcPct val="115000"/>
              </a:lnSpc>
              <a:spcBef>
                <a:spcPts val="0"/>
              </a:spcBef>
              <a:spcAft>
                <a:spcPts val="0"/>
              </a:spcAft>
              <a:buClr>
                <a:schemeClr val="dk1"/>
              </a:buClr>
              <a:buSzPts val="1100"/>
              <a:buFont typeface="Arial"/>
              <a:buNone/>
            </a:pPr>
            <a:r>
              <a:rPr lang="en" sz="1200">
                <a:latin typeface="Red Hat Display"/>
                <a:ea typeface="Red Hat Display"/>
                <a:cs typeface="Red Hat Display"/>
                <a:sym typeface="Red Hat Display"/>
              </a:rPr>
              <a:t>adding/removing capacity = downtime (outside of Openshift)</a:t>
            </a:r>
            <a:endParaRPr sz="1200">
              <a:latin typeface="Red Hat Display"/>
              <a:ea typeface="Red Hat Display"/>
              <a:cs typeface="Red Hat Display"/>
              <a:sym typeface="Red Hat Display"/>
            </a:endParaRPr>
          </a:p>
          <a:p>
            <a:pPr indent="0" lvl="0" marL="0" rtl="0" algn="l">
              <a:lnSpc>
                <a:spcPct val="115000"/>
              </a:lnSpc>
              <a:spcBef>
                <a:spcPts val="0"/>
              </a:spcBef>
              <a:spcAft>
                <a:spcPts val="0"/>
              </a:spcAft>
              <a:buClr>
                <a:schemeClr val="dk1"/>
              </a:buClr>
              <a:buSzPts val="1100"/>
              <a:buFont typeface="Arial"/>
              <a:buNone/>
            </a:pPr>
            <a:r>
              <a:t/>
            </a:r>
            <a:endParaRPr sz="1200">
              <a:latin typeface="Red Hat Display"/>
              <a:ea typeface="Red Hat Display"/>
              <a:cs typeface="Red Hat Display"/>
              <a:sym typeface="Red Hat Display"/>
            </a:endParaRPr>
          </a:p>
          <a:p>
            <a:pPr indent="0" lvl="0" marL="0" rtl="0" algn="l">
              <a:lnSpc>
                <a:spcPct val="115000"/>
              </a:lnSpc>
              <a:spcBef>
                <a:spcPts val="0"/>
              </a:spcBef>
              <a:spcAft>
                <a:spcPts val="0"/>
              </a:spcAft>
              <a:buClr>
                <a:schemeClr val="dk1"/>
              </a:buClr>
              <a:buSzPts val="1100"/>
              <a:buFont typeface="Arial"/>
              <a:buNone/>
            </a:pPr>
            <a:r>
              <a:rPr lang="en" sz="1200">
                <a:latin typeface="Red Hat Display"/>
                <a:ea typeface="Red Hat Display"/>
                <a:cs typeface="Red Hat Display"/>
                <a:sym typeface="Red Hat Display"/>
              </a:rPr>
              <a:t>Control and execution cluster capacity shared</a:t>
            </a:r>
            <a:endParaRPr sz="1200">
              <a:latin typeface="Red Hat Display"/>
              <a:ea typeface="Red Hat Display"/>
              <a:cs typeface="Red Hat Display"/>
              <a:sym typeface="Red Hat Display"/>
            </a:endParaRPr>
          </a:p>
          <a:p>
            <a:pPr indent="0" lvl="0" marL="0" rtl="0" algn="l">
              <a:lnSpc>
                <a:spcPct val="115000"/>
              </a:lnSpc>
              <a:spcBef>
                <a:spcPts val="0"/>
              </a:spcBef>
              <a:spcAft>
                <a:spcPts val="0"/>
              </a:spcAft>
              <a:buClr>
                <a:schemeClr val="dk1"/>
              </a:buClr>
              <a:buSzPts val="1100"/>
              <a:buFont typeface="Arial"/>
              <a:buNone/>
            </a:pPr>
            <a:r>
              <a:rPr lang="en" sz="1200">
                <a:latin typeface="Red Hat Display"/>
                <a:ea typeface="Red Hat Display"/>
                <a:cs typeface="Red Hat Display"/>
                <a:sym typeface="Red Hat Display"/>
              </a:rPr>
              <a:t>tracking and managing available/used capacity becomes increasingly complex with scaling</a:t>
            </a:r>
            <a:endParaRPr sz="1200">
              <a:latin typeface="Red Hat Display"/>
              <a:ea typeface="Red Hat Display"/>
              <a:cs typeface="Red Hat Display"/>
              <a:sym typeface="Red Hat Display"/>
            </a:endParaRPr>
          </a:p>
          <a:p>
            <a:pPr indent="0" lvl="0" marL="0" rtl="0" algn="l">
              <a:lnSpc>
                <a:spcPct val="115000"/>
              </a:lnSpc>
              <a:spcBef>
                <a:spcPts val="0"/>
              </a:spcBef>
              <a:spcAft>
                <a:spcPts val="0"/>
              </a:spcAft>
              <a:buClr>
                <a:schemeClr val="dk1"/>
              </a:buClr>
              <a:buSzPts val="1100"/>
              <a:buFont typeface="Arial"/>
              <a:buNone/>
            </a:pPr>
            <a:r>
              <a:t/>
            </a:r>
            <a:endParaRPr sz="1200">
              <a:latin typeface="Red Hat Display"/>
              <a:ea typeface="Red Hat Display"/>
              <a:cs typeface="Red Hat Display"/>
              <a:sym typeface="Red Hat Display"/>
            </a:endParaRPr>
          </a:p>
          <a:p>
            <a:pPr indent="0" lvl="0" marL="0" rtl="0" algn="l">
              <a:lnSpc>
                <a:spcPct val="115000"/>
              </a:lnSpc>
              <a:spcBef>
                <a:spcPts val="0"/>
              </a:spcBef>
              <a:spcAft>
                <a:spcPts val="0"/>
              </a:spcAft>
              <a:buClr>
                <a:schemeClr val="dk1"/>
              </a:buClr>
              <a:buSzPts val="1100"/>
              <a:buFont typeface="Arial"/>
              <a:buNone/>
            </a:pPr>
            <a:r>
              <a:rPr lang="en" sz="1200">
                <a:latin typeface="Red Hat Display"/>
                <a:ea typeface="Red Hat Display"/>
                <a:cs typeface="Red Hat Display"/>
                <a:sym typeface="Red Hat Display"/>
              </a:rPr>
              <a:t>Deployment limitations</a:t>
            </a:r>
            <a:endParaRPr sz="1200">
              <a:latin typeface="Red Hat Display"/>
              <a:ea typeface="Red Hat Display"/>
              <a:cs typeface="Red Hat Display"/>
              <a:sym typeface="Red Hat Display"/>
            </a:endParaRPr>
          </a:p>
          <a:p>
            <a:pPr indent="0" lvl="0" marL="0" rtl="0" algn="l">
              <a:lnSpc>
                <a:spcPct val="115000"/>
              </a:lnSpc>
              <a:spcBef>
                <a:spcPts val="0"/>
              </a:spcBef>
              <a:spcAft>
                <a:spcPts val="0"/>
              </a:spcAft>
              <a:buClr>
                <a:schemeClr val="dk1"/>
              </a:buClr>
              <a:buSzPts val="1100"/>
              <a:buFont typeface="Arial"/>
              <a:buNone/>
            </a:pPr>
            <a:r>
              <a:rPr lang="en" sz="1200">
                <a:latin typeface="Red Hat Display"/>
                <a:ea typeface="Red Hat Display"/>
                <a:cs typeface="Red Hat Display"/>
                <a:sym typeface="Red Hat Display"/>
              </a:rPr>
              <a:t>outside of isolated nodes, capacity limited to a single cluster, closely coupled to the database and low latency requirements</a:t>
            </a:r>
            <a:endParaRPr sz="1200">
              <a:latin typeface="Red Hat Display"/>
              <a:ea typeface="Red Hat Display"/>
              <a:cs typeface="Red Hat Display"/>
              <a:sym typeface="Red Hat Display"/>
            </a:endParaRPr>
          </a:p>
          <a:p>
            <a:pPr indent="0" lvl="0" marL="0" rtl="0" algn="l">
              <a:lnSpc>
                <a:spcPct val="115000"/>
              </a:lnSpc>
              <a:spcBef>
                <a:spcPts val="0"/>
              </a:spcBef>
              <a:spcAft>
                <a:spcPts val="0"/>
              </a:spcAft>
              <a:buClr>
                <a:schemeClr val="dk1"/>
              </a:buClr>
              <a:buSzPts val="1100"/>
              <a:buFont typeface="Arial"/>
              <a:buNone/>
            </a:pPr>
            <a:r>
              <a:t/>
            </a:r>
            <a:endParaRPr sz="1200">
              <a:latin typeface="Red Hat Display"/>
              <a:ea typeface="Red Hat Display"/>
              <a:cs typeface="Red Hat Display"/>
              <a:sym typeface="Red Hat Display"/>
            </a:endParaRPr>
          </a:p>
          <a:p>
            <a:pPr indent="0" lvl="0" marL="0" rtl="0" algn="l">
              <a:lnSpc>
                <a:spcPct val="115000"/>
              </a:lnSpc>
              <a:spcBef>
                <a:spcPts val="0"/>
              </a:spcBef>
              <a:spcAft>
                <a:spcPts val="0"/>
              </a:spcAft>
              <a:buClr>
                <a:schemeClr val="dk1"/>
              </a:buClr>
              <a:buSzPts val="1100"/>
              <a:buFont typeface="Arial"/>
              <a:buNone/>
            </a:pPr>
            <a:r>
              <a:rPr lang="en" sz="1200">
                <a:latin typeface="Red Hat Display"/>
                <a:ea typeface="Red Hat Display"/>
                <a:cs typeface="Red Hat Display"/>
                <a:sym typeface="Red Hat Display"/>
              </a:rPr>
              <a:t>SSH limitations (isolated nodes)</a:t>
            </a:r>
            <a:endParaRPr sz="1200">
              <a:latin typeface="Red Hat Display"/>
              <a:ea typeface="Red Hat Display"/>
              <a:cs typeface="Red Hat Display"/>
              <a:sym typeface="Red Hat Display"/>
            </a:endParaRPr>
          </a:p>
          <a:p>
            <a:pPr indent="0" lvl="0" marL="0" rtl="0" algn="l">
              <a:lnSpc>
                <a:spcPct val="115000"/>
              </a:lnSpc>
              <a:spcBef>
                <a:spcPts val="0"/>
              </a:spcBef>
              <a:spcAft>
                <a:spcPts val="0"/>
              </a:spcAft>
              <a:buClr>
                <a:schemeClr val="dk1"/>
              </a:buClr>
              <a:buSzPts val="1100"/>
              <a:buFont typeface="Arial"/>
              <a:buNone/>
            </a:pPr>
            <a:r>
              <a:rPr lang="en" sz="1200">
                <a:latin typeface="Red Hat Display"/>
                <a:ea typeface="Red Hat Display"/>
                <a:cs typeface="Red Hat Display"/>
                <a:sym typeface="Red Hat Display"/>
              </a:rPr>
              <a:t>one way communication from the cluster, often requiring jump hosts/proxies</a:t>
            </a:r>
            <a:endParaRPr sz="1200">
              <a:latin typeface="Red Hat Display"/>
              <a:ea typeface="Red Hat Display"/>
              <a:cs typeface="Red Hat Display"/>
              <a:sym typeface="Red Hat Display"/>
            </a:endParaRPr>
          </a:p>
          <a:p>
            <a:pPr indent="0" lvl="0" marL="0" rtl="0" algn="l">
              <a:lnSpc>
                <a:spcPct val="115000"/>
              </a:lnSpc>
              <a:spcBef>
                <a:spcPts val="0"/>
              </a:spcBef>
              <a:spcAft>
                <a:spcPts val="0"/>
              </a:spcAft>
              <a:buClr>
                <a:schemeClr val="dk1"/>
              </a:buClr>
              <a:buSzPts val="1100"/>
              <a:buFont typeface="Arial"/>
              <a:buNone/>
            </a:pPr>
            <a:r>
              <a:rPr lang="en" sz="1200">
                <a:latin typeface="Red Hat Display"/>
                <a:ea typeface="Red Hat Display"/>
                <a:cs typeface="Red Hat Display"/>
                <a:sym typeface="Red Hat Display"/>
              </a:rPr>
              <a:t>very sensitive to latency, somewhat sensitive to connection disruption</a:t>
            </a:r>
            <a:endParaRPr sz="1200">
              <a:latin typeface="Red Hat Display"/>
              <a:ea typeface="Red Hat Display"/>
              <a:cs typeface="Red Hat Display"/>
              <a:sym typeface="Red Hat Display"/>
            </a:endParaRPr>
          </a:p>
          <a:p>
            <a:pPr indent="0" lvl="0" marL="0" rtl="0" algn="l">
              <a:lnSpc>
                <a:spcPct val="115000"/>
              </a:lnSpc>
              <a:spcBef>
                <a:spcPts val="0"/>
              </a:spcBef>
              <a:spcAft>
                <a:spcPts val="0"/>
              </a:spcAft>
              <a:buNone/>
            </a:pPr>
            <a:r>
              <a:t/>
            </a:r>
            <a:endParaRPr sz="1200">
              <a:latin typeface="Red Hat Display"/>
              <a:ea typeface="Red Hat Display"/>
              <a:cs typeface="Red Hat Display"/>
              <a:sym typeface="Red Hat Display"/>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 Id="rId3" Type="http://schemas.openxmlformats.org/officeDocument/2006/relationships/image" Target="../media/image7.png"/><Relationship Id="rId4" Type="http://schemas.openxmlformats.org/officeDocument/2006/relationships/image" Target="../media/image2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 Id="rId3" Type="http://schemas.openxmlformats.org/officeDocument/2006/relationships/image" Target="../media/image7.png"/><Relationship Id="rId4" Type="http://schemas.openxmlformats.org/officeDocument/2006/relationships/image" Target="../media/image2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png"/><Relationship Id="rId3" Type="http://schemas.openxmlformats.org/officeDocument/2006/relationships/image" Target="../media/image7.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 Id="rId3" Type="http://schemas.openxmlformats.org/officeDocument/2006/relationships/image" Target="../media/image17.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4.jpg"/><Relationship Id="rId3" Type="http://schemas.openxmlformats.org/officeDocument/2006/relationships/image" Target="../media/image2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5.png"/><Relationship Id="rId3" Type="http://schemas.openxmlformats.org/officeDocument/2006/relationships/image" Target="../media/image3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0.png"/><Relationship Id="rId3" Type="http://schemas.openxmlformats.org/officeDocument/2006/relationships/image" Target="../media/image26.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13.png"/><Relationship Id="rId7" Type="http://schemas.openxmlformats.org/officeDocument/2006/relationships/image" Target="../media/image7.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7.png"/><Relationship Id="rId3" Type="http://schemas.openxmlformats.org/officeDocument/2006/relationships/image" Target="../media/image28.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9.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7.png"/><Relationship Id="rId3" Type="http://schemas.openxmlformats.org/officeDocument/2006/relationships/image" Target="../media/image36.png"/><Relationship Id="rId4" Type="http://schemas.openxmlformats.org/officeDocument/2006/relationships/image" Target="../media/image39.png"/><Relationship Id="rId5" Type="http://schemas.openxmlformats.org/officeDocument/2006/relationships/image" Target="../media/image40.png"/><Relationship Id="rId6" Type="http://schemas.openxmlformats.org/officeDocument/2006/relationships/image" Target="../media/image34.png"/><Relationship Id="rId7" Type="http://schemas.openxmlformats.org/officeDocument/2006/relationships/image" Target="../media/image37.png"/><Relationship Id="rId8" Type="http://schemas.openxmlformats.org/officeDocument/2006/relationships/image" Target="../media/image31.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8.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3.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3.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2.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7.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3.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1.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6.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0.png"/><Relationship Id="rId3" Type="http://schemas.openxmlformats.org/officeDocument/2006/relationships/image" Target="../media/image45.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6.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13.png"/><Relationship Id="rId7" Type="http://schemas.openxmlformats.org/officeDocument/2006/relationships/image" Target="../media/image7.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4.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4.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4.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4.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1.png"/><Relationship Id="rId3" Type="http://schemas.openxmlformats.org/officeDocument/2006/relationships/image" Target="../media/image48.png"/><Relationship Id="rId4" Type="http://schemas.openxmlformats.org/officeDocument/2006/relationships/image" Target="../media/image23.png"/></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9.png"/></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3.jpg"/><Relationship Id="rId3" Type="http://schemas.openxmlformats.org/officeDocument/2006/relationships/image" Target="../media/image5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7.png"/><Relationship Id="rId4" Type="http://schemas.openxmlformats.org/officeDocument/2006/relationships/image" Target="../media/image2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 Id="rId3" Type="http://schemas.openxmlformats.org/officeDocument/2006/relationships/image" Target="../media/image16.png"/><Relationship Id="rId4" Type="http://schemas.openxmlformats.org/officeDocument/2006/relationships/image" Target="../media/image2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 Id="rId3" Type="http://schemas.openxmlformats.org/officeDocument/2006/relationships/image" Target="../media/image15.png"/><Relationship Id="rId4" Type="http://schemas.openxmlformats.org/officeDocument/2006/relationships/image" Target="../media/image2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1 titl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
          <p:cNvSpPr txBox="1"/>
          <p:nvPr>
            <p:ph idx="1" type="subTitle"/>
          </p:nvPr>
        </p:nvSpPr>
        <p:spPr>
          <a:xfrm>
            <a:off x="758675" y="3521825"/>
            <a:ext cx="7533300" cy="9144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Clr>
                <a:schemeClr val="lt1"/>
              </a:buClr>
              <a:buSzPts val="2800"/>
              <a:buFont typeface="Red Hat Display"/>
              <a:buNone/>
              <a:defRPr sz="2800">
                <a:solidFill>
                  <a:schemeClr val="lt1"/>
                </a:solidFill>
                <a:latin typeface="Red Hat Display"/>
                <a:ea typeface="Red Hat Display"/>
                <a:cs typeface="Red Hat Display"/>
                <a:sym typeface="Red Hat Display"/>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p:txBody>
      </p:sp>
      <p:sp>
        <p:nvSpPr>
          <p:cNvPr id="11" name="Google Shape;11;p2"/>
          <p:cNvSpPr txBox="1"/>
          <p:nvPr>
            <p:ph type="title"/>
          </p:nvPr>
        </p:nvSpPr>
        <p:spPr>
          <a:xfrm>
            <a:off x="702275" y="1703225"/>
            <a:ext cx="4800000" cy="1600200"/>
          </a:xfrm>
          <a:prstGeom prst="rect">
            <a:avLst/>
          </a:prstGeom>
        </p:spPr>
        <p:txBody>
          <a:bodyPr anchorCtr="0" anchor="b" bIns="0" lIns="0" spcFirstLastPara="1" rIns="0" wrap="square" tIns="0">
            <a:spAutoFit/>
          </a:bodyPr>
          <a:lstStyle>
            <a:lvl1pPr lvl="0" rtl="0">
              <a:lnSpc>
                <a:spcPct val="100000"/>
              </a:lnSpc>
              <a:spcBef>
                <a:spcPts val="0"/>
              </a:spcBef>
              <a:spcAft>
                <a:spcPts val="0"/>
              </a:spcAft>
              <a:buNone/>
              <a:defRPr sz="4000">
                <a:solidFill>
                  <a:schemeClr val="lt1"/>
                </a:solidFill>
                <a:latin typeface="Red Hat Display Medium"/>
                <a:ea typeface="Red Hat Display Medium"/>
                <a:cs typeface="Red Hat Display Medium"/>
                <a:sym typeface="Red Hat Display Medium"/>
              </a:defRPr>
            </a:lvl1pPr>
            <a:lvl2pPr lvl="1" rtl="0">
              <a:lnSpc>
                <a:spcPct val="105000"/>
              </a:lnSpc>
              <a:spcBef>
                <a:spcPts val="0"/>
              </a:spcBef>
              <a:spcAft>
                <a:spcPts val="0"/>
              </a:spcAft>
              <a:buNone/>
              <a:defRPr sz="4000">
                <a:solidFill>
                  <a:schemeClr val="lt1"/>
                </a:solidFill>
              </a:defRPr>
            </a:lvl2pPr>
            <a:lvl3pPr lvl="2" rtl="0">
              <a:lnSpc>
                <a:spcPct val="105000"/>
              </a:lnSpc>
              <a:spcBef>
                <a:spcPts val="0"/>
              </a:spcBef>
              <a:spcAft>
                <a:spcPts val="0"/>
              </a:spcAft>
              <a:buNone/>
              <a:defRPr sz="4000">
                <a:solidFill>
                  <a:schemeClr val="lt1"/>
                </a:solidFill>
              </a:defRPr>
            </a:lvl3pPr>
            <a:lvl4pPr lvl="3" rtl="0">
              <a:lnSpc>
                <a:spcPct val="105000"/>
              </a:lnSpc>
              <a:spcBef>
                <a:spcPts val="0"/>
              </a:spcBef>
              <a:spcAft>
                <a:spcPts val="0"/>
              </a:spcAft>
              <a:buNone/>
              <a:defRPr sz="4000">
                <a:solidFill>
                  <a:schemeClr val="lt1"/>
                </a:solidFill>
              </a:defRPr>
            </a:lvl4pPr>
            <a:lvl5pPr lvl="4" rtl="0">
              <a:lnSpc>
                <a:spcPct val="105000"/>
              </a:lnSpc>
              <a:spcBef>
                <a:spcPts val="0"/>
              </a:spcBef>
              <a:spcAft>
                <a:spcPts val="0"/>
              </a:spcAft>
              <a:buNone/>
              <a:defRPr sz="4000">
                <a:solidFill>
                  <a:schemeClr val="lt1"/>
                </a:solidFill>
              </a:defRPr>
            </a:lvl5pPr>
            <a:lvl6pPr lvl="5" rtl="0">
              <a:lnSpc>
                <a:spcPct val="105000"/>
              </a:lnSpc>
              <a:spcBef>
                <a:spcPts val="0"/>
              </a:spcBef>
              <a:spcAft>
                <a:spcPts val="0"/>
              </a:spcAft>
              <a:buNone/>
              <a:defRPr sz="4000">
                <a:solidFill>
                  <a:schemeClr val="lt1"/>
                </a:solidFill>
              </a:defRPr>
            </a:lvl6pPr>
            <a:lvl7pPr lvl="6" rtl="0">
              <a:lnSpc>
                <a:spcPct val="105000"/>
              </a:lnSpc>
              <a:spcBef>
                <a:spcPts val="0"/>
              </a:spcBef>
              <a:spcAft>
                <a:spcPts val="0"/>
              </a:spcAft>
              <a:buNone/>
              <a:defRPr sz="4000">
                <a:solidFill>
                  <a:schemeClr val="lt1"/>
                </a:solidFill>
              </a:defRPr>
            </a:lvl7pPr>
            <a:lvl8pPr lvl="7" rtl="0">
              <a:lnSpc>
                <a:spcPct val="105000"/>
              </a:lnSpc>
              <a:spcBef>
                <a:spcPts val="0"/>
              </a:spcBef>
              <a:spcAft>
                <a:spcPts val="0"/>
              </a:spcAft>
              <a:buNone/>
              <a:defRPr sz="4000">
                <a:solidFill>
                  <a:schemeClr val="lt1"/>
                </a:solidFill>
              </a:defRPr>
            </a:lvl8pPr>
            <a:lvl9pPr lvl="8" rtl="0">
              <a:lnSpc>
                <a:spcPct val="105000"/>
              </a:lnSpc>
              <a:spcBef>
                <a:spcPts val="0"/>
              </a:spcBef>
              <a:spcAft>
                <a:spcPts val="0"/>
              </a:spcAft>
              <a:buNone/>
              <a:defRPr sz="4000">
                <a:solidFill>
                  <a:schemeClr val="lt1"/>
                </a:solidFill>
              </a:defRPr>
            </a:lvl9pPr>
          </a:lstStyle>
          <a:p/>
        </p:txBody>
      </p:sp>
      <p:sp>
        <p:nvSpPr>
          <p:cNvPr id="12" name="Google Shape;12;p2"/>
          <p:cNvSpPr txBox="1"/>
          <p:nvPr>
            <p:ph idx="2" type="subTitle"/>
          </p:nvPr>
        </p:nvSpPr>
        <p:spPr>
          <a:xfrm>
            <a:off x="758675" y="4266150"/>
            <a:ext cx="2040300" cy="6057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Clr>
                <a:schemeClr val="lt1"/>
              </a:buClr>
              <a:buSzPts val="1400"/>
              <a:buFont typeface="Red Hat Display Medium"/>
              <a:buNone/>
              <a:defRPr sz="1400">
                <a:solidFill>
                  <a:schemeClr val="lt1"/>
                </a:solidFill>
                <a:latin typeface="Red Hat Display Medium"/>
                <a:ea typeface="Red Hat Display Medium"/>
                <a:cs typeface="Red Hat Display Medium"/>
                <a:sym typeface="Red Hat Display Medium"/>
              </a:defRPr>
            </a:lvl1pPr>
            <a:lvl2pPr lvl="1" rtl="0">
              <a:lnSpc>
                <a:spcPct val="135000"/>
              </a:lnSpc>
              <a:spcBef>
                <a:spcPts val="0"/>
              </a:spcBef>
              <a:spcAft>
                <a:spcPts val="0"/>
              </a:spcAft>
              <a:buClr>
                <a:schemeClr val="lt1"/>
              </a:buClr>
              <a:buSzPts val="1800"/>
              <a:buFont typeface="Red Hat Text Medium"/>
              <a:buNone/>
              <a:defRPr>
                <a:solidFill>
                  <a:schemeClr val="lt1"/>
                </a:solidFill>
                <a:latin typeface="Red Hat Text Medium"/>
                <a:ea typeface="Red Hat Text Medium"/>
                <a:cs typeface="Red Hat Text Medium"/>
                <a:sym typeface="Red Hat Text Medium"/>
              </a:defRPr>
            </a:lvl2pPr>
            <a:lvl3pPr lvl="2" rtl="0">
              <a:lnSpc>
                <a:spcPct val="135000"/>
              </a:lnSpc>
              <a:spcBef>
                <a:spcPts val="0"/>
              </a:spcBef>
              <a:spcAft>
                <a:spcPts val="0"/>
              </a:spcAft>
              <a:buClr>
                <a:schemeClr val="lt1"/>
              </a:buClr>
              <a:buSzPts val="1800"/>
              <a:buFont typeface="Red Hat Text Medium"/>
              <a:buNone/>
              <a:defRPr>
                <a:solidFill>
                  <a:schemeClr val="lt1"/>
                </a:solidFill>
                <a:latin typeface="Red Hat Text Medium"/>
                <a:ea typeface="Red Hat Text Medium"/>
                <a:cs typeface="Red Hat Text Medium"/>
                <a:sym typeface="Red Hat Text Medium"/>
              </a:defRPr>
            </a:lvl3pPr>
            <a:lvl4pPr lvl="3" rtl="0">
              <a:lnSpc>
                <a:spcPct val="135000"/>
              </a:lnSpc>
              <a:spcBef>
                <a:spcPts val="0"/>
              </a:spcBef>
              <a:spcAft>
                <a:spcPts val="0"/>
              </a:spcAft>
              <a:buClr>
                <a:schemeClr val="lt1"/>
              </a:buClr>
              <a:buSzPts val="1800"/>
              <a:buFont typeface="Red Hat Text Medium"/>
              <a:buNone/>
              <a:defRPr>
                <a:solidFill>
                  <a:schemeClr val="lt1"/>
                </a:solidFill>
                <a:latin typeface="Red Hat Text Medium"/>
                <a:ea typeface="Red Hat Text Medium"/>
                <a:cs typeface="Red Hat Text Medium"/>
                <a:sym typeface="Red Hat Text Medium"/>
              </a:defRPr>
            </a:lvl4pPr>
            <a:lvl5pPr lvl="4" rtl="0">
              <a:lnSpc>
                <a:spcPct val="135000"/>
              </a:lnSpc>
              <a:spcBef>
                <a:spcPts val="0"/>
              </a:spcBef>
              <a:spcAft>
                <a:spcPts val="0"/>
              </a:spcAft>
              <a:buClr>
                <a:schemeClr val="lt1"/>
              </a:buClr>
              <a:buSzPts val="1800"/>
              <a:buFont typeface="Red Hat Text Medium"/>
              <a:buNone/>
              <a:defRPr>
                <a:solidFill>
                  <a:schemeClr val="lt1"/>
                </a:solidFill>
                <a:latin typeface="Red Hat Text Medium"/>
                <a:ea typeface="Red Hat Text Medium"/>
                <a:cs typeface="Red Hat Text Medium"/>
                <a:sym typeface="Red Hat Text Medium"/>
              </a:defRPr>
            </a:lvl5pPr>
            <a:lvl6pPr lvl="5" rtl="0">
              <a:lnSpc>
                <a:spcPct val="135000"/>
              </a:lnSpc>
              <a:spcBef>
                <a:spcPts val="0"/>
              </a:spcBef>
              <a:spcAft>
                <a:spcPts val="0"/>
              </a:spcAft>
              <a:buClr>
                <a:schemeClr val="lt1"/>
              </a:buClr>
              <a:buSzPts val="1800"/>
              <a:buFont typeface="Red Hat Text Medium"/>
              <a:buNone/>
              <a:defRPr>
                <a:solidFill>
                  <a:schemeClr val="lt1"/>
                </a:solidFill>
                <a:latin typeface="Red Hat Text Medium"/>
                <a:ea typeface="Red Hat Text Medium"/>
                <a:cs typeface="Red Hat Text Medium"/>
                <a:sym typeface="Red Hat Text Medium"/>
              </a:defRPr>
            </a:lvl6pPr>
            <a:lvl7pPr lvl="6" rtl="0">
              <a:lnSpc>
                <a:spcPct val="135000"/>
              </a:lnSpc>
              <a:spcBef>
                <a:spcPts val="0"/>
              </a:spcBef>
              <a:spcAft>
                <a:spcPts val="0"/>
              </a:spcAft>
              <a:buClr>
                <a:schemeClr val="lt1"/>
              </a:buClr>
              <a:buSzPts val="1800"/>
              <a:buFont typeface="Red Hat Text Medium"/>
              <a:buNone/>
              <a:defRPr>
                <a:solidFill>
                  <a:schemeClr val="lt1"/>
                </a:solidFill>
                <a:latin typeface="Red Hat Text Medium"/>
                <a:ea typeface="Red Hat Text Medium"/>
                <a:cs typeface="Red Hat Text Medium"/>
                <a:sym typeface="Red Hat Text Medium"/>
              </a:defRPr>
            </a:lvl7pPr>
            <a:lvl8pPr lvl="7" rtl="0">
              <a:lnSpc>
                <a:spcPct val="135000"/>
              </a:lnSpc>
              <a:spcBef>
                <a:spcPts val="0"/>
              </a:spcBef>
              <a:spcAft>
                <a:spcPts val="0"/>
              </a:spcAft>
              <a:buClr>
                <a:schemeClr val="lt1"/>
              </a:buClr>
              <a:buSzPts val="1800"/>
              <a:buFont typeface="Red Hat Text Medium"/>
              <a:buNone/>
              <a:defRPr>
                <a:solidFill>
                  <a:schemeClr val="lt1"/>
                </a:solidFill>
                <a:latin typeface="Red Hat Text Medium"/>
                <a:ea typeface="Red Hat Text Medium"/>
                <a:cs typeface="Red Hat Text Medium"/>
                <a:sym typeface="Red Hat Text Medium"/>
              </a:defRPr>
            </a:lvl8pPr>
            <a:lvl9pPr lvl="8" rtl="0">
              <a:lnSpc>
                <a:spcPct val="135000"/>
              </a:lnSpc>
              <a:spcBef>
                <a:spcPts val="0"/>
              </a:spcBef>
              <a:spcAft>
                <a:spcPts val="0"/>
              </a:spcAft>
              <a:buClr>
                <a:schemeClr val="lt1"/>
              </a:buClr>
              <a:buSzPts val="1800"/>
              <a:buFont typeface="Red Hat Text Medium"/>
              <a:buNone/>
              <a:defRPr>
                <a:solidFill>
                  <a:schemeClr val="lt1"/>
                </a:solidFill>
                <a:latin typeface="Red Hat Text Medium"/>
                <a:ea typeface="Red Hat Text Medium"/>
                <a:cs typeface="Red Hat Text Medium"/>
                <a:sym typeface="Red Hat Text Medium"/>
              </a:defRPr>
            </a:lvl9pPr>
          </a:lstStyle>
          <a:p/>
        </p:txBody>
      </p:sp>
      <p:sp>
        <p:nvSpPr>
          <p:cNvPr id="13" name="Google Shape;13;p2"/>
          <p:cNvSpPr txBox="1"/>
          <p:nvPr>
            <p:ph idx="3" type="subTitle"/>
          </p:nvPr>
        </p:nvSpPr>
        <p:spPr>
          <a:xfrm>
            <a:off x="3146800" y="4266150"/>
            <a:ext cx="2040300" cy="6057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Clr>
                <a:schemeClr val="lt1"/>
              </a:buClr>
              <a:buSzPts val="1400"/>
              <a:buFont typeface="Red Hat Display Medium"/>
              <a:buNone/>
              <a:defRPr sz="1400">
                <a:solidFill>
                  <a:schemeClr val="lt1"/>
                </a:solidFill>
                <a:latin typeface="Red Hat Display Medium"/>
                <a:ea typeface="Red Hat Display Medium"/>
                <a:cs typeface="Red Hat Display Medium"/>
                <a:sym typeface="Red Hat Display Medium"/>
              </a:defRPr>
            </a:lvl1pPr>
            <a:lvl2pPr lvl="1" rtl="0">
              <a:lnSpc>
                <a:spcPct val="135000"/>
              </a:lnSpc>
              <a:spcBef>
                <a:spcPts val="0"/>
              </a:spcBef>
              <a:spcAft>
                <a:spcPts val="0"/>
              </a:spcAft>
              <a:buClr>
                <a:schemeClr val="lt1"/>
              </a:buClr>
              <a:buSzPts val="1800"/>
              <a:buFont typeface="Red Hat Text Medium"/>
              <a:buNone/>
              <a:defRPr>
                <a:solidFill>
                  <a:schemeClr val="lt1"/>
                </a:solidFill>
                <a:latin typeface="Red Hat Text Medium"/>
                <a:ea typeface="Red Hat Text Medium"/>
                <a:cs typeface="Red Hat Text Medium"/>
                <a:sym typeface="Red Hat Text Medium"/>
              </a:defRPr>
            </a:lvl2pPr>
            <a:lvl3pPr lvl="2" rtl="0">
              <a:lnSpc>
                <a:spcPct val="135000"/>
              </a:lnSpc>
              <a:spcBef>
                <a:spcPts val="0"/>
              </a:spcBef>
              <a:spcAft>
                <a:spcPts val="0"/>
              </a:spcAft>
              <a:buClr>
                <a:schemeClr val="lt1"/>
              </a:buClr>
              <a:buSzPts val="1800"/>
              <a:buFont typeface="Red Hat Text Medium"/>
              <a:buNone/>
              <a:defRPr>
                <a:solidFill>
                  <a:schemeClr val="lt1"/>
                </a:solidFill>
                <a:latin typeface="Red Hat Text Medium"/>
                <a:ea typeface="Red Hat Text Medium"/>
                <a:cs typeface="Red Hat Text Medium"/>
                <a:sym typeface="Red Hat Text Medium"/>
              </a:defRPr>
            </a:lvl3pPr>
            <a:lvl4pPr lvl="3" rtl="0">
              <a:lnSpc>
                <a:spcPct val="135000"/>
              </a:lnSpc>
              <a:spcBef>
                <a:spcPts val="0"/>
              </a:spcBef>
              <a:spcAft>
                <a:spcPts val="0"/>
              </a:spcAft>
              <a:buClr>
                <a:schemeClr val="lt1"/>
              </a:buClr>
              <a:buSzPts val="1800"/>
              <a:buFont typeface="Red Hat Text Medium"/>
              <a:buNone/>
              <a:defRPr>
                <a:solidFill>
                  <a:schemeClr val="lt1"/>
                </a:solidFill>
                <a:latin typeface="Red Hat Text Medium"/>
                <a:ea typeface="Red Hat Text Medium"/>
                <a:cs typeface="Red Hat Text Medium"/>
                <a:sym typeface="Red Hat Text Medium"/>
              </a:defRPr>
            </a:lvl4pPr>
            <a:lvl5pPr lvl="4" rtl="0">
              <a:lnSpc>
                <a:spcPct val="135000"/>
              </a:lnSpc>
              <a:spcBef>
                <a:spcPts val="0"/>
              </a:spcBef>
              <a:spcAft>
                <a:spcPts val="0"/>
              </a:spcAft>
              <a:buClr>
                <a:schemeClr val="lt1"/>
              </a:buClr>
              <a:buSzPts val="1800"/>
              <a:buFont typeface="Red Hat Text Medium"/>
              <a:buNone/>
              <a:defRPr>
                <a:solidFill>
                  <a:schemeClr val="lt1"/>
                </a:solidFill>
                <a:latin typeface="Red Hat Text Medium"/>
                <a:ea typeface="Red Hat Text Medium"/>
                <a:cs typeface="Red Hat Text Medium"/>
                <a:sym typeface="Red Hat Text Medium"/>
              </a:defRPr>
            </a:lvl5pPr>
            <a:lvl6pPr lvl="5" rtl="0">
              <a:lnSpc>
                <a:spcPct val="135000"/>
              </a:lnSpc>
              <a:spcBef>
                <a:spcPts val="0"/>
              </a:spcBef>
              <a:spcAft>
                <a:spcPts val="0"/>
              </a:spcAft>
              <a:buClr>
                <a:schemeClr val="lt1"/>
              </a:buClr>
              <a:buSzPts val="1800"/>
              <a:buFont typeface="Red Hat Text Medium"/>
              <a:buNone/>
              <a:defRPr>
                <a:solidFill>
                  <a:schemeClr val="lt1"/>
                </a:solidFill>
                <a:latin typeface="Red Hat Text Medium"/>
                <a:ea typeface="Red Hat Text Medium"/>
                <a:cs typeface="Red Hat Text Medium"/>
                <a:sym typeface="Red Hat Text Medium"/>
              </a:defRPr>
            </a:lvl6pPr>
            <a:lvl7pPr lvl="6" rtl="0">
              <a:lnSpc>
                <a:spcPct val="135000"/>
              </a:lnSpc>
              <a:spcBef>
                <a:spcPts val="0"/>
              </a:spcBef>
              <a:spcAft>
                <a:spcPts val="0"/>
              </a:spcAft>
              <a:buClr>
                <a:schemeClr val="lt1"/>
              </a:buClr>
              <a:buSzPts val="1800"/>
              <a:buFont typeface="Red Hat Text Medium"/>
              <a:buNone/>
              <a:defRPr>
                <a:solidFill>
                  <a:schemeClr val="lt1"/>
                </a:solidFill>
                <a:latin typeface="Red Hat Text Medium"/>
                <a:ea typeface="Red Hat Text Medium"/>
                <a:cs typeface="Red Hat Text Medium"/>
                <a:sym typeface="Red Hat Text Medium"/>
              </a:defRPr>
            </a:lvl7pPr>
            <a:lvl8pPr lvl="7" rtl="0">
              <a:lnSpc>
                <a:spcPct val="135000"/>
              </a:lnSpc>
              <a:spcBef>
                <a:spcPts val="0"/>
              </a:spcBef>
              <a:spcAft>
                <a:spcPts val="0"/>
              </a:spcAft>
              <a:buClr>
                <a:schemeClr val="lt1"/>
              </a:buClr>
              <a:buSzPts val="1800"/>
              <a:buFont typeface="Red Hat Text Medium"/>
              <a:buNone/>
              <a:defRPr>
                <a:solidFill>
                  <a:schemeClr val="lt1"/>
                </a:solidFill>
                <a:latin typeface="Red Hat Text Medium"/>
                <a:ea typeface="Red Hat Text Medium"/>
                <a:cs typeface="Red Hat Text Medium"/>
                <a:sym typeface="Red Hat Text Medium"/>
              </a:defRPr>
            </a:lvl8pPr>
            <a:lvl9pPr lvl="8" rtl="0">
              <a:lnSpc>
                <a:spcPct val="135000"/>
              </a:lnSpc>
              <a:spcBef>
                <a:spcPts val="0"/>
              </a:spcBef>
              <a:spcAft>
                <a:spcPts val="0"/>
              </a:spcAft>
              <a:buClr>
                <a:schemeClr val="lt1"/>
              </a:buClr>
              <a:buSzPts val="1800"/>
              <a:buFont typeface="Red Hat Text Medium"/>
              <a:buNone/>
              <a:defRPr>
                <a:solidFill>
                  <a:schemeClr val="lt1"/>
                </a:solidFill>
                <a:latin typeface="Red Hat Text Medium"/>
                <a:ea typeface="Red Hat Text Medium"/>
                <a:cs typeface="Red Hat Text Medium"/>
                <a:sym typeface="Red Hat Text Medium"/>
              </a:defRPr>
            </a:lvl9pPr>
          </a:lstStyle>
          <a:p/>
        </p:txBody>
      </p:sp>
      <p:cxnSp>
        <p:nvCxnSpPr>
          <p:cNvPr id="14" name="Google Shape;14;p2"/>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15" name="Google Shape;15;p2"/>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2 divider C">
  <p:cSld name="CUSTOM_2_1_1">
    <p:bg>
      <p:bgPr>
        <a:blipFill>
          <a:blip r:embed="rId2">
            <a:alphaModFix/>
          </a:blip>
          <a:stretch>
            <a:fillRect/>
          </a:stretch>
        </a:blipFill>
      </p:bgPr>
    </p:bg>
    <p:spTree>
      <p:nvGrpSpPr>
        <p:cNvPr id="99" name="Shape 99"/>
        <p:cNvGrpSpPr/>
        <p:nvPr/>
      </p:nvGrpSpPr>
      <p:grpSpPr>
        <a:xfrm>
          <a:off x="0" y="0"/>
          <a:ext cx="0" cy="0"/>
          <a:chOff x="0" y="0"/>
          <a:chExt cx="0" cy="0"/>
        </a:xfrm>
      </p:grpSpPr>
      <p:sp>
        <p:nvSpPr>
          <p:cNvPr id="100" name="Google Shape;100;p11"/>
          <p:cNvSpPr txBox="1"/>
          <p:nvPr>
            <p:ph type="title"/>
          </p:nvPr>
        </p:nvSpPr>
        <p:spPr>
          <a:xfrm>
            <a:off x="447775" y="1084561"/>
            <a:ext cx="6825000" cy="2105100"/>
          </a:xfrm>
          <a:prstGeom prst="rect">
            <a:avLst/>
          </a:prstGeom>
        </p:spPr>
        <p:txBody>
          <a:bodyPr anchorCtr="0" anchor="t" bIns="91425" lIns="438900" spcFirstLastPara="1" rIns="91425" wrap="square" tIns="91425">
            <a:noAutofit/>
          </a:bodyPr>
          <a:lstStyle>
            <a:lvl1pPr lvl="0" rtl="0">
              <a:spcBef>
                <a:spcPts val="0"/>
              </a:spcBef>
              <a:spcAft>
                <a:spcPts val="0"/>
              </a:spcAft>
              <a:buNone/>
              <a:defRPr sz="4800">
                <a:solidFill>
                  <a:schemeClr val="accent1"/>
                </a:solidFill>
                <a:latin typeface="Red Hat Display Medium"/>
                <a:ea typeface="Red Hat Display Medium"/>
                <a:cs typeface="Red Hat Display Medium"/>
                <a:sym typeface="Red Hat Display Medium"/>
              </a:defRPr>
            </a:lvl1pPr>
            <a:lvl2pPr lvl="1"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2pPr>
            <a:lvl3pPr lvl="2"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3pPr>
            <a:lvl4pPr lvl="3"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4pPr>
            <a:lvl5pPr lvl="4"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5pPr>
            <a:lvl6pPr lvl="5"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6pPr>
            <a:lvl7pPr lvl="6"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7pPr>
            <a:lvl8pPr lvl="7"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8pPr>
            <a:lvl9pPr lvl="8"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9pPr>
          </a:lstStyle>
          <a:p/>
        </p:txBody>
      </p:sp>
      <p:cxnSp>
        <p:nvCxnSpPr>
          <p:cNvPr id="101" name="Google Shape;101;p11"/>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cxnSp>
        <p:nvCxnSpPr>
          <p:cNvPr id="102" name="Google Shape;102;p11"/>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103" name="Google Shape;103;p11"/>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9pPr>
          </a:lstStyle>
          <a:p/>
        </p:txBody>
      </p:sp>
      <p:sp>
        <p:nvSpPr>
          <p:cNvPr id="104" name="Google Shape;104;p11"/>
          <p:cNvSpPr txBox="1"/>
          <p:nvPr>
            <p:ph idx="2" type="subTitle"/>
          </p:nvPr>
        </p:nvSpPr>
        <p:spPr>
          <a:xfrm>
            <a:off x="9251450" y="1743719"/>
            <a:ext cx="2124300" cy="3309000"/>
          </a:xfrm>
          <a:prstGeom prst="rect">
            <a:avLst/>
          </a:prstGeom>
        </p:spPr>
        <p:txBody>
          <a:bodyPr anchorCtr="0" anchor="t" bIns="0" lIns="0" spcFirstLastPara="1" rIns="0" wrap="square" tIns="0">
            <a:noAutofit/>
          </a:bodyPr>
          <a:lstStyle>
            <a:lvl1pPr lvl="0" rtl="0">
              <a:lnSpc>
                <a:spcPct val="174000"/>
              </a:lnSpc>
              <a:spcBef>
                <a:spcPts val="0"/>
              </a:spcBef>
              <a:spcAft>
                <a:spcPts val="0"/>
              </a:spcAft>
              <a:buNone/>
              <a:defRPr sz="1400">
                <a:solidFill>
                  <a:srgbClr val="EBEBEB"/>
                </a:solidFill>
              </a:defRPr>
            </a:lvl1pPr>
            <a:lvl2pPr lvl="1" rtl="0">
              <a:lnSpc>
                <a:spcPct val="174000"/>
              </a:lnSpc>
              <a:spcBef>
                <a:spcPts val="0"/>
              </a:spcBef>
              <a:spcAft>
                <a:spcPts val="0"/>
              </a:spcAft>
              <a:buNone/>
              <a:defRPr sz="1400">
                <a:solidFill>
                  <a:srgbClr val="EBEBEB"/>
                </a:solidFill>
              </a:defRPr>
            </a:lvl2pPr>
            <a:lvl3pPr lvl="2" rtl="0">
              <a:lnSpc>
                <a:spcPct val="174000"/>
              </a:lnSpc>
              <a:spcBef>
                <a:spcPts val="0"/>
              </a:spcBef>
              <a:spcAft>
                <a:spcPts val="0"/>
              </a:spcAft>
              <a:buNone/>
              <a:defRPr sz="1400">
                <a:solidFill>
                  <a:srgbClr val="EBEBEB"/>
                </a:solidFill>
              </a:defRPr>
            </a:lvl3pPr>
            <a:lvl4pPr lvl="3" rtl="0">
              <a:lnSpc>
                <a:spcPct val="174000"/>
              </a:lnSpc>
              <a:spcBef>
                <a:spcPts val="0"/>
              </a:spcBef>
              <a:spcAft>
                <a:spcPts val="0"/>
              </a:spcAft>
              <a:buNone/>
              <a:defRPr sz="1400">
                <a:solidFill>
                  <a:srgbClr val="EBEBEB"/>
                </a:solidFill>
              </a:defRPr>
            </a:lvl4pPr>
            <a:lvl5pPr lvl="4" rtl="0">
              <a:lnSpc>
                <a:spcPct val="174000"/>
              </a:lnSpc>
              <a:spcBef>
                <a:spcPts val="0"/>
              </a:spcBef>
              <a:spcAft>
                <a:spcPts val="0"/>
              </a:spcAft>
              <a:buNone/>
              <a:defRPr sz="1400">
                <a:solidFill>
                  <a:srgbClr val="EBEBEB"/>
                </a:solidFill>
              </a:defRPr>
            </a:lvl5pPr>
            <a:lvl6pPr lvl="5" rtl="0">
              <a:lnSpc>
                <a:spcPct val="174000"/>
              </a:lnSpc>
              <a:spcBef>
                <a:spcPts val="0"/>
              </a:spcBef>
              <a:spcAft>
                <a:spcPts val="0"/>
              </a:spcAft>
              <a:buNone/>
              <a:defRPr sz="1400">
                <a:solidFill>
                  <a:srgbClr val="EBEBEB"/>
                </a:solidFill>
              </a:defRPr>
            </a:lvl6pPr>
            <a:lvl7pPr lvl="6" rtl="0">
              <a:lnSpc>
                <a:spcPct val="174000"/>
              </a:lnSpc>
              <a:spcBef>
                <a:spcPts val="0"/>
              </a:spcBef>
              <a:spcAft>
                <a:spcPts val="0"/>
              </a:spcAft>
              <a:buNone/>
              <a:defRPr sz="1400">
                <a:solidFill>
                  <a:srgbClr val="EBEBEB"/>
                </a:solidFill>
              </a:defRPr>
            </a:lvl7pPr>
            <a:lvl8pPr lvl="7" rtl="0">
              <a:lnSpc>
                <a:spcPct val="174000"/>
              </a:lnSpc>
              <a:spcBef>
                <a:spcPts val="0"/>
              </a:spcBef>
              <a:spcAft>
                <a:spcPts val="0"/>
              </a:spcAft>
              <a:buNone/>
              <a:defRPr sz="1400">
                <a:solidFill>
                  <a:srgbClr val="EBEBEB"/>
                </a:solidFill>
              </a:defRPr>
            </a:lvl8pPr>
            <a:lvl9pPr lvl="8" rtl="0">
              <a:lnSpc>
                <a:spcPct val="174000"/>
              </a:lnSpc>
              <a:spcBef>
                <a:spcPts val="0"/>
              </a:spcBef>
              <a:spcAft>
                <a:spcPts val="0"/>
              </a:spcAft>
              <a:buNone/>
              <a:defRPr sz="1400">
                <a:solidFill>
                  <a:srgbClr val="EBEBEB"/>
                </a:solidFill>
              </a:defRPr>
            </a:lvl9pPr>
          </a:lstStyle>
          <a:p/>
        </p:txBody>
      </p:sp>
      <p:sp>
        <p:nvSpPr>
          <p:cNvPr id="105" name="Google Shape;105;p11"/>
          <p:cNvSpPr txBox="1"/>
          <p:nvPr>
            <p:ph idx="3" type="subTitle"/>
          </p:nvPr>
        </p:nvSpPr>
        <p:spPr>
          <a:xfrm>
            <a:off x="9251450" y="2962919"/>
            <a:ext cx="2124300" cy="33090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None/>
              <a:defRPr sz="1400">
                <a:solidFill>
                  <a:schemeClr val="dk1"/>
                </a:solidFill>
                <a:latin typeface="Red Hat Display"/>
                <a:ea typeface="Red Hat Display"/>
                <a:cs typeface="Red Hat Display"/>
                <a:sym typeface="Red Hat Display"/>
              </a:defRPr>
            </a:lvl1pPr>
            <a:lvl2pPr lvl="1" rtl="0">
              <a:lnSpc>
                <a:spcPct val="174000"/>
              </a:lnSpc>
              <a:spcBef>
                <a:spcPts val="0"/>
              </a:spcBef>
              <a:spcAft>
                <a:spcPts val="0"/>
              </a:spcAft>
              <a:buNone/>
              <a:defRPr sz="1400">
                <a:solidFill>
                  <a:schemeClr val="dk1"/>
                </a:solidFill>
              </a:defRPr>
            </a:lvl2pPr>
            <a:lvl3pPr lvl="2" rtl="0">
              <a:lnSpc>
                <a:spcPct val="174000"/>
              </a:lnSpc>
              <a:spcBef>
                <a:spcPts val="0"/>
              </a:spcBef>
              <a:spcAft>
                <a:spcPts val="0"/>
              </a:spcAft>
              <a:buNone/>
              <a:defRPr sz="1400">
                <a:solidFill>
                  <a:schemeClr val="dk1"/>
                </a:solidFill>
              </a:defRPr>
            </a:lvl3pPr>
            <a:lvl4pPr lvl="3" rtl="0">
              <a:lnSpc>
                <a:spcPct val="174000"/>
              </a:lnSpc>
              <a:spcBef>
                <a:spcPts val="0"/>
              </a:spcBef>
              <a:spcAft>
                <a:spcPts val="0"/>
              </a:spcAft>
              <a:buNone/>
              <a:defRPr sz="1400">
                <a:solidFill>
                  <a:schemeClr val="dk1"/>
                </a:solidFill>
              </a:defRPr>
            </a:lvl4pPr>
            <a:lvl5pPr lvl="4" rtl="0">
              <a:lnSpc>
                <a:spcPct val="174000"/>
              </a:lnSpc>
              <a:spcBef>
                <a:spcPts val="0"/>
              </a:spcBef>
              <a:spcAft>
                <a:spcPts val="0"/>
              </a:spcAft>
              <a:buNone/>
              <a:defRPr sz="1400">
                <a:solidFill>
                  <a:schemeClr val="dk1"/>
                </a:solidFill>
              </a:defRPr>
            </a:lvl5pPr>
            <a:lvl6pPr lvl="5" rtl="0">
              <a:lnSpc>
                <a:spcPct val="174000"/>
              </a:lnSpc>
              <a:spcBef>
                <a:spcPts val="0"/>
              </a:spcBef>
              <a:spcAft>
                <a:spcPts val="0"/>
              </a:spcAft>
              <a:buNone/>
              <a:defRPr sz="1400">
                <a:solidFill>
                  <a:schemeClr val="dk1"/>
                </a:solidFill>
              </a:defRPr>
            </a:lvl6pPr>
            <a:lvl7pPr lvl="6" rtl="0">
              <a:lnSpc>
                <a:spcPct val="174000"/>
              </a:lnSpc>
              <a:spcBef>
                <a:spcPts val="0"/>
              </a:spcBef>
              <a:spcAft>
                <a:spcPts val="0"/>
              </a:spcAft>
              <a:buNone/>
              <a:defRPr sz="1400">
                <a:solidFill>
                  <a:schemeClr val="dk1"/>
                </a:solidFill>
              </a:defRPr>
            </a:lvl7pPr>
            <a:lvl8pPr lvl="7" rtl="0">
              <a:lnSpc>
                <a:spcPct val="174000"/>
              </a:lnSpc>
              <a:spcBef>
                <a:spcPts val="0"/>
              </a:spcBef>
              <a:spcAft>
                <a:spcPts val="0"/>
              </a:spcAft>
              <a:buNone/>
              <a:defRPr sz="1400">
                <a:solidFill>
                  <a:schemeClr val="dk1"/>
                </a:solidFill>
              </a:defRPr>
            </a:lvl8pPr>
            <a:lvl9pPr lvl="8" rtl="0">
              <a:lnSpc>
                <a:spcPct val="174000"/>
              </a:lnSpc>
              <a:spcBef>
                <a:spcPts val="0"/>
              </a:spcBef>
              <a:spcAft>
                <a:spcPts val="0"/>
              </a:spcAft>
              <a:buNone/>
              <a:defRPr sz="1400">
                <a:solidFill>
                  <a:schemeClr val="dk1"/>
                </a:solidFill>
              </a:defRPr>
            </a:lvl9pPr>
          </a:lstStyle>
          <a:p/>
        </p:txBody>
      </p:sp>
      <p:sp>
        <p:nvSpPr>
          <p:cNvPr id="106" name="Google Shape;106;p11"/>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107" name="Google Shape;107;p11"/>
          <p:cNvPicPr preferRelativeResize="0"/>
          <p:nvPr/>
        </p:nvPicPr>
        <p:blipFill>
          <a:blip r:embed="rId3">
            <a:alphaModFix/>
          </a:blip>
          <a:stretch>
            <a:fillRect/>
          </a:stretch>
        </p:blipFill>
        <p:spPr>
          <a:xfrm>
            <a:off x="10545777" y="6213775"/>
            <a:ext cx="1145269" cy="327593"/>
          </a:xfrm>
          <a:prstGeom prst="rect">
            <a:avLst/>
          </a:prstGeom>
          <a:noFill/>
          <a:ln>
            <a:noFill/>
          </a:ln>
        </p:spPr>
      </p:pic>
      <p:pic>
        <p:nvPicPr>
          <p:cNvPr id="108" name="Google Shape;108;p11"/>
          <p:cNvPicPr preferRelativeResize="0"/>
          <p:nvPr/>
        </p:nvPicPr>
        <p:blipFill>
          <a:blip r:embed="rId4">
            <a:alphaModFix/>
          </a:blip>
          <a:stretch>
            <a:fillRect/>
          </a:stretch>
        </p:blipFill>
        <p:spPr>
          <a:xfrm>
            <a:off x="9547238" y="1084548"/>
            <a:ext cx="1532725" cy="153587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call out B">
  <p:cSld name="CUSTOM_2_1_1_1">
    <p:bg>
      <p:bgPr>
        <a:blipFill>
          <a:blip r:embed="rId2">
            <a:alphaModFix/>
          </a:blip>
          <a:stretch>
            <a:fillRect/>
          </a:stretch>
        </a:blipFill>
      </p:bgPr>
    </p:bg>
    <p:spTree>
      <p:nvGrpSpPr>
        <p:cNvPr id="109" name="Shape 109"/>
        <p:cNvGrpSpPr/>
        <p:nvPr/>
      </p:nvGrpSpPr>
      <p:grpSpPr>
        <a:xfrm>
          <a:off x="0" y="0"/>
          <a:ext cx="0" cy="0"/>
          <a:chOff x="0" y="0"/>
          <a:chExt cx="0" cy="0"/>
        </a:xfrm>
      </p:grpSpPr>
      <p:sp>
        <p:nvSpPr>
          <p:cNvPr id="110" name="Google Shape;110;p12"/>
          <p:cNvSpPr txBox="1"/>
          <p:nvPr>
            <p:ph idx="1" type="subTitle"/>
          </p:nvPr>
        </p:nvSpPr>
        <p:spPr>
          <a:xfrm>
            <a:off x="9251450" y="3515219"/>
            <a:ext cx="2124300" cy="31572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None/>
              <a:defRPr sz="1400">
                <a:solidFill>
                  <a:schemeClr val="dk1"/>
                </a:solidFill>
                <a:latin typeface="Red Hat Display"/>
                <a:ea typeface="Red Hat Display"/>
                <a:cs typeface="Red Hat Display"/>
                <a:sym typeface="Red Hat Display"/>
              </a:defRPr>
            </a:lvl1pPr>
            <a:lvl2pPr lvl="1" rtl="0">
              <a:lnSpc>
                <a:spcPct val="174000"/>
              </a:lnSpc>
              <a:spcBef>
                <a:spcPts val="0"/>
              </a:spcBef>
              <a:spcAft>
                <a:spcPts val="0"/>
              </a:spcAft>
              <a:buNone/>
              <a:defRPr sz="1400">
                <a:solidFill>
                  <a:schemeClr val="dk1"/>
                </a:solidFill>
              </a:defRPr>
            </a:lvl2pPr>
            <a:lvl3pPr lvl="2" rtl="0">
              <a:lnSpc>
                <a:spcPct val="174000"/>
              </a:lnSpc>
              <a:spcBef>
                <a:spcPts val="0"/>
              </a:spcBef>
              <a:spcAft>
                <a:spcPts val="0"/>
              </a:spcAft>
              <a:buNone/>
              <a:defRPr sz="1400">
                <a:solidFill>
                  <a:schemeClr val="dk1"/>
                </a:solidFill>
              </a:defRPr>
            </a:lvl3pPr>
            <a:lvl4pPr lvl="3" rtl="0">
              <a:lnSpc>
                <a:spcPct val="174000"/>
              </a:lnSpc>
              <a:spcBef>
                <a:spcPts val="0"/>
              </a:spcBef>
              <a:spcAft>
                <a:spcPts val="0"/>
              </a:spcAft>
              <a:buNone/>
              <a:defRPr sz="1400">
                <a:solidFill>
                  <a:schemeClr val="dk1"/>
                </a:solidFill>
              </a:defRPr>
            </a:lvl4pPr>
            <a:lvl5pPr lvl="4" rtl="0">
              <a:lnSpc>
                <a:spcPct val="174000"/>
              </a:lnSpc>
              <a:spcBef>
                <a:spcPts val="0"/>
              </a:spcBef>
              <a:spcAft>
                <a:spcPts val="0"/>
              </a:spcAft>
              <a:buNone/>
              <a:defRPr sz="1400">
                <a:solidFill>
                  <a:schemeClr val="dk1"/>
                </a:solidFill>
              </a:defRPr>
            </a:lvl5pPr>
            <a:lvl6pPr lvl="5" rtl="0">
              <a:lnSpc>
                <a:spcPct val="174000"/>
              </a:lnSpc>
              <a:spcBef>
                <a:spcPts val="0"/>
              </a:spcBef>
              <a:spcAft>
                <a:spcPts val="0"/>
              </a:spcAft>
              <a:buNone/>
              <a:defRPr sz="1400">
                <a:solidFill>
                  <a:schemeClr val="dk1"/>
                </a:solidFill>
              </a:defRPr>
            </a:lvl6pPr>
            <a:lvl7pPr lvl="6" rtl="0">
              <a:lnSpc>
                <a:spcPct val="174000"/>
              </a:lnSpc>
              <a:spcBef>
                <a:spcPts val="0"/>
              </a:spcBef>
              <a:spcAft>
                <a:spcPts val="0"/>
              </a:spcAft>
              <a:buNone/>
              <a:defRPr sz="1400">
                <a:solidFill>
                  <a:schemeClr val="dk1"/>
                </a:solidFill>
              </a:defRPr>
            </a:lvl7pPr>
            <a:lvl8pPr lvl="7" rtl="0">
              <a:lnSpc>
                <a:spcPct val="174000"/>
              </a:lnSpc>
              <a:spcBef>
                <a:spcPts val="0"/>
              </a:spcBef>
              <a:spcAft>
                <a:spcPts val="0"/>
              </a:spcAft>
              <a:buNone/>
              <a:defRPr sz="1400">
                <a:solidFill>
                  <a:schemeClr val="dk1"/>
                </a:solidFill>
              </a:defRPr>
            </a:lvl8pPr>
            <a:lvl9pPr lvl="8" rtl="0">
              <a:lnSpc>
                <a:spcPct val="174000"/>
              </a:lnSpc>
              <a:spcBef>
                <a:spcPts val="0"/>
              </a:spcBef>
              <a:spcAft>
                <a:spcPts val="0"/>
              </a:spcAft>
              <a:buNone/>
              <a:defRPr sz="1400">
                <a:solidFill>
                  <a:schemeClr val="dk1"/>
                </a:solidFill>
              </a:defRPr>
            </a:lvl9pPr>
          </a:lstStyle>
          <a:p/>
        </p:txBody>
      </p:sp>
      <p:sp>
        <p:nvSpPr>
          <p:cNvPr id="111" name="Google Shape;111;p12"/>
          <p:cNvSpPr txBox="1"/>
          <p:nvPr>
            <p:ph idx="2" type="subTitle"/>
          </p:nvPr>
        </p:nvSpPr>
        <p:spPr>
          <a:xfrm>
            <a:off x="9251450" y="2962656"/>
            <a:ext cx="2124300" cy="354600"/>
          </a:xfrm>
          <a:prstGeom prst="rect">
            <a:avLst/>
          </a:prstGeom>
        </p:spPr>
        <p:txBody>
          <a:bodyPr anchorCtr="0" anchor="b" bIns="0" lIns="0" spcFirstLastPara="1" rIns="0" wrap="square" tIns="0">
            <a:noAutofit/>
          </a:bodyPr>
          <a:lstStyle>
            <a:lvl1pPr lvl="0" rtl="0">
              <a:lnSpc>
                <a:spcPct val="135000"/>
              </a:lnSpc>
              <a:spcBef>
                <a:spcPts val="0"/>
              </a:spcBef>
              <a:spcAft>
                <a:spcPts val="0"/>
              </a:spcAft>
              <a:buSzPts val="1400"/>
              <a:buFont typeface="Red Hat Display Medium"/>
              <a:buNone/>
              <a:defRPr sz="1400">
                <a:latin typeface="Red Hat Display Medium"/>
                <a:ea typeface="Red Hat Display Medium"/>
                <a:cs typeface="Red Hat Display Medium"/>
                <a:sym typeface="Red Hat Display Medium"/>
              </a:defRPr>
            </a:lvl1pPr>
            <a:lvl2pPr lvl="1" rtl="0">
              <a:spcBef>
                <a:spcPts val="0"/>
              </a:spcBef>
              <a:spcAft>
                <a:spcPts val="0"/>
              </a:spcAft>
              <a:buSzPts val="1800"/>
              <a:buNone/>
              <a:defRPr/>
            </a:lvl2pPr>
            <a:lvl3pPr lvl="2" rtl="0">
              <a:spcBef>
                <a:spcPts val="500"/>
              </a:spcBef>
              <a:spcAft>
                <a:spcPts val="0"/>
              </a:spcAft>
              <a:buSzPts val="1800"/>
              <a:buNone/>
              <a:defRPr/>
            </a:lvl3pPr>
            <a:lvl4pPr lvl="3" rtl="0">
              <a:spcBef>
                <a:spcPts val="500"/>
              </a:spcBef>
              <a:spcAft>
                <a:spcPts val="0"/>
              </a:spcAft>
              <a:buSzPts val="1800"/>
              <a:buNone/>
              <a:defRPr/>
            </a:lvl4pPr>
            <a:lvl5pPr lvl="4" rtl="0">
              <a:spcBef>
                <a:spcPts val="500"/>
              </a:spcBef>
              <a:spcAft>
                <a:spcPts val="0"/>
              </a:spcAft>
              <a:buSzPts val="1800"/>
              <a:buNone/>
              <a:defRPr/>
            </a:lvl5pPr>
            <a:lvl6pPr lvl="5" rtl="0">
              <a:spcBef>
                <a:spcPts val="500"/>
              </a:spcBef>
              <a:spcAft>
                <a:spcPts val="0"/>
              </a:spcAft>
              <a:buSzPts val="1800"/>
              <a:buNone/>
              <a:defRPr/>
            </a:lvl6pPr>
            <a:lvl7pPr lvl="6" rtl="0">
              <a:spcBef>
                <a:spcPts val="500"/>
              </a:spcBef>
              <a:spcAft>
                <a:spcPts val="0"/>
              </a:spcAft>
              <a:buSzPts val="1800"/>
              <a:buNone/>
              <a:defRPr/>
            </a:lvl7pPr>
            <a:lvl8pPr lvl="7" rtl="0">
              <a:spcBef>
                <a:spcPts val="500"/>
              </a:spcBef>
              <a:spcAft>
                <a:spcPts val="0"/>
              </a:spcAft>
              <a:buSzPts val="1800"/>
              <a:buNone/>
              <a:defRPr/>
            </a:lvl8pPr>
            <a:lvl9pPr lvl="8" rtl="0">
              <a:spcBef>
                <a:spcPts val="500"/>
              </a:spcBef>
              <a:spcAft>
                <a:spcPts val="500"/>
              </a:spcAft>
              <a:buSzPts val="1800"/>
              <a:buNone/>
              <a:defRPr/>
            </a:lvl9pPr>
          </a:lstStyle>
          <a:p/>
        </p:txBody>
      </p:sp>
      <p:cxnSp>
        <p:nvCxnSpPr>
          <p:cNvPr id="112" name="Google Shape;112;p12"/>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cxnSp>
        <p:nvCxnSpPr>
          <p:cNvPr id="113" name="Google Shape;113;p12"/>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114" name="Google Shape;114;p12"/>
          <p:cNvSpPr txBox="1"/>
          <p:nvPr>
            <p:ph idx="3"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9pPr>
          </a:lstStyle>
          <a:p/>
        </p:txBody>
      </p:sp>
      <p:sp>
        <p:nvSpPr>
          <p:cNvPr id="115" name="Google Shape;115;p12"/>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116" name="Google Shape;116;p12"/>
          <p:cNvPicPr preferRelativeResize="0"/>
          <p:nvPr/>
        </p:nvPicPr>
        <p:blipFill>
          <a:blip r:embed="rId3">
            <a:alphaModFix/>
          </a:blip>
          <a:stretch>
            <a:fillRect/>
          </a:stretch>
        </p:blipFill>
        <p:spPr>
          <a:xfrm>
            <a:off x="10545777" y="6213775"/>
            <a:ext cx="1145269" cy="327593"/>
          </a:xfrm>
          <a:prstGeom prst="rect">
            <a:avLst/>
          </a:prstGeom>
          <a:noFill/>
          <a:ln>
            <a:noFill/>
          </a:ln>
        </p:spPr>
      </p:pic>
      <p:pic>
        <p:nvPicPr>
          <p:cNvPr id="117" name="Google Shape;117;p12"/>
          <p:cNvPicPr preferRelativeResize="0"/>
          <p:nvPr/>
        </p:nvPicPr>
        <p:blipFill>
          <a:blip r:embed="rId4">
            <a:alphaModFix/>
          </a:blip>
          <a:stretch>
            <a:fillRect/>
          </a:stretch>
        </p:blipFill>
        <p:spPr>
          <a:xfrm>
            <a:off x="9547238" y="1084548"/>
            <a:ext cx="1532725" cy="153587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2 divider D">
  <p:cSld name="CUSTOM_3">
    <p:bg>
      <p:bgPr>
        <a:blipFill>
          <a:blip r:embed="rId2">
            <a:alphaModFix/>
          </a:blip>
          <a:stretch>
            <a:fillRect/>
          </a:stretch>
        </a:blipFill>
      </p:bgPr>
    </p:bg>
    <p:spTree>
      <p:nvGrpSpPr>
        <p:cNvPr id="118" name="Shape 118"/>
        <p:cNvGrpSpPr/>
        <p:nvPr/>
      </p:nvGrpSpPr>
      <p:grpSpPr>
        <a:xfrm>
          <a:off x="0" y="0"/>
          <a:ext cx="0" cy="0"/>
          <a:chOff x="0" y="0"/>
          <a:chExt cx="0" cy="0"/>
        </a:xfrm>
      </p:grpSpPr>
      <p:sp>
        <p:nvSpPr>
          <p:cNvPr id="119" name="Google Shape;119;p13"/>
          <p:cNvSpPr txBox="1"/>
          <p:nvPr>
            <p:ph type="title"/>
          </p:nvPr>
        </p:nvSpPr>
        <p:spPr>
          <a:xfrm>
            <a:off x="2076025" y="1883250"/>
            <a:ext cx="7992000" cy="30711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None/>
              <a:defRPr sz="5400">
                <a:solidFill>
                  <a:schemeClr val="accent1"/>
                </a:solidFill>
              </a:defRPr>
            </a:lvl1pPr>
            <a:lvl2pPr lvl="1" rtl="0">
              <a:lnSpc>
                <a:spcPct val="100000"/>
              </a:lnSpc>
              <a:spcBef>
                <a:spcPts val="0"/>
              </a:spcBef>
              <a:spcAft>
                <a:spcPts val="0"/>
              </a:spcAft>
              <a:buNone/>
              <a:defRPr sz="5400">
                <a:solidFill>
                  <a:schemeClr val="accent1"/>
                </a:solidFill>
              </a:defRPr>
            </a:lvl2pPr>
            <a:lvl3pPr lvl="2" rtl="0">
              <a:lnSpc>
                <a:spcPct val="100000"/>
              </a:lnSpc>
              <a:spcBef>
                <a:spcPts val="0"/>
              </a:spcBef>
              <a:spcAft>
                <a:spcPts val="0"/>
              </a:spcAft>
              <a:buNone/>
              <a:defRPr sz="5400">
                <a:solidFill>
                  <a:schemeClr val="accent1"/>
                </a:solidFill>
              </a:defRPr>
            </a:lvl3pPr>
            <a:lvl4pPr lvl="3" rtl="0">
              <a:lnSpc>
                <a:spcPct val="100000"/>
              </a:lnSpc>
              <a:spcBef>
                <a:spcPts val="0"/>
              </a:spcBef>
              <a:spcAft>
                <a:spcPts val="0"/>
              </a:spcAft>
              <a:buNone/>
              <a:defRPr sz="5400">
                <a:solidFill>
                  <a:schemeClr val="accent1"/>
                </a:solidFill>
              </a:defRPr>
            </a:lvl4pPr>
            <a:lvl5pPr lvl="4" rtl="0">
              <a:lnSpc>
                <a:spcPct val="100000"/>
              </a:lnSpc>
              <a:spcBef>
                <a:spcPts val="0"/>
              </a:spcBef>
              <a:spcAft>
                <a:spcPts val="0"/>
              </a:spcAft>
              <a:buNone/>
              <a:defRPr sz="5400">
                <a:solidFill>
                  <a:schemeClr val="accent1"/>
                </a:solidFill>
              </a:defRPr>
            </a:lvl5pPr>
            <a:lvl6pPr lvl="5" rtl="0">
              <a:lnSpc>
                <a:spcPct val="100000"/>
              </a:lnSpc>
              <a:spcBef>
                <a:spcPts val="0"/>
              </a:spcBef>
              <a:spcAft>
                <a:spcPts val="0"/>
              </a:spcAft>
              <a:buNone/>
              <a:defRPr sz="5400">
                <a:solidFill>
                  <a:schemeClr val="accent1"/>
                </a:solidFill>
              </a:defRPr>
            </a:lvl6pPr>
            <a:lvl7pPr lvl="6" rtl="0">
              <a:lnSpc>
                <a:spcPct val="100000"/>
              </a:lnSpc>
              <a:spcBef>
                <a:spcPts val="0"/>
              </a:spcBef>
              <a:spcAft>
                <a:spcPts val="0"/>
              </a:spcAft>
              <a:buNone/>
              <a:defRPr sz="5400">
                <a:solidFill>
                  <a:schemeClr val="accent1"/>
                </a:solidFill>
              </a:defRPr>
            </a:lvl7pPr>
            <a:lvl8pPr lvl="7" rtl="0">
              <a:lnSpc>
                <a:spcPct val="100000"/>
              </a:lnSpc>
              <a:spcBef>
                <a:spcPts val="0"/>
              </a:spcBef>
              <a:spcAft>
                <a:spcPts val="0"/>
              </a:spcAft>
              <a:buNone/>
              <a:defRPr sz="5400">
                <a:solidFill>
                  <a:schemeClr val="accent1"/>
                </a:solidFill>
              </a:defRPr>
            </a:lvl8pPr>
            <a:lvl9pPr lvl="8" rtl="0">
              <a:lnSpc>
                <a:spcPct val="100000"/>
              </a:lnSpc>
              <a:spcBef>
                <a:spcPts val="0"/>
              </a:spcBef>
              <a:spcAft>
                <a:spcPts val="0"/>
              </a:spcAft>
              <a:buNone/>
              <a:defRPr sz="5400">
                <a:solidFill>
                  <a:schemeClr val="accent1"/>
                </a:solidFill>
              </a:defRPr>
            </a:lvl9pPr>
          </a:lstStyle>
          <a:p/>
        </p:txBody>
      </p:sp>
      <p:cxnSp>
        <p:nvCxnSpPr>
          <p:cNvPr id="120" name="Google Shape;120;p13"/>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121" name="Google Shape;121;p13"/>
          <p:cNvSpPr txBox="1"/>
          <p:nvPr>
            <p:ph idx="1" type="subTitle"/>
          </p:nvPr>
        </p:nvSpPr>
        <p:spPr>
          <a:xfrm rot="5400000">
            <a:off x="-2138450" y="2138400"/>
            <a:ext cx="5148900" cy="872100"/>
          </a:xfrm>
          <a:prstGeom prst="rect">
            <a:avLst/>
          </a:prstGeom>
        </p:spPr>
        <p:txBody>
          <a:bodyPr anchorCtr="0" anchor="ctr" bIns="91425" lIns="502900" spcFirstLastPara="1" rIns="91425" wrap="square" tIns="91425">
            <a:noAutofit/>
          </a:bodyPr>
          <a:lstStyle>
            <a:lvl1pPr lvl="0" rtl="0">
              <a:lnSpc>
                <a:spcPct val="100000"/>
              </a:lnSpc>
              <a:spcBef>
                <a:spcPts val="0"/>
              </a:spcBef>
              <a:spcAft>
                <a:spcPts val="0"/>
              </a:spcAft>
              <a:buClr>
                <a:schemeClr val="lt1"/>
              </a:buClr>
              <a:buSzPts val="1000"/>
              <a:buFont typeface="Red Hat Display Medium"/>
              <a:buNone/>
              <a:defRPr sz="1000">
                <a:solidFill>
                  <a:schemeClr val="l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9pPr>
          </a:lstStyle>
          <a:p/>
        </p:txBody>
      </p:sp>
      <p:cxnSp>
        <p:nvCxnSpPr>
          <p:cNvPr id="122" name="Google Shape;122;p13"/>
          <p:cNvCxnSpPr/>
          <p:nvPr/>
        </p:nvCxnSpPr>
        <p:spPr>
          <a:xfrm>
            <a:off x="2076025" y="1653700"/>
            <a:ext cx="1390800" cy="0"/>
          </a:xfrm>
          <a:prstGeom prst="straightConnector1">
            <a:avLst/>
          </a:prstGeom>
          <a:noFill/>
          <a:ln cap="flat" cmpd="sng" w="9525">
            <a:solidFill>
              <a:srgbClr val="EE0000"/>
            </a:solidFill>
            <a:prstDash val="solid"/>
            <a:round/>
            <a:headEnd len="med" w="med" type="none"/>
            <a:tailEnd len="med" w="med" type="none"/>
          </a:ln>
        </p:spPr>
      </p:cxnSp>
      <p:sp>
        <p:nvSpPr>
          <p:cNvPr id="123" name="Google Shape;123;p13"/>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solidFill>
                  <a:srgbClr val="FFFFFF"/>
                </a:solidFill>
                <a:latin typeface="Red Hat Text Medium"/>
                <a:ea typeface="Red Hat Text Medium"/>
                <a:cs typeface="Red Hat Text Medium"/>
                <a:sym typeface="Red Hat Text Medium"/>
              </a:defRPr>
            </a:lvl1pPr>
            <a:lvl2pPr lvl="1" rtl="0" algn="ctr">
              <a:buNone/>
              <a:defRPr sz="800">
                <a:solidFill>
                  <a:srgbClr val="FFFFFF"/>
                </a:solidFill>
                <a:latin typeface="Red Hat Text Medium"/>
                <a:ea typeface="Red Hat Text Medium"/>
                <a:cs typeface="Red Hat Text Medium"/>
                <a:sym typeface="Red Hat Text Medium"/>
              </a:defRPr>
            </a:lvl2pPr>
            <a:lvl3pPr lvl="2" rtl="0" algn="ctr">
              <a:buNone/>
              <a:defRPr sz="800">
                <a:solidFill>
                  <a:srgbClr val="FFFFFF"/>
                </a:solidFill>
                <a:latin typeface="Red Hat Text Medium"/>
                <a:ea typeface="Red Hat Text Medium"/>
                <a:cs typeface="Red Hat Text Medium"/>
                <a:sym typeface="Red Hat Text Medium"/>
              </a:defRPr>
            </a:lvl3pPr>
            <a:lvl4pPr lvl="3" rtl="0" algn="ctr">
              <a:buNone/>
              <a:defRPr sz="800">
                <a:solidFill>
                  <a:srgbClr val="FFFFFF"/>
                </a:solidFill>
                <a:latin typeface="Red Hat Text Medium"/>
                <a:ea typeface="Red Hat Text Medium"/>
                <a:cs typeface="Red Hat Text Medium"/>
                <a:sym typeface="Red Hat Text Medium"/>
              </a:defRPr>
            </a:lvl4pPr>
            <a:lvl5pPr lvl="4" rtl="0" algn="ctr">
              <a:buNone/>
              <a:defRPr sz="800">
                <a:solidFill>
                  <a:srgbClr val="FFFFFF"/>
                </a:solidFill>
                <a:latin typeface="Red Hat Text Medium"/>
                <a:ea typeface="Red Hat Text Medium"/>
                <a:cs typeface="Red Hat Text Medium"/>
                <a:sym typeface="Red Hat Text Medium"/>
              </a:defRPr>
            </a:lvl5pPr>
            <a:lvl6pPr lvl="5" rtl="0" algn="ctr">
              <a:buNone/>
              <a:defRPr sz="800">
                <a:solidFill>
                  <a:srgbClr val="FFFFFF"/>
                </a:solidFill>
                <a:latin typeface="Red Hat Text Medium"/>
                <a:ea typeface="Red Hat Text Medium"/>
                <a:cs typeface="Red Hat Text Medium"/>
                <a:sym typeface="Red Hat Text Medium"/>
              </a:defRPr>
            </a:lvl6pPr>
            <a:lvl7pPr lvl="6" rtl="0" algn="ctr">
              <a:buNone/>
              <a:defRPr sz="800">
                <a:solidFill>
                  <a:srgbClr val="FFFFFF"/>
                </a:solidFill>
                <a:latin typeface="Red Hat Text Medium"/>
                <a:ea typeface="Red Hat Text Medium"/>
                <a:cs typeface="Red Hat Text Medium"/>
                <a:sym typeface="Red Hat Text Medium"/>
              </a:defRPr>
            </a:lvl7pPr>
            <a:lvl8pPr lvl="7" rtl="0" algn="ctr">
              <a:buNone/>
              <a:defRPr sz="800">
                <a:solidFill>
                  <a:srgbClr val="FFFFFF"/>
                </a:solidFill>
                <a:latin typeface="Red Hat Text Medium"/>
                <a:ea typeface="Red Hat Text Medium"/>
                <a:cs typeface="Red Hat Text Medium"/>
                <a:sym typeface="Red Hat Text Medium"/>
              </a:defRPr>
            </a:lvl8pPr>
            <a:lvl9pPr lvl="8" rtl="0" algn="ctr">
              <a:buNone/>
              <a:defRPr sz="800">
                <a:solidFill>
                  <a:srgbClr val="FFFFFF"/>
                </a:solidFill>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1 divider">
  <p:cSld name="CUSTOM_3_1">
    <p:bg>
      <p:bgPr>
        <a:blipFill>
          <a:blip r:embed="rId2">
            <a:alphaModFix/>
          </a:blip>
          <a:stretch>
            <a:fillRect/>
          </a:stretch>
        </a:blipFill>
      </p:bgPr>
    </p:bg>
    <p:spTree>
      <p:nvGrpSpPr>
        <p:cNvPr id="124" name="Shape 124"/>
        <p:cNvGrpSpPr/>
        <p:nvPr/>
      </p:nvGrpSpPr>
      <p:grpSpPr>
        <a:xfrm>
          <a:off x="0" y="0"/>
          <a:ext cx="0" cy="0"/>
          <a:chOff x="0" y="0"/>
          <a:chExt cx="0" cy="0"/>
        </a:xfrm>
      </p:grpSpPr>
      <p:sp>
        <p:nvSpPr>
          <p:cNvPr id="125" name="Google Shape;125;p14"/>
          <p:cNvSpPr txBox="1"/>
          <p:nvPr>
            <p:ph type="title"/>
          </p:nvPr>
        </p:nvSpPr>
        <p:spPr>
          <a:xfrm>
            <a:off x="2076025" y="1883250"/>
            <a:ext cx="7992000" cy="30711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None/>
              <a:defRPr sz="5400">
                <a:solidFill>
                  <a:schemeClr val="lt1"/>
                </a:solidFill>
              </a:defRPr>
            </a:lvl1pPr>
            <a:lvl2pPr lvl="1" rtl="0">
              <a:lnSpc>
                <a:spcPct val="100000"/>
              </a:lnSpc>
              <a:spcBef>
                <a:spcPts val="0"/>
              </a:spcBef>
              <a:spcAft>
                <a:spcPts val="0"/>
              </a:spcAft>
              <a:buNone/>
              <a:defRPr sz="5400">
                <a:solidFill>
                  <a:schemeClr val="lt1"/>
                </a:solidFill>
              </a:defRPr>
            </a:lvl2pPr>
            <a:lvl3pPr lvl="2" rtl="0">
              <a:lnSpc>
                <a:spcPct val="100000"/>
              </a:lnSpc>
              <a:spcBef>
                <a:spcPts val="0"/>
              </a:spcBef>
              <a:spcAft>
                <a:spcPts val="0"/>
              </a:spcAft>
              <a:buNone/>
              <a:defRPr sz="5400">
                <a:solidFill>
                  <a:schemeClr val="lt1"/>
                </a:solidFill>
              </a:defRPr>
            </a:lvl3pPr>
            <a:lvl4pPr lvl="3" rtl="0">
              <a:lnSpc>
                <a:spcPct val="100000"/>
              </a:lnSpc>
              <a:spcBef>
                <a:spcPts val="0"/>
              </a:spcBef>
              <a:spcAft>
                <a:spcPts val="0"/>
              </a:spcAft>
              <a:buNone/>
              <a:defRPr sz="5400">
                <a:solidFill>
                  <a:schemeClr val="lt1"/>
                </a:solidFill>
              </a:defRPr>
            </a:lvl4pPr>
            <a:lvl5pPr lvl="4" rtl="0">
              <a:lnSpc>
                <a:spcPct val="100000"/>
              </a:lnSpc>
              <a:spcBef>
                <a:spcPts val="0"/>
              </a:spcBef>
              <a:spcAft>
                <a:spcPts val="0"/>
              </a:spcAft>
              <a:buNone/>
              <a:defRPr sz="5400">
                <a:solidFill>
                  <a:schemeClr val="lt1"/>
                </a:solidFill>
              </a:defRPr>
            </a:lvl5pPr>
            <a:lvl6pPr lvl="5" rtl="0">
              <a:lnSpc>
                <a:spcPct val="100000"/>
              </a:lnSpc>
              <a:spcBef>
                <a:spcPts val="0"/>
              </a:spcBef>
              <a:spcAft>
                <a:spcPts val="0"/>
              </a:spcAft>
              <a:buNone/>
              <a:defRPr sz="5400">
                <a:solidFill>
                  <a:schemeClr val="lt1"/>
                </a:solidFill>
              </a:defRPr>
            </a:lvl6pPr>
            <a:lvl7pPr lvl="6" rtl="0">
              <a:lnSpc>
                <a:spcPct val="100000"/>
              </a:lnSpc>
              <a:spcBef>
                <a:spcPts val="0"/>
              </a:spcBef>
              <a:spcAft>
                <a:spcPts val="0"/>
              </a:spcAft>
              <a:buNone/>
              <a:defRPr sz="5400">
                <a:solidFill>
                  <a:schemeClr val="lt1"/>
                </a:solidFill>
              </a:defRPr>
            </a:lvl7pPr>
            <a:lvl8pPr lvl="7" rtl="0">
              <a:lnSpc>
                <a:spcPct val="100000"/>
              </a:lnSpc>
              <a:spcBef>
                <a:spcPts val="0"/>
              </a:spcBef>
              <a:spcAft>
                <a:spcPts val="0"/>
              </a:spcAft>
              <a:buNone/>
              <a:defRPr sz="5400">
                <a:solidFill>
                  <a:schemeClr val="lt1"/>
                </a:solidFill>
              </a:defRPr>
            </a:lvl8pPr>
            <a:lvl9pPr lvl="8" rtl="0">
              <a:lnSpc>
                <a:spcPct val="100000"/>
              </a:lnSpc>
              <a:spcBef>
                <a:spcPts val="0"/>
              </a:spcBef>
              <a:spcAft>
                <a:spcPts val="0"/>
              </a:spcAft>
              <a:buNone/>
              <a:defRPr sz="5400">
                <a:solidFill>
                  <a:schemeClr val="lt1"/>
                </a:solidFill>
              </a:defRPr>
            </a:lvl9pPr>
          </a:lstStyle>
          <a:p/>
        </p:txBody>
      </p:sp>
      <p:cxnSp>
        <p:nvCxnSpPr>
          <p:cNvPr id="126" name="Google Shape;126;p14"/>
          <p:cNvCxnSpPr/>
          <p:nvPr/>
        </p:nvCxnSpPr>
        <p:spPr>
          <a:xfrm rot="10800000">
            <a:off x="447767" y="6401400"/>
            <a:ext cx="0" cy="456600"/>
          </a:xfrm>
          <a:prstGeom prst="straightConnector1">
            <a:avLst/>
          </a:prstGeom>
          <a:noFill/>
          <a:ln cap="flat" cmpd="sng" w="9525">
            <a:solidFill>
              <a:srgbClr val="800000"/>
            </a:solidFill>
            <a:prstDash val="solid"/>
            <a:round/>
            <a:headEnd len="med" w="med" type="none"/>
            <a:tailEnd len="med" w="med" type="none"/>
          </a:ln>
        </p:spPr>
      </p:cxnSp>
      <p:cxnSp>
        <p:nvCxnSpPr>
          <p:cNvPr id="127" name="Google Shape;127;p14"/>
          <p:cNvCxnSpPr/>
          <p:nvPr/>
        </p:nvCxnSpPr>
        <p:spPr>
          <a:xfrm>
            <a:off x="2076025" y="1653700"/>
            <a:ext cx="1390800" cy="0"/>
          </a:xfrm>
          <a:prstGeom prst="straightConnector1">
            <a:avLst/>
          </a:prstGeom>
          <a:noFill/>
          <a:ln cap="flat" cmpd="sng" w="9525">
            <a:solidFill>
              <a:srgbClr val="EE0000"/>
            </a:solidFill>
            <a:prstDash val="solid"/>
            <a:round/>
            <a:headEnd len="med" w="med" type="none"/>
            <a:tailEnd len="med" w="med" type="none"/>
          </a:ln>
        </p:spPr>
      </p:cxnSp>
      <p:cxnSp>
        <p:nvCxnSpPr>
          <p:cNvPr id="128" name="Google Shape;128;p14"/>
          <p:cNvCxnSpPr/>
          <p:nvPr/>
        </p:nvCxnSpPr>
        <p:spPr>
          <a:xfrm rot="10800000">
            <a:off x="447775" y="100"/>
            <a:ext cx="0" cy="886500"/>
          </a:xfrm>
          <a:prstGeom prst="straightConnector1">
            <a:avLst/>
          </a:prstGeom>
          <a:noFill/>
          <a:ln cap="flat" cmpd="sng" w="9525">
            <a:solidFill>
              <a:srgbClr val="800000"/>
            </a:solidFill>
            <a:prstDash val="solid"/>
            <a:round/>
            <a:headEnd len="med" w="med" type="none"/>
            <a:tailEnd len="med" w="med" type="none"/>
          </a:ln>
        </p:spPr>
      </p:cxnSp>
      <p:sp>
        <p:nvSpPr>
          <p:cNvPr id="129" name="Google Shape;129;p14"/>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lt1"/>
              </a:buClr>
              <a:buSzPts val="1000"/>
              <a:buFont typeface="Red Hat Display Medium"/>
              <a:buNone/>
              <a:defRPr sz="1000">
                <a:solidFill>
                  <a:schemeClr val="l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9pPr>
          </a:lstStyle>
          <a:p/>
        </p:txBody>
      </p:sp>
      <p:sp>
        <p:nvSpPr>
          <p:cNvPr id="130" name="Google Shape;130;p14"/>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131" name="Google Shape;131;p14"/>
          <p:cNvPicPr preferRelativeResize="0"/>
          <p:nvPr/>
        </p:nvPicPr>
        <p:blipFill>
          <a:blip r:embed="rId3">
            <a:alphaModFix/>
          </a:blip>
          <a:stretch>
            <a:fillRect/>
          </a:stretch>
        </p:blipFill>
        <p:spPr>
          <a:xfrm>
            <a:off x="10545777" y="6213775"/>
            <a:ext cx="1145269" cy="327593"/>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itle">
  <p:cSld name="CUSTOM_4">
    <p:spTree>
      <p:nvGrpSpPr>
        <p:cNvPr id="132" name="Shape 132"/>
        <p:cNvGrpSpPr/>
        <p:nvPr/>
      </p:nvGrpSpPr>
      <p:grpSpPr>
        <a:xfrm>
          <a:off x="0" y="0"/>
          <a:ext cx="0" cy="0"/>
          <a:chOff x="0" y="0"/>
          <a:chExt cx="0" cy="0"/>
        </a:xfrm>
      </p:grpSpPr>
      <p:sp>
        <p:nvSpPr>
          <p:cNvPr id="133" name="Google Shape;133;p15"/>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cxnSp>
        <p:nvCxnSpPr>
          <p:cNvPr id="134" name="Google Shape;134;p15"/>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135" name="Google Shape;135;p15"/>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136" name="Google Shape;136;p15"/>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
        <p:nvSpPr>
          <p:cNvPr id="137" name="Google Shape;137;p15"/>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138" name="Google Shape;138;p15"/>
          <p:cNvSpPr txBox="1"/>
          <p:nvPr>
            <p:ph type="title"/>
          </p:nvPr>
        </p:nvSpPr>
        <p:spPr>
          <a:xfrm>
            <a:off x="885050" y="11003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8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sp>
        <p:nvSpPr>
          <p:cNvPr id="139" name="Google Shape;139;p15"/>
          <p:cNvSpPr txBox="1"/>
          <p:nvPr>
            <p:ph idx="3" type="subTitle"/>
          </p:nvPr>
        </p:nvSpPr>
        <p:spPr>
          <a:xfrm>
            <a:off x="885125" y="1653550"/>
            <a:ext cx="10422000" cy="2919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pic>
        <p:nvPicPr>
          <p:cNvPr id="140" name="Google Shape;140;p15"/>
          <p:cNvPicPr preferRelativeResize="0"/>
          <p:nvPr/>
        </p:nvPicPr>
        <p:blipFill>
          <a:blip r:embed="rId2">
            <a:alphaModFix/>
          </a:blip>
          <a:stretch>
            <a:fillRect/>
          </a:stretch>
        </p:blipFill>
        <p:spPr>
          <a:xfrm>
            <a:off x="10545777" y="6213775"/>
            <a:ext cx="1145269" cy="327593"/>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hree chevrons">
  <p:cSld name="CUSTOM_4_20">
    <p:spTree>
      <p:nvGrpSpPr>
        <p:cNvPr id="141" name="Shape 141"/>
        <p:cNvGrpSpPr/>
        <p:nvPr/>
      </p:nvGrpSpPr>
      <p:grpSpPr>
        <a:xfrm>
          <a:off x="0" y="0"/>
          <a:ext cx="0" cy="0"/>
          <a:chOff x="0" y="0"/>
          <a:chExt cx="0" cy="0"/>
        </a:xfrm>
      </p:grpSpPr>
      <p:sp>
        <p:nvSpPr>
          <p:cNvPr id="142" name="Google Shape;142;p16"/>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2pPr>
            <a:lvl3pPr lvl="2"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3pPr>
            <a:lvl4pPr lvl="3"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4pPr>
            <a:lvl5pPr lvl="4"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5pPr>
            <a:lvl6pPr lvl="5"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6pPr>
            <a:lvl7pPr lvl="6"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7pPr>
            <a:lvl8pPr lvl="7"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8pPr>
            <a:lvl9pPr lvl="8"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9pPr>
          </a:lstStyle>
          <a:p/>
        </p:txBody>
      </p:sp>
      <p:cxnSp>
        <p:nvCxnSpPr>
          <p:cNvPr id="143" name="Google Shape;143;p16"/>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144" name="Google Shape;144;p16"/>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145" name="Google Shape;145;p16"/>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
        <p:nvSpPr>
          <p:cNvPr id="146" name="Google Shape;146;p16"/>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147" name="Google Shape;147;p16"/>
          <p:cNvSpPr/>
          <p:nvPr/>
        </p:nvSpPr>
        <p:spPr>
          <a:xfrm>
            <a:off x="3901500" y="2473638"/>
            <a:ext cx="4389000" cy="2702400"/>
          </a:xfrm>
          <a:prstGeom prst="chevron">
            <a:avLst>
              <a:gd fmla="val 27319"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6"/>
          <p:cNvSpPr/>
          <p:nvPr/>
        </p:nvSpPr>
        <p:spPr>
          <a:xfrm>
            <a:off x="7803000" y="2473650"/>
            <a:ext cx="4389000" cy="2702400"/>
          </a:xfrm>
          <a:prstGeom prst="chevron">
            <a:avLst>
              <a:gd fmla="val 27319"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6"/>
          <p:cNvSpPr/>
          <p:nvPr/>
        </p:nvSpPr>
        <p:spPr>
          <a:xfrm>
            <a:off x="0" y="2473650"/>
            <a:ext cx="4389000" cy="2702400"/>
          </a:xfrm>
          <a:prstGeom prst="chevron">
            <a:avLst>
              <a:gd fmla="val 27319"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6"/>
          <p:cNvSpPr/>
          <p:nvPr/>
        </p:nvSpPr>
        <p:spPr>
          <a:xfrm>
            <a:off x="0" y="2473638"/>
            <a:ext cx="1120500" cy="2702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6"/>
          <p:cNvSpPr/>
          <p:nvPr/>
        </p:nvSpPr>
        <p:spPr>
          <a:xfrm>
            <a:off x="11071500" y="2473638"/>
            <a:ext cx="1120500" cy="2702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6"/>
          <p:cNvSpPr txBox="1"/>
          <p:nvPr>
            <p:ph idx="3" type="subTitle"/>
          </p:nvPr>
        </p:nvSpPr>
        <p:spPr>
          <a:xfrm>
            <a:off x="3901500" y="2473650"/>
            <a:ext cx="4389000" cy="2702400"/>
          </a:xfrm>
          <a:prstGeom prst="rect">
            <a:avLst/>
          </a:prstGeom>
        </p:spPr>
        <p:txBody>
          <a:bodyPr anchorCtr="0" anchor="ctr" bIns="0" lIns="1097275" spcFirstLastPara="1" rIns="457200" wrap="square" tIns="91425">
            <a:noAutofit/>
          </a:bodyPr>
          <a:lstStyle>
            <a:lvl1pPr lvl="0" rtl="0">
              <a:lnSpc>
                <a:spcPct val="115000"/>
              </a:lnSpc>
              <a:spcBef>
                <a:spcPts val="0"/>
              </a:spcBef>
              <a:spcAft>
                <a:spcPts val="0"/>
              </a:spcAft>
              <a:buNone/>
              <a:defRPr/>
            </a:lvl1pPr>
            <a:lvl2pPr lvl="1" rtl="0">
              <a:lnSpc>
                <a:spcPct val="115000"/>
              </a:lnSpc>
              <a:spcBef>
                <a:spcPts val="1000"/>
              </a:spcBef>
              <a:spcAft>
                <a:spcPts val="0"/>
              </a:spcAft>
              <a:buNone/>
              <a:defRPr/>
            </a:lvl2pPr>
            <a:lvl3pPr lvl="2" rtl="0">
              <a:lnSpc>
                <a:spcPct val="115000"/>
              </a:lnSpc>
              <a:spcBef>
                <a:spcPts val="1000"/>
              </a:spcBef>
              <a:spcAft>
                <a:spcPts val="0"/>
              </a:spcAft>
              <a:buNone/>
              <a:defRPr/>
            </a:lvl3pPr>
            <a:lvl4pPr lvl="3" rtl="0">
              <a:lnSpc>
                <a:spcPct val="115000"/>
              </a:lnSpc>
              <a:spcBef>
                <a:spcPts val="1000"/>
              </a:spcBef>
              <a:spcAft>
                <a:spcPts val="0"/>
              </a:spcAft>
              <a:buNone/>
              <a:defRPr/>
            </a:lvl4pPr>
            <a:lvl5pPr lvl="4" rtl="0">
              <a:lnSpc>
                <a:spcPct val="115000"/>
              </a:lnSpc>
              <a:spcBef>
                <a:spcPts val="1000"/>
              </a:spcBef>
              <a:spcAft>
                <a:spcPts val="0"/>
              </a:spcAft>
              <a:buNone/>
              <a:defRPr/>
            </a:lvl5pPr>
            <a:lvl6pPr lvl="5" rtl="0">
              <a:lnSpc>
                <a:spcPct val="115000"/>
              </a:lnSpc>
              <a:spcBef>
                <a:spcPts val="1000"/>
              </a:spcBef>
              <a:spcAft>
                <a:spcPts val="0"/>
              </a:spcAft>
              <a:buNone/>
              <a:defRPr/>
            </a:lvl6pPr>
            <a:lvl7pPr lvl="6" rtl="0">
              <a:lnSpc>
                <a:spcPct val="115000"/>
              </a:lnSpc>
              <a:spcBef>
                <a:spcPts val="1000"/>
              </a:spcBef>
              <a:spcAft>
                <a:spcPts val="0"/>
              </a:spcAft>
              <a:buNone/>
              <a:defRPr/>
            </a:lvl7pPr>
            <a:lvl8pPr lvl="7" rtl="0">
              <a:lnSpc>
                <a:spcPct val="115000"/>
              </a:lnSpc>
              <a:spcBef>
                <a:spcPts val="1000"/>
              </a:spcBef>
              <a:spcAft>
                <a:spcPts val="0"/>
              </a:spcAft>
              <a:buNone/>
              <a:defRPr/>
            </a:lvl8pPr>
            <a:lvl9pPr lvl="8" rtl="0">
              <a:lnSpc>
                <a:spcPct val="115000"/>
              </a:lnSpc>
              <a:spcBef>
                <a:spcPts val="1000"/>
              </a:spcBef>
              <a:spcAft>
                <a:spcPts val="1000"/>
              </a:spcAft>
              <a:buNone/>
              <a:defRPr/>
            </a:lvl9pPr>
          </a:lstStyle>
          <a:p/>
        </p:txBody>
      </p:sp>
      <p:sp>
        <p:nvSpPr>
          <p:cNvPr id="153" name="Google Shape;153;p16"/>
          <p:cNvSpPr txBox="1"/>
          <p:nvPr>
            <p:ph idx="4" type="subTitle"/>
          </p:nvPr>
        </p:nvSpPr>
        <p:spPr>
          <a:xfrm>
            <a:off x="0" y="2473650"/>
            <a:ext cx="4389000" cy="2702400"/>
          </a:xfrm>
          <a:prstGeom prst="rect">
            <a:avLst/>
          </a:prstGeom>
        </p:spPr>
        <p:txBody>
          <a:bodyPr anchorCtr="0" anchor="ctr" bIns="0" lIns="868675" spcFirstLastPara="1" rIns="731500" wrap="square" tIns="91425">
            <a:noAutofit/>
          </a:bodyPr>
          <a:lstStyle>
            <a:lvl1pPr lvl="0" rtl="0">
              <a:lnSpc>
                <a:spcPct val="115000"/>
              </a:lnSpc>
              <a:spcBef>
                <a:spcPts val="0"/>
              </a:spcBef>
              <a:spcAft>
                <a:spcPts val="0"/>
              </a:spcAft>
              <a:buNone/>
              <a:defRPr/>
            </a:lvl1pPr>
            <a:lvl2pPr lvl="1" rtl="0">
              <a:lnSpc>
                <a:spcPct val="115000"/>
              </a:lnSpc>
              <a:spcBef>
                <a:spcPts val="1000"/>
              </a:spcBef>
              <a:spcAft>
                <a:spcPts val="0"/>
              </a:spcAft>
              <a:buNone/>
              <a:defRPr/>
            </a:lvl2pPr>
            <a:lvl3pPr lvl="2" rtl="0">
              <a:lnSpc>
                <a:spcPct val="115000"/>
              </a:lnSpc>
              <a:spcBef>
                <a:spcPts val="1000"/>
              </a:spcBef>
              <a:spcAft>
                <a:spcPts val="0"/>
              </a:spcAft>
              <a:buNone/>
              <a:defRPr/>
            </a:lvl3pPr>
            <a:lvl4pPr lvl="3" rtl="0">
              <a:lnSpc>
                <a:spcPct val="115000"/>
              </a:lnSpc>
              <a:spcBef>
                <a:spcPts val="1000"/>
              </a:spcBef>
              <a:spcAft>
                <a:spcPts val="0"/>
              </a:spcAft>
              <a:buNone/>
              <a:defRPr/>
            </a:lvl4pPr>
            <a:lvl5pPr lvl="4" rtl="0">
              <a:lnSpc>
                <a:spcPct val="115000"/>
              </a:lnSpc>
              <a:spcBef>
                <a:spcPts val="1000"/>
              </a:spcBef>
              <a:spcAft>
                <a:spcPts val="0"/>
              </a:spcAft>
              <a:buNone/>
              <a:defRPr/>
            </a:lvl5pPr>
            <a:lvl6pPr lvl="5" rtl="0">
              <a:lnSpc>
                <a:spcPct val="115000"/>
              </a:lnSpc>
              <a:spcBef>
                <a:spcPts val="1000"/>
              </a:spcBef>
              <a:spcAft>
                <a:spcPts val="0"/>
              </a:spcAft>
              <a:buNone/>
              <a:defRPr/>
            </a:lvl6pPr>
            <a:lvl7pPr lvl="6" rtl="0">
              <a:lnSpc>
                <a:spcPct val="115000"/>
              </a:lnSpc>
              <a:spcBef>
                <a:spcPts val="1000"/>
              </a:spcBef>
              <a:spcAft>
                <a:spcPts val="0"/>
              </a:spcAft>
              <a:buNone/>
              <a:defRPr/>
            </a:lvl7pPr>
            <a:lvl8pPr lvl="7" rtl="0">
              <a:lnSpc>
                <a:spcPct val="115000"/>
              </a:lnSpc>
              <a:spcBef>
                <a:spcPts val="1000"/>
              </a:spcBef>
              <a:spcAft>
                <a:spcPts val="0"/>
              </a:spcAft>
              <a:buNone/>
              <a:defRPr/>
            </a:lvl8pPr>
            <a:lvl9pPr lvl="8" rtl="0">
              <a:lnSpc>
                <a:spcPct val="115000"/>
              </a:lnSpc>
              <a:spcBef>
                <a:spcPts val="1000"/>
              </a:spcBef>
              <a:spcAft>
                <a:spcPts val="1000"/>
              </a:spcAft>
              <a:buNone/>
              <a:defRPr/>
            </a:lvl9pPr>
          </a:lstStyle>
          <a:p/>
        </p:txBody>
      </p:sp>
      <p:sp>
        <p:nvSpPr>
          <p:cNvPr id="154" name="Google Shape;154;p16"/>
          <p:cNvSpPr txBox="1"/>
          <p:nvPr>
            <p:ph idx="5" type="subTitle"/>
          </p:nvPr>
        </p:nvSpPr>
        <p:spPr>
          <a:xfrm>
            <a:off x="7803000" y="2473650"/>
            <a:ext cx="4389000" cy="2702400"/>
          </a:xfrm>
          <a:prstGeom prst="rect">
            <a:avLst/>
          </a:prstGeom>
        </p:spPr>
        <p:txBody>
          <a:bodyPr anchorCtr="0" anchor="ctr" bIns="0" lIns="1097275" spcFirstLastPara="1" rIns="457200" wrap="square" tIns="91425">
            <a:noAutofit/>
          </a:bodyPr>
          <a:lstStyle>
            <a:lvl1pPr lvl="0" rtl="0">
              <a:lnSpc>
                <a:spcPct val="115000"/>
              </a:lnSpc>
              <a:spcBef>
                <a:spcPts val="0"/>
              </a:spcBef>
              <a:spcAft>
                <a:spcPts val="0"/>
              </a:spcAft>
              <a:buNone/>
              <a:defRPr/>
            </a:lvl1pPr>
            <a:lvl2pPr lvl="1" rtl="0">
              <a:lnSpc>
                <a:spcPct val="115000"/>
              </a:lnSpc>
              <a:spcBef>
                <a:spcPts val="1000"/>
              </a:spcBef>
              <a:spcAft>
                <a:spcPts val="0"/>
              </a:spcAft>
              <a:buNone/>
              <a:defRPr/>
            </a:lvl2pPr>
            <a:lvl3pPr lvl="2" rtl="0">
              <a:lnSpc>
                <a:spcPct val="115000"/>
              </a:lnSpc>
              <a:spcBef>
                <a:spcPts val="1000"/>
              </a:spcBef>
              <a:spcAft>
                <a:spcPts val="0"/>
              </a:spcAft>
              <a:buNone/>
              <a:defRPr/>
            </a:lvl3pPr>
            <a:lvl4pPr lvl="3" rtl="0">
              <a:lnSpc>
                <a:spcPct val="115000"/>
              </a:lnSpc>
              <a:spcBef>
                <a:spcPts val="1000"/>
              </a:spcBef>
              <a:spcAft>
                <a:spcPts val="0"/>
              </a:spcAft>
              <a:buNone/>
              <a:defRPr/>
            </a:lvl4pPr>
            <a:lvl5pPr lvl="4" rtl="0">
              <a:lnSpc>
                <a:spcPct val="115000"/>
              </a:lnSpc>
              <a:spcBef>
                <a:spcPts val="1000"/>
              </a:spcBef>
              <a:spcAft>
                <a:spcPts val="0"/>
              </a:spcAft>
              <a:buNone/>
              <a:defRPr/>
            </a:lvl5pPr>
            <a:lvl6pPr lvl="5" rtl="0">
              <a:lnSpc>
                <a:spcPct val="115000"/>
              </a:lnSpc>
              <a:spcBef>
                <a:spcPts val="1000"/>
              </a:spcBef>
              <a:spcAft>
                <a:spcPts val="0"/>
              </a:spcAft>
              <a:buNone/>
              <a:defRPr/>
            </a:lvl6pPr>
            <a:lvl7pPr lvl="6" rtl="0">
              <a:lnSpc>
                <a:spcPct val="115000"/>
              </a:lnSpc>
              <a:spcBef>
                <a:spcPts val="1000"/>
              </a:spcBef>
              <a:spcAft>
                <a:spcPts val="0"/>
              </a:spcAft>
              <a:buNone/>
              <a:defRPr/>
            </a:lvl7pPr>
            <a:lvl8pPr lvl="7" rtl="0">
              <a:lnSpc>
                <a:spcPct val="115000"/>
              </a:lnSpc>
              <a:spcBef>
                <a:spcPts val="1000"/>
              </a:spcBef>
              <a:spcAft>
                <a:spcPts val="0"/>
              </a:spcAft>
              <a:buNone/>
              <a:defRPr/>
            </a:lvl8pPr>
            <a:lvl9pPr lvl="8" rtl="0">
              <a:lnSpc>
                <a:spcPct val="115000"/>
              </a:lnSpc>
              <a:spcBef>
                <a:spcPts val="1000"/>
              </a:spcBef>
              <a:spcAft>
                <a:spcPts val="1000"/>
              </a:spcAft>
              <a:buNone/>
              <a:defRPr/>
            </a:lvl9pPr>
          </a:lstStyle>
          <a:p/>
        </p:txBody>
      </p:sp>
      <p:sp>
        <p:nvSpPr>
          <p:cNvPr id="155" name="Google Shape;155;p16"/>
          <p:cNvSpPr txBox="1"/>
          <p:nvPr>
            <p:ph type="title"/>
          </p:nvPr>
        </p:nvSpPr>
        <p:spPr>
          <a:xfrm>
            <a:off x="885050" y="11003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8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sp>
        <p:nvSpPr>
          <p:cNvPr id="156" name="Google Shape;156;p16"/>
          <p:cNvSpPr txBox="1"/>
          <p:nvPr>
            <p:ph idx="6" type="subTitle"/>
          </p:nvPr>
        </p:nvSpPr>
        <p:spPr>
          <a:xfrm>
            <a:off x="885125" y="1653550"/>
            <a:ext cx="10422000" cy="2919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pic>
        <p:nvPicPr>
          <p:cNvPr id="157" name="Google Shape;157;p16"/>
          <p:cNvPicPr preferRelativeResize="0"/>
          <p:nvPr/>
        </p:nvPicPr>
        <p:blipFill>
          <a:blip r:embed="rId2">
            <a:alphaModFix/>
          </a:blip>
          <a:stretch>
            <a:fillRect/>
          </a:stretch>
        </p:blipFill>
        <p:spPr>
          <a:xfrm>
            <a:off x="10545777" y="6213775"/>
            <a:ext cx="1145269" cy="327593"/>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wo chevrons">
  <p:cSld name="CUSTOM_4_20_1">
    <p:spTree>
      <p:nvGrpSpPr>
        <p:cNvPr id="158" name="Shape 158"/>
        <p:cNvGrpSpPr/>
        <p:nvPr/>
      </p:nvGrpSpPr>
      <p:grpSpPr>
        <a:xfrm>
          <a:off x="0" y="0"/>
          <a:ext cx="0" cy="0"/>
          <a:chOff x="0" y="0"/>
          <a:chExt cx="0" cy="0"/>
        </a:xfrm>
      </p:grpSpPr>
      <p:cxnSp>
        <p:nvCxnSpPr>
          <p:cNvPr id="159" name="Google Shape;159;p17"/>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160" name="Google Shape;160;p17"/>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161" name="Google Shape;161;p17"/>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
        <p:nvSpPr>
          <p:cNvPr id="162" name="Google Shape;162;p17"/>
          <p:cNvSpPr txBox="1"/>
          <p:nvPr>
            <p:ph idx="1"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163" name="Google Shape;163;p17"/>
          <p:cNvSpPr/>
          <p:nvPr/>
        </p:nvSpPr>
        <p:spPr>
          <a:xfrm>
            <a:off x="0" y="2473638"/>
            <a:ext cx="1120500" cy="2702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7"/>
          <p:cNvSpPr/>
          <p:nvPr/>
        </p:nvSpPr>
        <p:spPr>
          <a:xfrm>
            <a:off x="11071500" y="2473638"/>
            <a:ext cx="1120500" cy="2702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7"/>
          <p:cNvSpPr/>
          <p:nvPr/>
        </p:nvSpPr>
        <p:spPr>
          <a:xfrm>
            <a:off x="5863800" y="2473650"/>
            <a:ext cx="6328200" cy="2702400"/>
          </a:xfrm>
          <a:prstGeom prst="chevron">
            <a:avLst>
              <a:gd fmla="val 27319"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7"/>
          <p:cNvSpPr/>
          <p:nvPr/>
        </p:nvSpPr>
        <p:spPr>
          <a:xfrm>
            <a:off x="0" y="2473650"/>
            <a:ext cx="6328200" cy="2702400"/>
          </a:xfrm>
          <a:prstGeom prst="chevron">
            <a:avLst>
              <a:gd fmla="val 27319"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7"/>
          <p:cNvSpPr txBox="1"/>
          <p:nvPr>
            <p:ph idx="2" type="subTitle"/>
          </p:nvPr>
        </p:nvSpPr>
        <p:spPr>
          <a:xfrm>
            <a:off x="0" y="2473650"/>
            <a:ext cx="6328200" cy="2702400"/>
          </a:xfrm>
          <a:prstGeom prst="rect">
            <a:avLst/>
          </a:prstGeom>
        </p:spPr>
        <p:txBody>
          <a:bodyPr anchorCtr="0" anchor="ctr" bIns="0" lIns="868675" spcFirstLastPara="1" rIns="914400" wrap="square" tIns="91425">
            <a:noAutofit/>
          </a:bodyPr>
          <a:lstStyle>
            <a:lvl1pPr lvl="0" rtl="0">
              <a:lnSpc>
                <a:spcPct val="115000"/>
              </a:lnSpc>
              <a:spcBef>
                <a:spcPts val="0"/>
              </a:spcBef>
              <a:spcAft>
                <a:spcPts val="0"/>
              </a:spcAft>
              <a:buNone/>
              <a:defRPr/>
            </a:lvl1pPr>
            <a:lvl2pPr lvl="1" rtl="0">
              <a:lnSpc>
                <a:spcPct val="115000"/>
              </a:lnSpc>
              <a:spcBef>
                <a:spcPts val="1000"/>
              </a:spcBef>
              <a:spcAft>
                <a:spcPts val="0"/>
              </a:spcAft>
              <a:buNone/>
              <a:defRPr/>
            </a:lvl2pPr>
            <a:lvl3pPr lvl="2" rtl="0">
              <a:lnSpc>
                <a:spcPct val="115000"/>
              </a:lnSpc>
              <a:spcBef>
                <a:spcPts val="1000"/>
              </a:spcBef>
              <a:spcAft>
                <a:spcPts val="0"/>
              </a:spcAft>
              <a:buNone/>
              <a:defRPr/>
            </a:lvl3pPr>
            <a:lvl4pPr lvl="3" rtl="0">
              <a:lnSpc>
                <a:spcPct val="115000"/>
              </a:lnSpc>
              <a:spcBef>
                <a:spcPts val="1000"/>
              </a:spcBef>
              <a:spcAft>
                <a:spcPts val="0"/>
              </a:spcAft>
              <a:buNone/>
              <a:defRPr/>
            </a:lvl4pPr>
            <a:lvl5pPr lvl="4" rtl="0">
              <a:lnSpc>
                <a:spcPct val="115000"/>
              </a:lnSpc>
              <a:spcBef>
                <a:spcPts val="1000"/>
              </a:spcBef>
              <a:spcAft>
                <a:spcPts val="0"/>
              </a:spcAft>
              <a:buNone/>
              <a:defRPr/>
            </a:lvl5pPr>
            <a:lvl6pPr lvl="5" rtl="0">
              <a:lnSpc>
                <a:spcPct val="115000"/>
              </a:lnSpc>
              <a:spcBef>
                <a:spcPts val="1000"/>
              </a:spcBef>
              <a:spcAft>
                <a:spcPts val="0"/>
              </a:spcAft>
              <a:buNone/>
              <a:defRPr/>
            </a:lvl6pPr>
            <a:lvl7pPr lvl="6" rtl="0">
              <a:lnSpc>
                <a:spcPct val="115000"/>
              </a:lnSpc>
              <a:spcBef>
                <a:spcPts val="1000"/>
              </a:spcBef>
              <a:spcAft>
                <a:spcPts val="0"/>
              </a:spcAft>
              <a:buNone/>
              <a:defRPr/>
            </a:lvl7pPr>
            <a:lvl8pPr lvl="7" rtl="0">
              <a:lnSpc>
                <a:spcPct val="115000"/>
              </a:lnSpc>
              <a:spcBef>
                <a:spcPts val="1000"/>
              </a:spcBef>
              <a:spcAft>
                <a:spcPts val="0"/>
              </a:spcAft>
              <a:buNone/>
              <a:defRPr/>
            </a:lvl8pPr>
            <a:lvl9pPr lvl="8" rtl="0">
              <a:lnSpc>
                <a:spcPct val="115000"/>
              </a:lnSpc>
              <a:spcBef>
                <a:spcPts val="1000"/>
              </a:spcBef>
              <a:spcAft>
                <a:spcPts val="1000"/>
              </a:spcAft>
              <a:buNone/>
              <a:defRPr/>
            </a:lvl9pPr>
          </a:lstStyle>
          <a:p/>
        </p:txBody>
      </p:sp>
      <p:sp>
        <p:nvSpPr>
          <p:cNvPr id="168" name="Google Shape;168;p17"/>
          <p:cNvSpPr txBox="1"/>
          <p:nvPr>
            <p:ph idx="3"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2pPr>
            <a:lvl3pPr lvl="2"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3pPr>
            <a:lvl4pPr lvl="3"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4pPr>
            <a:lvl5pPr lvl="4"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5pPr>
            <a:lvl6pPr lvl="5"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6pPr>
            <a:lvl7pPr lvl="6"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7pPr>
            <a:lvl8pPr lvl="7"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8pPr>
            <a:lvl9pPr lvl="8"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9pPr>
          </a:lstStyle>
          <a:p/>
        </p:txBody>
      </p:sp>
      <p:sp>
        <p:nvSpPr>
          <p:cNvPr id="169" name="Google Shape;169;p17"/>
          <p:cNvSpPr txBox="1"/>
          <p:nvPr>
            <p:ph type="title"/>
          </p:nvPr>
        </p:nvSpPr>
        <p:spPr>
          <a:xfrm>
            <a:off x="885050" y="11003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8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sp>
        <p:nvSpPr>
          <p:cNvPr id="170" name="Google Shape;170;p17"/>
          <p:cNvSpPr txBox="1"/>
          <p:nvPr>
            <p:ph idx="4" type="subTitle"/>
          </p:nvPr>
        </p:nvSpPr>
        <p:spPr>
          <a:xfrm>
            <a:off x="885125" y="1653550"/>
            <a:ext cx="10422000" cy="2919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171" name="Google Shape;171;p17"/>
          <p:cNvSpPr txBox="1"/>
          <p:nvPr>
            <p:ph idx="5" type="subTitle"/>
          </p:nvPr>
        </p:nvSpPr>
        <p:spPr>
          <a:xfrm>
            <a:off x="6633000" y="2473650"/>
            <a:ext cx="6328200" cy="2702400"/>
          </a:xfrm>
          <a:prstGeom prst="rect">
            <a:avLst/>
          </a:prstGeom>
        </p:spPr>
        <p:txBody>
          <a:bodyPr anchorCtr="0" anchor="ctr" bIns="0" lIns="868675" spcFirstLastPara="1" rIns="914400" wrap="square" tIns="91425">
            <a:noAutofit/>
          </a:bodyPr>
          <a:lstStyle>
            <a:lvl1pPr lvl="0" rtl="0">
              <a:lnSpc>
                <a:spcPct val="115000"/>
              </a:lnSpc>
              <a:spcBef>
                <a:spcPts val="0"/>
              </a:spcBef>
              <a:spcAft>
                <a:spcPts val="0"/>
              </a:spcAft>
              <a:buNone/>
              <a:defRPr/>
            </a:lvl1pPr>
            <a:lvl2pPr lvl="1" rtl="0">
              <a:lnSpc>
                <a:spcPct val="115000"/>
              </a:lnSpc>
              <a:spcBef>
                <a:spcPts val="1000"/>
              </a:spcBef>
              <a:spcAft>
                <a:spcPts val="0"/>
              </a:spcAft>
              <a:buNone/>
              <a:defRPr/>
            </a:lvl2pPr>
            <a:lvl3pPr lvl="2" rtl="0">
              <a:lnSpc>
                <a:spcPct val="115000"/>
              </a:lnSpc>
              <a:spcBef>
                <a:spcPts val="1000"/>
              </a:spcBef>
              <a:spcAft>
                <a:spcPts val="0"/>
              </a:spcAft>
              <a:buNone/>
              <a:defRPr/>
            </a:lvl3pPr>
            <a:lvl4pPr lvl="3" rtl="0">
              <a:lnSpc>
                <a:spcPct val="115000"/>
              </a:lnSpc>
              <a:spcBef>
                <a:spcPts val="1000"/>
              </a:spcBef>
              <a:spcAft>
                <a:spcPts val="0"/>
              </a:spcAft>
              <a:buNone/>
              <a:defRPr/>
            </a:lvl4pPr>
            <a:lvl5pPr lvl="4" rtl="0">
              <a:lnSpc>
                <a:spcPct val="115000"/>
              </a:lnSpc>
              <a:spcBef>
                <a:spcPts val="1000"/>
              </a:spcBef>
              <a:spcAft>
                <a:spcPts val="0"/>
              </a:spcAft>
              <a:buNone/>
              <a:defRPr/>
            </a:lvl5pPr>
            <a:lvl6pPr lvl="5" rtl="0">
              <a:lnSpc>
                <a:spcPct val="115000"/>
              </a:lnSpc>
              <a:spcBef>
                <a:spcPts val="1000"/>
              </a:spcBef>
              <a:spcAft>
                <a:spcPts val="0"/>
              </a:spcAft>
              <a:buNone/>
              <a:defRPr/>
            </a:lvl6pPr>
            <a:lvl7pPr lvl="6" rtl="0">
              <a:lnSpc>
                <a:spcPct val="115000"/>
              </a:lnSpc>
              <a:spcBef>
                <a:spcPts val="1000"/>
              </a:spcBef>
              <a:spcAft>
                <a:spcPts val="0"/>
              </a:spcAft>
              <a:buNone/>
              <a:defRPr/>
            </a:lvl7pPr>
            <a:lvl8pPr lvl="7" rtl="0">
              <a:lnSpc>
                <a:spcPct val="115000"/>
              </a:lnSpc>
              <a:spcBef>
                <a:spcPts val="1000"/>
              </a:spcBef>
              <a:spcAft>
                <a:spcPts val="0"/>
              </a:spcAft>
              <a:buNone/>
              <a:defRPr/>
            </a:lvl8pPr>
            <a:lvl9pPr lvl="8" rtl="0">
              <a:lnSpc>
                <a:spcPct val="115000"/>
              </a:lnSpc>
              <a:spcBef>
                <a:spcPts val="1000"/>
              </a:spcBef>
              <a:spcAft>
                <a:spcPts val="1000"/>
              </a:spcAft>
              <a:buNone/>
              <a:defRPr/>
            </a:lvl9pPr>
          </a:lstStyle>
          <a:p/>
        </p:txBody>
      </p:sp>
      <p:pic>
        <p:nvPicPr>
          <p:cNvPr id="172" name="Google Shape;172;p17"/>
          <p:cNvPicPr preferRelativeResize="0"/>
          <p:nvPr/>
        </p:nvPicPr>
        <p:blipFill>
          <a:blip r:embed="rId2">
            <a:alphaModFix/>
          </a:blip>
          <a:stretch>
            <a:fillRect/>
          </a:stretch>
        </p:blipFill>
        <p:spPr>
          <a:xfrm>
            <a:off x="10545777" y="6213775"/>
            <a:ext cx="1145269" cy="327593"/>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hree circles">
  <p:cSld name="CUSTOM_4_19">
    <p:spTree>
      <p:nvGrpSpPr>
        <p:cNvPr id="173" name="Shape 173"/>
        <p:cNvGrpSpPr/>
        <p:nvPr/>
      </p:nvGrpSpPr>
      <p:grpSpPr>
        <a:xfrm>
          <a:off x="0" y="0"/>
          <a:ext cx="0" cy="0"/>
          <a:chOff x="0" y="0"/>
          <a:chExt cx="0" cy="0"/>
        </a:xfrm>
      </p:grpSpPr>
      <p:cxnSp>
        <p:nvCxnSpPr>
          <p:cNvPr id="174" name="Google Shape;174;p18"/>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175" name="Google Shape;175;p18"/>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176" name="Google Shape;176;p18"/>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
        <p:nvSpPr>
          <p:cNvPr id="177" name="Google Shape;177;p18"/>
          <p:cNvSpPr txBox="1"/>
          <p:nvPr>
            <p:ph idx="1"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pic>
        <p:nvPicPr>
          <p:cNvPr id="178" name="Google Shape;178;p18"/>
          <p:cNvPicPr preferRelativeResize="0"/>
          <p:nvPr/>
        </p:nvPicPr>
        <p:blipFill rotWithShape="1">
          <a:blip r:embed="rId2">
            <a:alphaModFix/>
          </a:blip>
          <a:srcRect b="0" l="0" r="0" t="0"/>
          <a:stretch/>
        </p:blipFill>
        <p:spPr>
          <a:xfrm>
            <a:off x="1743525" y="2296425"/>
            <a:ext cx="8704734" cy="3247170"/>
          </a:xfrm>
          <a:prstGeom prst="rect">
            <a:avLst/>
          </a:prstGeom>
          <a:noFill/>
          <a:ln>
            <a:noFill/>
          </a:ln>
        </p:spPr>
      </p:pic>
      <p:sp>
        <p:nvSpPr>
          <p:cNvPr id="179" name="Google Shape;179;p18"/>
          <p:cNvSpPr txBox="1"/>
          <p:nvPr>
            <p:ph idx="2" type="subTitle"/>
          </p:nvPr>
        </p:nvSpPr>
        <p:spPr>
          <a:xfrm>
            <a:off x="2262374" y="2965028"/>
            <a:ext cx="2181600" cy="1910100"/>
          </a:xfrm>
          <a:prstGeom prst="rect">
            <a:avLst/>
          </a:prstGeom>
        </p:spPr>
        <p:txBody>
          <a:bodyPr anchorCtr="0" anchor="ctr" bIns="91425" lIns="274300" spcFirstLastPara="1" rIns="274300" wrap="square" tIns="91425">
            <a:noAutofit/>
          </a:bodyPr>
          <a:lstStyle>
            <a:lvl1pPr lvl="0" rtl="0" algn="ctr">
              <a:lnSpc>
                <a:spcPct val="100000"/>
              </a:lnSpc>
              <a:spcBef>
                <a:spcPts val="0"/>
              </a:spcBef>
              <a:spcAft>
                <a:spcPts val="0"/>
              </a:spcAft>
              <a:buNone/>
              <a:defRPr sz="1800"/>
            </a:lvl1pPr>
            <a:lvl2pPr lvl="1" rtl="0" algn="ctr">
              <a:lnSpc>
                <a:spcPct val="100000"/>
              </a:lnSpc>
              <a:spcBef>
                <a:spcPts val="0"/>
              </a:spcBef>
              <a:spcAft>
                <a:spcPts val="0"/>
              </a:spcAft>
              <a:buNone/>
              <a:defRPr sz="1800"/>
            </a:lvl2pPr>
            <a:lvl3pPr lvl="2" rtl="0" algn="ctr">
              <a:lnSpc>
                <a:spcPct val="100000"/>
              </a:lnSpc>
              <a:spcBef>
                <a:spcPts val="0"/>
              </a:spcBef>
              <a:spcAft>
                <a:spcPts val="0"/>
              </a:spcAft>
              <a:buNone/>
              <a:defRPr sz="1800"/>
            </a:lvl3pPr>
            <a:lvl4pPr lvl="3" rtl="0" algn="ctr">
              <a:lnSpc>
                <a:spcPct val="100000"/>
              </a:lnSpc>
              <a:spcBef>
                <a:spcPts val="0"/>
              </a:spcBef>
              <a:spcAft>
                <a:spcPts val="0"/>
              </a:spcAft>
              <a:buNone/>
              <a:defRPr sz="1800"/>
            </a:lvl4pPr>
            <a:lvl5pPr lvl="4" rtl="0" algn="ctr">
              <a:lnSpc>
                <a:spcPct val="100000"/>
              </a:lnSpc>
              <a:spcBef>
                <a:spcPts val="0"/>
              </a:spcBef>
              <a:spcAft>
                <a:spcPts val="0"/>
              </a:spcAft>
              <a:buNone/>
              <a:defRPr sz="1800"/>
            </a:lvl5pPr>
            <a:lvl6pPr lvl="5" rtl="0" algn="ctr">
              <a:lnSpc>
                <a:spcPct val="100000"/>
              </a:lnSpc>
              <a:spcBef>
                <a:spcPts val="0"/>
              </a:spcBef>
              <a:spcAft>
                <a:spcPts val="0"/>
              </a:spcAft>
              <a:buNone/>
              <a:defRPr sz="1800"/>
            </a:lvl6pPr>
            <a:lvl7pPr lvl="6" rtl="0" algn="ctr">
              <a:lnSpc>
                <a:spcPct val="100000"/>
              </a:lnSpc>
              <a:spcBef>
                <a:spcPts val="0"/>
              </a:spcBef>
              <a:spcAft>
                <a:spcPts val="0"/>
              </a:spcAft>
              <a:buNone/>
              <a:defRPr sz="1800"/>
            </a:lvl7pPr>
            <a:lvl8pPr lvl="7" rtl="0" algn="ctr">
              <a:lnSpc>
                <a:spcPct val="100000"/>
              </a:lnSpc>
              <a:spcBef>
                <a:spcPts val="0"/>
              </a:spcBef>
              <a:spcAft>
                <a:spcPts val="0"/>
              </a:spcAft>
              <a:buNone/>
              <a:defRPr sz="1800"/>
            </a:lvl8pPr>
            <a:lvl9pPr lvl="8" rtl="0" algn="ctr">
              <a:lnSpc>
                <a:spcPct val="100000"/>
              </a:lnSpc>
              <a:spcBef>
                <a:spcPts val="0"/>
              </a:spcBef>
              <a:spcAft>
                <a:spcPts val="0"/>
              </a:spcAft>
              <a:buNone/>
              <a:defRPr sz="1800"/>
            </a:lvl9pPr>
          </a:lstStyle>
          <a:p/>
        </p:txBody>
      </p:sp>
      <p:sp>
        <p:nvSpPr>
          <p:cNvPr id="180" name="Google Shape;180;p18"/>
          <p:cNvSpPr txBox="1"/>
          <p:nvPr>
            <p:ph idx="3" type="subTitle"/>
          </p:nvPr>
        </p:nvSpPr>
        <p:spPr>
          <a:xfrm>
            <a:off x="5005265" y="2965023"/>
            <a:ext cx="2181600" cy="1910100"/>
          </a:xfrm>
          <a:prstGeom prst="rect">
            <a:avLst/>
          </a:prstGeom>
        </p:spPr>
        <p:txBody>
          <a:bodyPr anchorCtr="0" anchor="ctr" bIns="91425" lIns="274300" spcFirstLastPara="1" rIns="274300" wrap="square" tIns="91425">
            <a:noAutofit/>
          </a:bodyPr>
          <a:lstStyle>
            <a:lvl1pPr lvl="0" rtl="0" algn="ctr">
              <a:lnSpc>
                <a:spcPct val="100000"/>
              </a:lnSpc>
              <a:spcBef>
                <a:spcPts val="0"/>
              </a:spcBef>
              <a:spcAft>
                <a:spcPts val="0"/>
              </a:spcAft>
              <a:buNone/>
              <a:defRPr sz="1800"/>
            </a:lvl1pPr>
            <a:lvl2pPr lvl="1" rtl="0" algn="ctr">
              <a:lnSpc>
                <a:spcPct val="100000"/>
              </a:lnSpc>
              <a:spcBef>
                <a:spcPts val="0"/>
              </a:spcBef>
              <a:spcAft>
                <a:spcPts val="0"/>
              </a:spcAft>
              <a:buNone/>
              <a:defRPr sz="1800"/>
            </a:lvl2pPr>
            <a:lvl3pPr lvl="2" rtl="0" algn="ctr">
              <a:lnSpc>
                <a:spcPct val="100000"/>
              </a:lnSpc>
              <a:spcBef>
                <a:spcPts val="0"/>
              </a:spcBef>
              <a:spcAft>
                <a:spcPts val="0"/>
              </a:spcAft>
              <a:buNone/>
              <a:defRPr sz="1800"/>
            </a:lvl3pPr>
            <a:lvl4pPr lvl="3" rtl="0" algn="ctr">
              <a:lnSpc>
                <a:spcPct val="100000"/>
              </a:lnSpc>
              <a:spcBef>
                <a:spcPts val="0"/>
              </a:spcBef>
              <a:spcAft>
                <a:spcPts val="0"/>
              </a:spcAft>
              <a:buNone/>
              <a:defRPr sz="1800"/>
            </a:lvl4pPr>
            <a:lvl5pPr lvl="4" rtl="0" algn="ctr">
              <a:lnSpc>
                <a:spcPct val="100000"/>
              </a:lnSpc>
              <a:spcBef>
                <a:spcPts val="0"/>
              </a:spcBef>
              <a:spcAft>
                <a:spcPts val="0"/>
              </a:spcAft>
              <a:buNone/>
              <a:defRPr sz="1800"/>
            </a:lvl5pPr>
            <a:lvl6pPr lvl="5" rtl="0" algn="ctr">
              <a:lnSpc>
                <a:spcPct val="100000"/>
              </a:lnSpc>
              <a:spcBef>
                <a:spcPts val="0"/>
              </a:spcBef>
              <a:spcAft>
                <a:spcPts val="0"/>
              </a:spcAft>
              <a:buNone/>
              <a:defRPr sz="1800"/>
            </a:lvl6pPr>
            <a:lvl7pPr lvl="6" rtl="0" algn="ctr">
              <a:lnSpc>
                <a:spcPct val="100000"/>
              </a:lnSpc>
              <a:spcBef>
                <a:spcPts val="0"/>
              </a:spcBef>
              <a:spcAft>
                <a:spcPts val="0"/>
              </a:spcAft>
              <a:buNone/>
              <a:defRPr sz="1800"/>
            </a:lvl7pPr>
            <a:lvl8pPr lvl="7" rtl="0" algn="ctr">
              <a:lnSpc>
                <a:spcPct val="100000"/>
              </a:lnSpc>
              <a:spcBef>
                <a:spcPts val="0"/>
              </a:spcBef>
              <a:spcAft>
                <a:spcPts val="0"/>
              </a:spcAft>
              <a:buNone/>
              <a:defRPr sz="1800"/>
            </a:lvl8pPr>
            <a:lvl9pPr lvl="8" rtl="0" algn="ctr">
              <a:lnSpc>
                <a:spcPct val="100000"/>
              </a:lnSpc>
              <a:spcBef>
                <a:spcPts val="0"/>
              </a:spcBef>
              <a:spcAft>
                <a:spcPts val="0"/>
              </a:spcAft>
              <a:buNone/>
              <a:defRPr sz="1800"/>
            </a:lvl9pPr>
          </a:lstStyle>
          <a:p/>
        </p:txBody>
      </p:sp>
      <p:sp>
        <p:nvSpPr>
          <p:cNvPr id="181" name="Google Shape;181;p18"/>
          <p:cNvSpPr txBox="1"/>
          <p:nvPr>
            <p:ph idx="4" type="subTitle"/>
          </p:nvPr>
        </p:nvSpPr>
        <p:spPr>
          <a:xfrm>
            <a:off x="7748157" y="2965023"/>
            <a:ext cx="2181600" cy="1910100"/>
          </a:xfrm>
          <a:prstGeom prst="rect">
            <a:avLst/>
          </a:prstGeom>
        </p:spPr>
        <p:txBody>
          <a:bodyPr anchorCtr="0" anchor="ctr" bIns="91425" lIns="274300" spcFirstLastPara="1" rIns="274300" wrap="square" tIns="91425">
            <a:noAutofit/>
          </a:bodyPr>
          <a:lstStyle>
            <a:lvl1pPr lvl="0" rtl="0" algn="ctr">
              <a:lnSpc>
                <a:spcPct val="100000"/>
              </a:lnSpc>
              <a:spcBef>
                <a:spcPts val="0"/>
              </a:spcBef>
              <a:spcAft>
                <a:spcPts val="0"/>
              </a:spcAft>
              <a:buNone/>
              <a:defRPr sz="1800"/>
            </a:lvl1pPr>
            <a:lvl2pPr lvl="1" rtl="0" algn="ctr">
              <a:lnSpc>
                <a:spcPct val="100000"/>
              </a:lnSpc>
              <a:spcBef>
                <a:spcPts val="0"/>
              </a:spcBef>
              <a:spcAft>
                <a:spcPts val="0"/>
              </a:spcAft>
              <a:buNone/>
              <a:defRPr sz="1800"/>
            </a:lvl2pPr>
            <a:lvl3pPr lvl="2" rtl="0" algn="ctr">
              <a:lnSpc>
                <a:spcPct val="100000"/>
              </a:lnSpc>
              <a:spcBef>
                <a:spcPts val="0"/>
              </a:spcBef>
              <a:spcAft>
                <a:spcPts val="0"/>
              </a:spcAft>
              <a:buNone/>
              <a:defRPr sz="1800"/>
            </a:lvl3pPr>
            <a:lvl4pPr lvl="3" rtl="0" algn="ctr">
              <a:lnSpc>
                <a:spcPct val="100000"/>
              </a:lnSpc>
              <a:spcBef>
                <a:spcPts val="0"/>
              </a:spcBef>
              <a:spcAft>
                <a:spcPts val="0"/>
              </a:spcAft>
              <a:buNone/>
              <a:defRPr sz="1800"/>
            </a:lvl4pPr>
            <a:lvl5pPr lvl="4" rtl="0" algn="ctr">
              <a:lnSpc>
                <a:spcPct val="100000"/>
              </a:lnSpc>
              <a:spcBef>
                <a:spcPts val="0"/>
              </a:spcBef>
              <a:spcAft>
                <a:spcPts val="0"/>
              </a:spcAft>
              <a:buNone/>
              <a:defRPr sz="1800"/>
            </a:lvl5pPr>
            <a:lvl6pPr lvl="5" rtl="0" algn="ctr">
              <a:lnSpc>
                <a:spcPct val="100000"/>
              </a:lnSpc>
              <a:spcBef>
                <a:spcPts val="0"/>
              </a:spcBef>
              <a:spcAft>
                <a:spcPts val="0"/>
              </a:spcAft>
              <a:buNone/>
              <a:defRPr sz="1800"/>
            </a:lvl6pPr>
            <a:lvl7pPr lvl="6" rtl="0" algn="ctr">
              <a:lnSpc>
                <a:spcPct val="100000"/>
              </a:lnSpc>
              <a:spcBef>
                <a:spcPts val="0"/>
              </a:spcBef>
              <a:spcAft>
                <a:spcPts val="0"/>
              </a:spcAft>
              <a:buNone/>
              <a:defRPr sz="1800"/>
            </a:lvl7pPr>
            <a:lvl8pPr lvl="7" rtl="0" algn="ctr">
              <a:lnSpc>
                <a:spcPct val="100000"/>
              </a:lnSpc>
              <a:spcBef>
                <a:spcPts val="0"/>
              </a:spcBef>
              <a:spcAft>
                <a:spcPts val="0"/>
              </a:spcAft>
              <a:buNone/>
              <a:defRPr sz="1800"/>
            </a:lvl8pPr>
            <a:lvl9pPr lvl="8" rtl="0" algn="ctr">
              <a:lnSpc>
                <a:spcPct val="100000"/>
              </a:lnSpc>
              <a:spcBef>
                <a:spcPts val="0"/>
              </a:spcBef>
              <a:spcAft>
                <a:spcPts val="0"/>
              </a:spcAft>
              <a:buNone/>
              <a:defRPr sz="1800"/>
            </a:lvl9pPr>
          </a:lstStyle>
          <a:p/>
        </p:txBody>
      </p:sp>
      <p:sp>
        <p:nvSpPr>
          <p:cNvPr id="182" name="Google Shape;182;p18"/>
          <p:cNvSpPr txBox="1"/>
          <p:nvPr>
            <p:ph idx="5"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2pPr>
            <a:lvl3pPr lvl="2"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3pPr>
            <a:lvl4pPr lvl="3"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4pPr>
            <a:lvl5pPr lvl="4"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5pPr>
            <a:lvl6pPr lvl="5"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6pPr>
            <a:lvl7pPr lvl="6"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7pPr>
            <a:lvl8pPr lvl="7"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8pPr>
            <a:lvl9pPr lvl="8"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9pPr>
          </a:lstStyle>
          <a:p/>
        </p:txBody>
      </p:sp>
      <p:sp>
        <p:nvSpPr>
          <p:cNvPr id="183" name="Google Shape;183;p18"/>
          <p:cNvSpPr txBox="1"/>
          <p:nvPr>
            <p:ph type="title"/>
          </p:nvPr>
        </p:nvSpPr>
        <p:spPr>
          <a:xfrm>
            <a:off x="885050" y="11003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8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sp>
        <p:nvSpPr>
          <p:cNvPr id="184" name="Google Shape;184;p18"/>
          <p:cNvSpPr txBox="1"/>
          <p:nvPr>
            <p:ph idx="6" type="subTitle"/>
          </p:nvPr>
        </p:nvSpPr>
        <p:spPr>
          <a:xfrm>
            <a:off x="885125" y="1653550"/>
            <a:ext cx="10422000" cy="2919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pic>
        <p:nvPicPr>
          <p:cNvPr id="185" name="Google Shape;185;p18"/>
          <p:cNvPicPr preferRelativeResize="0"/>
          <p:nvPr/>
        </p:nvPicPr>
        <p:blipFill>
          <a:blip r:embed="rId3">
            <a:alphaModFix/>
          </a:blip>
          <a:stretch>
            <a:fillRect/>
          </a:stretch>
        </p:blipFill>
        <p:spPr>
          <a:xfrm>
            <a:off x="10545777" y="6213775"/>
            <a:ext cx="1145269" cy="327593"/>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blank">
  <p:cSld name="CUSTOM_4_18">
    <p:spTree>
      <p:nvGrpSpPr>
        <p:cNvPr id="186" name="Shape 186"/>
        <p:cNvGrpSpPr/>
        <p:nvPr/>
      </p:nvGrpSpPr>
      <p:grpSpPr>
        <a:xfrm>
          <a:off x="0" y="0"/>
          <a:ext cx="0" cy="0"/>
          <a:chOff x="0" y="0"/>
          <a:chExt cx="0" cy="0"/>
        </a:xfrm>
      </p:grpSpPr>
      <p:sp>
        <p:nvSpPr>
          <p:cNvPr id="187" name="Google Shape;187;p19"/>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2pPr>
            <a:lvl3pPr lvl="2"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3pPr>
            <a:lvl4pPr lvl="3"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4pPr>
            <a:lvl5pPr lvl="4"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5pPr>
            <a:lvl6pPr lvl="5"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6pPr>
            <a:lvl7pPr lvl="6"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7pPr>
            <a:lvl8pPr lvl="7"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8pPr>
            <a:lvl9pPr lvl="8"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9pPr>
          </a:lstStyle>
          <a:p/>
        </p:txBody>
      </p:sp>
      <p:cxnSp>
        <p:nvCxnSpPr>
          <p:cNvPr id="188" name="Google Shape;188;p19"/>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189" name="Google Shape;189;p19"/>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190" name="Google Shape;190;p19"/>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
        <p:nvSpPr>
          <p:cNvPr id="191" name="Google Shape;191;p19"/>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pic>
        <p:nvPicPr>
          <p:cNvPr id="192" name="Google Shape;192;p19"/>
          <p:cNvPicPr preferRelativeResize="0"/>
          <p:nvPr/>
        </p:nvPicPr>
        <p:blipFill>
          <a:blip r:embed="rId2">
            <a:alphaModFix/>
          </a:blip>
          <a:stretch>
            <a:fillRect/>
          </a:stretch>
        </p:blipFill>
        <p:spPr>
          <a:xfrm>
            <a:off x="10545777" y="6213775"/>
            <a:ext cx="1145269" cy="327593"/>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6">
  <p:cSld name="TITLE_6">
    <p:spTree>
      <p:nvGrpSpPr>
        <p:cNvPr id="193" name="Shape 19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1 title 1">
  <p:cSld name="TITLE_4">
    <p:bg>
      <p:bgPr>
        <a:blipFill>
          <a:blip r:embed="rId2">
            <a:alphaModFix/>
          </a:blip>
          <a:stretch>
            <a:fillRect/>
          </a:stretch>
        </a:blipFill>
      </p:bgPr>
    </p:bg>
    <p:spTree>
      <p:nvGrpSpPr>
        <p:cNvPr id="16" name="Shape 16"/>
        <p:cNvGrpSpPr/>
        <p:nvPr/>
      </p:nvGrpSpPr>
      <p:grpSpPr>
        <a:xfrm>
          <a:off x="0" y="0"/>
          <a:ext cx="0" cy="0"/>
          <a:chOff x="0" y="0"/>
          <a:chExt cx="0" cy="0"/>
        </a:xfrm>
      </p:grpSpPr>
      <p:sp>
        <p:nvSpPr>
          <p:cNvPr id="17" name="Google Shape;17;p3"/>
          <p:cNvSpPr txBox="1"/>
          <p:nvPr>
            <p:ph idx="1" type="subTitle"/>
          </p:nvPr>
        </p:nvSpPr>
        <p:spPr>
          <a:xfrm>
            <a:off x="758675" y="3521825"/>
            <a:ext cx="7533300" cy="9144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Clr>
                <a:schemeClr val="lt1"/>
              </a:buClr>
              <a:buSzPts val="2800"/>
              <a:buFont typeface="Red Hat Display"/>
              <a:buNone/>
              <a:defRPr sz="2800">
                <a:solidFill>
                  <a:schemeClr val="lt1"/>
                </a:solidFill>
                <a:latin typeface="Red Hat Display"/>
                <a:ea typeface="Red Hat Display"/>
                <a:cs typeface="Red Hat Display"/>
                <a:sym typeface="Red Hat Display"/>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p:txBody>
      </p:sp>
      <p:sp>
        <p:nvSpPr>
          <p:cNvPr id="18" name="Google Shape;18;p3"/>
          <p:cNvSpPr txBox="1"/>
          <p:nvPr>
            <p:ph type="title"/>
          </p:nvPr>
        </p:nvSpPr>
        <p:spPr>
          <a:xfrm>
            <a:off x="702275" y="1703225"/>
            <a:ext cx="4800000" cy="1600200"/>
          </a:xfrm>
          <a:prstGeom prst="rect">
            <a:avLst/>
          </a:prstGeom>
        </p:spPr>
        <p:txBody>
          <a:bodyPr anchorCtr="0" anchor="b" bIns="0" lIns="0" spcFirstLastPara="1" rIns="0" wrap="square" tIns="0">
            <a:spAutoFit/>
          </a:bodyPr>
          <a:lstStyle>
            <a:lvl1pPr lvl="0" rtl="0">
              <a:lnSpc>
                <a:spcPct val="100000"/>
              </a:lnSpc>
              <a:spcBef>
                <a:spcPts val="0"/>
              </a:spcBef>
              <a:spcAft>
                <a:spcPts val="0"/>
              </a:spcAft>
              <a:buNone/>
              <a:defRPr sz="4000">
                <a:solidFill>
                  <a:schemeClr val="lt1"/>
                </a:solidFill>
                <a:latin typeface="Red Hat Display Medium"/>
                <a:ea typeface="Red Hat Display Medium"/>
                <a:cs typeface="Red Hat Display Medium"/>
                <a:sym typeface="Red Hat Display Medium"/>
              </a:defRPr>
            </a:lvl1pPr>
            <a:lvl2pPr lvl="1" rtl="0">
              <a:lnSpc>
                <a:spcPct val="105000"/>
              </a:lnSpc>
              <a:spcBef>
                <a:spcPts val="0"/>
              </a:spcBef>
              <a:spcAft>
                <a:spcPts val="0"/>
              </a:spcAft>
              <a:buNone/>
              <a:defRPr sz="4000">
                <a:solidFill>
                  <a:schemeClr val="lt1"/>
                </a:solidFill>
              </a:defRPr>
            </a:lvl2pPr>
            <a:lvl3pPr lvl="2" rtl="0">
              <a:lnSpc>
                <a:spcPct val="105000"/>
              </a:lnSpc>
              <a:spcBef>
                <a:spcPts val="0"/>
              </a:spcBef>
              <a:spcAft>
                <a:spcPts val="0"/>
              </a:spcAft>
              <a:buNone/>
              <a:defRPr sz="4000">
                <a:solidFill>
                  <a:schemeClr val="lt1"/>
                </a:solidFill>
              </a:defRPr>
            </a:lvl3pPr>
            <a:lvl4pPr lvl="3" rtl="0">
              <a:lnSpc>
                <a:spcPct val="105000"/>
              </a:lnSpc>
              <a:spcBef>
                <a:spcPts val="0"/>
              </a:spcBef>
              <a:spcAft>
                <a:spcPts val="0"/>
              </a:spcAft>
              <a:buNone/>
              <a:defRPr sz="4000">
                <a:solidFill>
                  <a:schemeClr val="lt1"/>
                </a:solidFill>
              </a:defRPr>
            </a:lvl4pPr>
            <a:lvl5pPr lvl="4" rtl="0">
              <a:lnSpc>
                <a:spcPct val="105000"/>
              </a:lnSpc>
              <a:spcBef>
                <a:spcPts val="0"/>
              </a:spcBef>
              <a:spcAft>
                <a:spcPts val="0"/>
              </a:spcAft>
              <a:buNone/>
              <a:defRPr sz="4000">
                <a:solidFill>
                  <a:schemeClr val="lt1"/>
                </a:solidFill>
              </a:defRPr>
            </a:lvl5pPr>
            <a:lvl6pPr lvl="5" rtl="0">
              <a:lnSpc>
                <a:spcPct val="105000"/>
              </a:lnSpc>
              <a:spcBef>
                <a:spcPts val="0"/>
              </a:spcBef>
              <a:spcAft>
                <a:spcPts val="0"/>
              </a:spcAft>
              <a:buNone/>
              <a:defRPr sz="4000">
                <a:solidFill>
                  <a:schemeClr val="lt1"/>
                </a:solidFill>
              </a:defRPr>
            </a:lvl6pPr>
            <a:lvl7pPr lvl="6" rtl="0">
              <a:lnSpc>
                <a:spcPct val="105000"/>
              </a:lnSpc>
              <a:spcBef>
                <a:spcPts val="0"/>
              </a:spcBef>
              <a:spcAft>
                <a:spcPts val="0"/>
              </a:spcAft>
              <a:buNone/>
              <a:defRPr sz="4000">
                <a:solidFill>
                  <a:schemeClr val="lt1"/>
                </a:solidFill>
              </a:defRPr>
            </a:lvl7pPr>
            <a:lvl8pPr lvl="7" rtl="0">
              <a:lnSpc>
                <a:spcPct val="105000"/>
              </a:lnSpc>
              <a:spcBef>
                <a:spcPts val="0"/>
              </a:spcBef>
              <a:spcAft>
                <a:spcPts val="0"/>
              </a:spcAft>
              <a:buNone/>
              <a:defRPr sz="4000">
                <a:solidFill>
                  <a:schemeClr val="lt1"/>
                </a:solidFill>
              </a:defRPr>
            </a:lvl8pPr>
            <a:lvl9pPr lvl="8" rtl="0">
              <a:lnSpc>
                <a:spcPct val="105000"/>
              </a:lnSpc>
              <a:spcBef>
                <a:spcPts val="0"/>
              </a:spcBef>
              <a:spcAft>
                <a:spcPts val="0"/>
              </a:spcAft>
              <a:buNone/>
              <a:defRPr sz="4000">
                <a:solidFill>
                  <a:schemeClr val="lt1"/>
                </a:solidFill>
              </a:defRPr>
            </a:lvl9pPr>
          </a:lstStyle>
          <a:p/>
        </p:txBody>
      </p:sp>
      <p:sp>
        <p:nvSpPr>
          <p:cNvPr id="19" name="Google Shape;19;p3"/>
          <p:cNvSpPr txBox="1"/>
          <p:nvPr>
            <p:ph idx="2" type="subTitle"/>
          </p:nvPr>
        </p:nvSpPr>
        <p:spPr>
          <a:xfrm>
            <a:off x="758675" y="4266150"/>
            <a:ext cx="2040300" cy="6057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Clr>
                <a:schemeClr val="lt1"/>
              </a:buClr>
              <a:buSzPts val="1400"/>
              <a:buFont typeface="Red Hat Display Medium"/>
              <a:buNone/>
              <a:defRPr sz="1400">
                <a:solidFill>
                  <a:schemeClr val="lt1"/>
                </a:solidFill>
                <a:latin typeface="Red Hat Display Medium"/>
                <a:ea typeface="Red Hat Display Medium"/>
                <a:cs typeface="Red Hat Display Medium"/>
                <a:sym typeface="Red Hat Display Medium"/>
              </a:defRPr>
            </a:lvl1pPr>
            <a:lvl2pPr lvl="1" rtl="0">
              <a:lnSpc>
                <a:spcPct val="135000"/>
              </a:lnSpc>
              <a:spcBef>
                <a:spcPts val="0"/>
              </a:spcBef>
              <a:spcAft>
                <a:spcPts val="0"/>
              </a:spcAft>
              <a:buClr>
                <a:schemeClr val="lt1"/>
              </a:buClr>
              <a:buSzPts val="1800"/>
              <a:buFont typeface="Red Hat Text Medium"/>
              <a:buNone/>
              <a:defRPr>
                <a:solidFill>
                  <a:schemeClr val="lt1"/>
                </a:solidFill>
                <a:latin typeface="Red Hat Text Medium"/>
                <a:ea typeface="Red Hat Text Medium"/>
                <a:cs typeface="Red Hat Text Medium"/>
                <a:sym typeface="Red Hat Text Medium"/>
              </a:defRPr>
            </a:lvl2pPr>
            <a:lvl3pPr lvl="2" rtl="0">
              <a:lnSpc>
                <a:spcPct val="135000"/>
              </a:lnSpc>
              <a:spcBef>
                <a:spcPts val="0"/>
              </a:spcBef>
              <a:spcAft>
                <a:spcPts val="0"/>
              </a:spcAft>
              <a:buClr>
                <a:schemeClr val="lt1"/>
              </a:buClr>
              <a:buSzPts val="1800"/>
              <a:buFont typeface="Red Hat Text Medium"/>
              <a:buNone/>
              <a:defRPr>
                <a:solidFill>
                  <a:schemeClr val="lt1"/>
                </a:solidFill>
                <a:latin typeface="Red Hat Text Medium"/>
                <a:ea typeface="Red Hat Text Medium"/>
                <a:cs typeface="Red Hat Text Medium"/>
                <a:sym typeface="Red Hat Text Medium"/>
              </a:defRPr>
            </a:lvl3pPr>
            <a:lvl4pPr lvl="3" rtl="0">
              <a:lnSpc>
                <a:spcPct val="135000"/>
              </a:lnSpc>
              <a:spcBef>
                <a:spcPts val="0"/>
              </a:spcBef>
              <a:spcAft>
                <a:spcPts val="0"/>
              </a:spcAft>
              <a:buClr>
                <a:schemeClr val="lt1"/>
              </a:buClr>
              <a:buSzPts val="1800"/>
              <a:buFont typeface="Red Hat Text Medium"/>
              <a:buNone/>
              <a:defRPr>
                <a:solidFill>
                  <a:schemeClr val="lt1"/>
                </a:solidFill>
                <a:latin typeface="Red Hat Text Medium"/>
                <a:ea typeface="Red Hat Text Medium"/>
                <a:cs typeface="Red Hat Text Medium"/>
                <a:sym typeface="Red Hat Text Medium"/>
              </a:defRPr>
            </a:lvl4pPr>
            <a:lvl5pPr lvl="4" rtl="0">
              <a:lnSpc>
                <a:spcPct val="135000"/>
              </a:lnSpc>
              <a:spcBef>
                <a:spcPts val="0"/>
              </a:spcBef>
              <a:spcAft>
                <a:spcPts val="0"/>
              </a:spcAft>
              <a:buClr>
                <a:schemeClr val="lt1"/>
              </a:buClr>
              <a:buSzPts val="1800"/>
              <a:buFont typeface="Red Hat Text Medium"/>
              <a:buNone/>
              <a:defRPr>
                <a:solidFill>
                  <a:schemeClr val="lt1"/>
                </a:solidFill>
                <a:latin typeface="Red Hat Text Medium"/>
                <a:ea typeface="Red Hat Text Medium"/>
                <a:cs typeface="Red Hat Text Medium"/>
                <a:sym typeface="Red Hat Text Medium"/>
              </a:defRPr>
            </a:lvl5pPr>
            <a:lvl6pPr lvl="5" rtl="0">
              <a:lnSpc>
                <a:spcPct val="135000"/>
              </a:lnSpc>
              <a:spcBef>
                <a:spcPts val="0"/>
              </a:spcBef>
              <a:spcAft>
                <a:spcPts val="0"/>
              </a:spcAft>
              <a:buClr>
                <a:schemeClr val="lt1"/>
              </a:buClr>
              <a:buSzPts val="1800"/>
              <a:buFont typeface="Red Hat Text Medium"/>
              <a:buNone/>
              <a:defRPr>
                <a:solidFill>
                  <a:schemeClr val="lt1"/>
                </a:solidFill>
                <a:latin typeface="Red Hat Text Medium"/>
                <a:ea typeface="Red Hat Text Medium"/>
                <a:cs typeface="Red Hat Text Medium"/>
                <a:sym typeface="Red Hat Text Medium"/>
              </a:defRPr>
            </a:lvl6pPr>
            <a:lvl7pPr lvl="6" rtl="0">
              <a:lnSpc>
                <a:spcPct val="135000"/>
              </a:lnSpc>
              <a:spcBef>
                <a:spcPts val="0"/>
              </a:spcBef>
              <a:spcAft>
                <a:spcPts val="0"/>
              </a:spcAft>
              <a:buClr>
                <a:schemeClr val="lt1"/>
              </a:buClr>
              <a:buSzPts val="1800"/>
              <a:buFont typeface="Red Hat Text Medium"/>
              <a:buNone/>
              <a:defRPr>
                <a:solidFill>
                  <a:schemeClr val="lt1"/>
                </a:solidFill>
                <a:latin typeface="Red Hat Text Medium"/>
                <a:ea typeface="Red Hat Text Medium"/>
                <a:cs typeface="Red Hat Text Medium"/>
                <a:sym typeface="Red Hat Text Medium"/>
              </a:defRPr>
            </a:lvl7pPr>
            <a:lvl8pPr lvl="7" rtl="0">
              <a:lnSpc>
                <a:spcPct val="135000"/>
              </a:lnSpc>
              <a:spcBef>
                <a:spcPts val="0"/>
              </a:spcBef>
              <a:spcAft>
                <a:spcPts val="0"/>
              </a:spcAft>
              <a:buClr>
                <a:schemeClr val="lt1"/>
              </a:buClr>
              <a:buSzPts val="1800"/>
              <a:buFont typeface="Red Hat Text Medium"/>
              <a:buNone/>
              <a:defRPr>
                <a:solidFill>
                  <a:schemeClr val="lt1"/>
                </a:solidFill>
                <a:latin typeface="Red Hat Text Medium"/>
                <a:ea typeface="Red Hat Text Medium"/>
                <a:cs typeface="Red Hat Text Medium"/>
                <a:sym typeface="Red Hat Text Medium"/>
              </a:defRPr>
            </a:lvl8pPr>
            <a:lvl9pPr lvl="8" rtl="0">
              <a:lnSpc>
                <a:spcPct val="135000"/>
              </a:lnSpc>
              <a:spcBef>
                <a:spcPts val="0"/>
              </a:spcBef>
              <a:spcAft>
                <a:spcPts val="0"/>
              </a:spcAft>
              <a:buClr>
                <a:schemeClr val="lt1"/>
              </a:buClr>
              <a:buSzPts val="1800"/>
              <a:buFont typeface="Red Hat Text Medium"/>
              <a:buNone/>
              <a:defRPr>
                <a:solidFill>
                  <a:schemeClr val="lt1"/>
                </a:solidFill>
                <a:latin typeface="Red Hat Text Medium"/>
                <a:ea typeface="Red Hat Text Medium"/>
                <a:cs typeface="Red Hat Text Medium"/>
                <a:sym typeface="Red Hat Text Medium"/>
              </a:defRPr>
            </a:lvl9pPr>
          </a:lstStyle>
          <a:p/>
        </p:txBody>
      </p:sp>
      <p:sp>
        <p:nvSpPr>
          <p:cNvPr id="20" name="Google Shape;20;p3"/>
          <p:cNvSpPr txBox="1"/>
          <p:nvPr>
            <p:ph idx="3" type="subTitle"/>
          </p:nvPr>
        </p:nvSpPr>
        <p:spPr>
          <a:xfrm>
            <a:off x="3146800" y="4266150"/>
            <a:ext cx="2040300" cy="6057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Clr>
                <a:schemeClr val="lt1"/>
              </a:buClr>
              <a:buSzPts val="1400"/>
              <a:buFont typeface="Red Hat Display Medium"/>
              <a:buNone/>
              <a:defRPr sz="1400">
                <a:solidFill>
                  <a:schemeClr val="lt1"/>
                </a:solidFill>
                <a:latin typeface="Red Hat Display Medium"/>
                <a:ea typeface="Red Hat Display Medium"/>
                <a:cs typeface="Red Hat Display Medium"/>
                <a:sym typeface="Red Hat Display Medium"/>
              </a:defRPr>
            </a:lvl1pPr>
            <a:lvl2pPr lvl="1" rtl="0">
              <a:lnSpc>
                <a:spcPct val="135000"/>
              </a:lnSpc>
              <a:spcBef>
                <a:spcPts val="0"/>
              </a:spcBef>
              <a:spcAft>
                <a:spcPts val="0"/>
              </a:spcAft>
              <a:buClr>
                <a:schemeClr val="lt1"/>
              </a:buClr>
              <a:buSzPts val="1800"/>
              <a:buFont typeface="Red Hat Text Medium"/>
              <a:buNone/>
              <a:defRPr>
                <a:solidFill>
                  <a:schemeClr val="lt1"/>
                </a:solidFill>
                <a:latin typeface="Red Hat Text Medium"/>
                <a:ea typeface="Red Hat Text Medium"/>
                <a:cs typeface="Red Hat Text Medium"/>
                <a:sym typeface="Red Hat Text Medium"/>
              </a:defRPr>
            </a:lvl2pPr>
            <a:lvl3pPr lvl="2" rtl="0">
              <a:lnSpc>
                <a:spcPct val="135000"/>
              </a:lnSpc>
              <a:spcBef>
                <a:spcPts val="0"/>
              </a:spcBef>
              <a:spcAft>
                <a:spcPts val="0"/>
              </a:spcAft>
              <a:buClr>
                <a:schemeClr val="lt1"/>
              </a:buClr>
              <a:buSzPts val="1800"/>
              <a:buFont typeface="Red Hat Text Medium"/>
              <a:buNone/>
              <a:defRPr>
                <a:solidFill>
                  <a:schemeClr val="lt1"/>
                </a:solidFill>
                <a:latin typeface="Red Hat Text Medium"/>
                <a:ea typeface="Red Hat Text Medium"/>
                <a:cs typeface="Red Hat Text Medium"/>
                <a:sym typeface="Red Hat Text Medium"/>
              </a:defRPr>
            </a:lvl3pPr>
            <a:lvl4pPr lvl="3" rtl="0">
              <a:lnSpc>
                <a:spcPct val="135000"/>
              </a:lnSpc>
              <a:spcBef>
                <a:spcPts val="0"/>
              </a:spcBef>
              <a:spcAft>
                <a:spcPts val="0"/>
              </a:spcAft>
              <a:buClr>
                <a:schemeClr val="lt1"/>
              </a:buClr>
              <a:buSzPts val="1800"/>
              <a:buFont typeface="Red Hat Text Medium"/>
              <a:buNone/>
              <a:defRPr>
                <a:solidFill>
                  <a:schemeClr val="lt1"/>
                </a:solidFill>
                <a:latin typeface="Red Hat Text Medium"/>
                <a:ea typeface="Red Hat Text Medium"/>
                <a:cs typeface="Red Hat Text Medium"/>
                <a:sym typeface="Red Hat Text Medium"/>
              </a:defRPr>
            </a:lvl4pPr>
            <a:lvl5pPr lvl="4" rtl="0">
              <a:lnSpc>
                <a:spcPct val="135000"/>
              </a:lnSpc>
              <a:spcBef>
                <a:spcPts val="0"/>
              </a:spcBef>
              <a:spcAft>
                <a:spcPts val="0"/>
              </a:spcAft>
              <a:buClr>
                <a:schemeClr val="lt1"/>
              </a:buClr>
              <a:buSzPts val="1800"/>
              <a:buFont typeface="Red Hat Text Medium"/>
              <a:buNone/>
              <a:defRPr>
                <a:solidFill>
                  <a:schemeClr val="lt1"/>
                </a:solidFill>
                <a:latin typeface="Red Hat Text Medium"/>
                <a:ea typeface="Red Hat Text Medium"/>
                <a:cs typeface="Red Hat Text Medium"/>
                <a:sym typeface="Red Hat Text Medium"/>
              </a:defRPr>
            </a:lvl5pPr>
            <a:lvl6pPr lvl="5" rtl="0">
              <a:lnSpc>
                <a:spcPct val="135000"/>
              </a:lnSpc>
              <a:spcBef>
                <a:spcPts val="0"/>
              </a:spcBef>
              <a:spcAft>
                <a:spcPts val="0"/>
              </a:spcAft>
              <a:buClr>
                <a:schemeClr val="lt1"/>
              </a:buClr>
              <a:buSzPts val="1800"/>
              <a:buFont typeface="Red Hat Text Medium"/>
              <a:buNone/>
              <a:defRPr>
                <a:solidFill>
                  <a:schemeClr val="lt1"/>
                </a:solidFill>
                <a:latin typeface="Red Hat Text Medium"/>
                <a:ea typeface="Red Hat Text Medium"/>
                <a:cs typeface="Red Hat Text Medium"/>
                <a:sym typeface="Red Hat Text Medium"/>
              </a:defRPr>
            </a:lvl6pPr>
            <a:lvl7pPr lvl="6" rtl="0">
              <a:lnSpc>
                <a:spcPct val="135000"/>
              </a:lnSpc>
              <a:spcBef>
                <a:spcPts val="0"/>
              </a:spcBef>
              <a:spcAft>
                <a:spcPts val="0"/>
              </a:spcAft>
              <a:buClr>
                <a:schemeClr val="lt1"/>
              </a:buClr>
              <a:buSzPts val="1800"/>
              <a:buFont typeface="Red Hat Text Medium"/>
              <a:buNone/>
              <a:defRPr>
                <a:solidFill>
                  <a:schemeClr val="lt1"/>
                </a:solidFill>
                <a:latin typeface="Red Hat Text Medium"/>
                <a:ea typeface="Red Hat Text Medium"/>
                <a:cs typeface="Red Hat Text Medium"/>
                <a:sym typeface="Red Hat Text Medium"/>
              </a:defRPr>
            </a:lvl7pPr>
            <a:lvl8pPr lvl="7" rtl="0">
              <a:lnSpc>
                <a:spcPct val="135000"/>
              </a:lnSpc>
              <a:spcBef>
                <a:spcPts val="0"/>
              </a:spcBef>
              <a:spcAft>
                <a:spcPts val="0"/>
              </a:spcAft>
              <a:buClr>
                <a:schemeClr val="lt1"/>
              </a:buClr>
              <a:buSzPts val="1800"/>
              <a:buFont typeface="Red Hat Text Medium"/>
              <a:buNone/>
              <a:defRPr>
                <a:solidFill>
                  <a:schemeClr val="lt1"/>
                </a:solidFill>
                <a:latin typeface="Red Hat Text Medium"/>
                <a:ea typeface="Red Hat Text Medium"/>
                <a:cs typeface="Red Hat Text Medium"/>
                <a:sym typeface="Red Hat Text Medium"/>
              </a:defRPr>
            </a:lvl8pPr>
            <a:lvl9pPr lvl="8" rtl="0">
              <a:lnSpc>
                <a:spcPct val="135000"/>
              </a:lnSpc>
              <a:spcBef>
                <a:spcPts val="0"/>
              </a:spcBef>
              <a:spcAft>
                <a:spcPts val="0"/>
              </a:spcAft>
              <a:buClr>
                <a:schemeClr val="lt1"/>
              </a:buClr>
              <a:buSzPts val="1800"/>
              <a:buFont typeface="Red Hat Text Medium"/>
              <a:buNone/>
              <a:defRPr>
                <a:solidFill>
                  <a:schemeClr val="lt1"/>
                </a:solidFill>
                <a:latin typeface="Red Hat Text Medium"/>
                <a:ea typeface="Red Hat Text Medium"/>
                <a:cs typeface="Red Hat Text Medium"/>
                <a:sym typeface="Red Hat Text Medium"/>
              </a:defRPr>
            </a:lvl9pPr>
          </a:lstStyle>
          <a:p/>
        </p:txBody>
      </p:sp>
      <p:cxnSp>
        <p:nvCxnSpPr>
          <p:cNvPr id="21" name="Google Shape;21;p3"/>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22" name="Google Shape;22;p3"/>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itle 1 2">
  <p:cSld name="CUSTOM_4_21_2">
    <p:spTree>
      <p:nvGrpSpPr>
        <p:cNvPr id="194" name="Shape 194"/>
        <p:cNvGrpSpPr/>
        <p:nvPr/>
      </p:nvGrpSpPr>
      <p:grpSpPr>
        <a:xfrm>
          <a:off x="0" y="0"/>
          <a:ext cx="0" cy="0"/>
          <a:chOff x="0" y="0"/>
          <a:chExt cx="0" cy="0"/>
        </a:xfrm>
      </p:grpSpPr>
      <p:pic>
        <p:nvPicPr>
          <p:cNvPr id="195" name="Google Shape;195;p21"/>
          <p:cNvPicPr preferRelativeResize="0"/>
          <p:nvPr/>
        </p:nvPicPr>
        <p:blipFill>
          <a:blip r:embed="rId2">
            <a:alphaModFix/>
          </a:blip>
          <a:stretch>
            <a:fillRect/>
          </a:stretch>
        </p:blipFill>
        <p:spPr>
          <a:xfrm>
            <a:off x="0" y="0"/>
            <a:ext cx="12188954" cy="6855175"/>
          </a:xfrm>
          <a:prstGeom prst="rect">
            <a:avLst/>
          </a:prstGeom>
          <a:noFill/>
          <a:ln>
            <a:noFill/>
          </a:ln>
        </p:spPr>
      </p:pic>
      <p:sp>
        <p:nvSpPr>
          <p:cNvPr id="196" name="Google Shape;196;p21"/>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cxnSp>
        <p:nvCxnSpPr>
          <p:cNvPr id="197" name="Google Shape;197;p21"/>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198" name="Google Shape;198;p21"/>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199" name="Google Shape;199;p21"/>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200" name="Google Shape;200;p21"/>
          <p:cNvPicPr preferRelativeResize="0"/>
          <p:nvPr/>
        </p:nvPicPr>
        <p:blipFill rotWithShape="1">
          <a:blip r:embed="rId3">
            <a:alphaModFix/>
          </a:blip>
          <a:srcRect b="317" l="0" r="0" t="327"/>
          <a:stretch/>
        </p:blipFill>
        <p:spPr>
          <a:xfrm>
            <a:off x="10711279" y="6313250"/>
            <a:ext cx="975606" cy="228064"/>
          </a:xfrm>
          <a:prstGeom prst="rect">
            <a:avLst/>
          </a:prstGeom>
          <a:noFill/>
          <a:ln>
            <a:noFill/>
          </a:ln>
        </p:spPr>
      </p:pic>
      <p:sp>
        <p:nvSpPr>
          <p:cNvPr id="201" name="Google Shape;201;p21"/>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202" name="Google Shape;202;p21"/>
          <p:cNvSpPr txBox="1"/>
          <p:nvPr>
            <p:ph type="title"/>
          </p:nvPr>
        </p:nvSpPr>
        <p:spPr>
          <a:xfrm>
            <a:off x="885050" y="11003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8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sp>
        <p:nvSpPr>
          <p:cNvPr id="203" name="Google Shape;203;p21"/>
          <p:cNvSpPr txBox="1"/>
          <p:nvPr>
            <p:ph idx="3" type="subTitle"/>
          </p:nvPr>
        </p:nvSpPr>
        <p:spPr>
          <a:xfrm>
            <a:off x="885125" y="1653550"/>
            <a:ext cx="10422000" cy="2919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itle 1 1">
  <p:cSld name="CUSTOM_4_21_1">
    <p:spTree>
      <p:nvGrpSpPr>
        <p:cNvPr id="204" name="Shape 204"/>
        <p:cNvGrpSpPr/>
        <p:nvPr/>
      </p:nvGrpSpPr>
      <p:grpSpPr>
        <a:xfrm>
          <a:off x="0" y="0"/>
          <a:ext cx="0" cy="0"/>
          <a:chOff x="0" y="0"/>
          <a:chExt cx="0" cy="0"/>
        </a:xfrm>
      </p:grpSpPr>
      <p:pic>
        <p:nvPicPr>
          <p:cNvPr id="205" name="Google Shape;205;p22"/>
          <p:cNvPicPr preferRelativeResize="0"/>
          <p:nvPr/>
        </p:nvPicPr>
        <p:blipFill rotWithShape="1">
          <a:blip r:embed="rId2">
            <a:alphaModFix/>
          </a:blip>
          <a:srcRect b="15604" l="0" r="0" t="0"/>
          <a:stretch/>
        </p:blipFill>
        <p:spPr>
          <a:xfrm>
            <a:off x="0" y="0"/>
            <a:ext cx="12192000" cy="6857999"/>
          </a:xfrm>
          <a:prstGeom prst="rect">
            <a:avLst/>
          </a:prstGeom>
          <a:noFill/>
          <a:ln>
            <a:noFill/>
          </a:ln>
        </p:spPr>
      </p:pic>
      <p:sp>
        <p:nvSpPr>
          <p:cNvPr id="206" name="Google Shape;206;p22"/>
          <p:cNvSpPr/>
          <p:nvPr/>
        </p:nvSpPr>
        <p:spPr>
          <a:xfrm rot="5400000">
            <a:off x="-950400" y="950400"/>
            <a:ext cx="6858000" cy="4957200"/>
          </a:xfrm>
          <a:prstGeom prst="rect">
            <a:avLst/>
          </a:prstGeom>
          <a:gradFill>
            <a:gsLst>
              <a:gs pos="0">
                <a:srgbClr val="FFFFFF">
                  <a:alpha val="0"/>
                </a:srgbClr>
              </a:gs>
              <a:gs pos="100000">
                <a:srgbClr val="000000">
                  <a:alpha val="52941"/>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2"/>
          <p:cNvSpPr/>
          <p:nvPr/>
        </p:nvSpPr>
        <p:spPr>
          <a:xfrm>
            <a:off x="125" y="5904550"/>
            <a:ext cx="12192000" cy="953400"/>
          </a:xfrm>
          <a:prstGeom prst="rect">
            <a:avLst/>
          </a:prstGeom>
          <a:gradFill>
            <a:gsLst>
              <a:gs pos="0">
                <a:srgbClr val="FFFFFF">
                  <a:alpha val="0"/>
                </a:srgbClr>
              </a:gs>
              <a:gs pos="100000">
                <a:srgbClr val="000000">
                  <a:alpha val="52941"/>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2"/>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cxnSp>
        <p:nvCxnSpPr>
          <p:cNvPr id="209" name="Google Shape;209;p22"/>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210" name="Google Shape;210;p22"/>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211" name="Google Shape;211;p22"/>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
        <p:nvSpPr>
          <p:cNvPr id="212" name="Google Shape;212;p22"/>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pic>
        <p:nvPicPr>
          <p:cNvPr id="213" name="Google Shape;213;p22"/>
          <p:cNvPicPr preferRelativeResize="0"/>
          <p:nvPr/>
        </p:nvPicPr>
        <p:blipFill rotWithShape="1">
          <a:blip r:embed="rId3">
            <a:alphaModFix/>
          </a:blip>
          <a:srcRect b="592" l="0" r="0" t="583"/>
          <a:stretch/>
        </p:blipFill>
        <p:spPr>
          <a:xfrm>
            <a:off x="10711279" y="6313250"/>
            <a:ext cx="975605" cy="228063"/>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hree column">
  <p:cSld name="CUSTOM_4_3">
    <p:spTree>
      <p:nvGrpSpPr>
        <p:cNvPr id="214" name="Shape 214"/>
        <p:cNvGrpSpPr/>
        <p:nvPr/>
      </p:nvGrpSpPr>
      <p:grpSpPr>
        <a:xfrm>
          <a:off x="0" y="0"/>
          <a:ext cx="0" cy="0"/>
          <a:chOff x="0" y="0"/>
          <a:chExt cx="0" cy="0"/>
        </a:xfrm>
      </p:grpSpPr>
      <p:cxnSp>
        <p:nvCxnSpPr>
          <p:cNvPr id="215" name="Google Shape;215;p23"/>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216" name="Google Shape;216;p23"/>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217" name="Google Shape;217;p23"/>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218" name="Google Shape;218;p23"/>
          <p:cNvPicPr preferRelativeResize="0"/>
          <p:nvPr/>
        </p:nvPicPr>
        <p:blipFill rotWithShape="1">
          <a:blip r:embed="rId2">
            <a:alphaModFix/>
          </a:blip>
          <a:srcRect b="317" l="0" r="0" t="327"/>
          <a:stretch/>
        </p:blipFill>
        <p:spPr>
          <a:xfrm>
            <a:off x="10711279" y="6313250"/>
            <a:ext cx="975606" cy="228064"/>
          </a:xfrm>
          <a:prstGeom prst="rect">
            <a:avLst/>
          </a:prstGeom>
          <a:noFill/>
          <a:ln>
            <a:noFill/>
          </a:ln>
        </p:spPr>
      </p:pic>
      <p:sp>
        <p:nvSpPr>
          <p:cNvPr id="219" name="Google Shape;219;p23"/>
          <p:cNvSpPr txBox="1"/>
          <p:nvPr>
            <p:ph idx="1"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220" name="Google Shape;220;p23"/>
          <p:cNvSpPr txBox="1"/>
          <p:nvPr>
            <p:ph idx="2" type="subTitle"/>
          </p:nvPr>
        </p:nvSpPr>
        <p:spPr>
          <a:xfrm>
            <a:off x="4468300" y="4229725"/>
            <a:ext cx="3255000" cy="321900"/>
          </a:xfrm>
          <a:prstGeom prst="rect">
            <a:avLst/>
          </a:prstGeom>
        </p:spPr>
        <p:txBody>
          <a:bodyPr anchorCtr="0" anchor="b" bIns="0" lIns="0" spcFirstLastPara="1" rIns="0" wrap="square" tIns="0">
            <a:noAutofit/>
          </a:bodyPr>
          <a:lstStyle>
            <a:lvl1pPr lvl="0"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1pPr>
            <a:lvl2pPr lvl="1"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2pPr>
            <a:lvl3pPr lvl="2"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3pPr>
            <a:lvl4pPr lvl="3"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4pPr>
            <a:lvl5pPr lvl="4"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5pPr>
            <a:lvl6pPr lvl="5"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6pPr>
            <a:lvl7pPr lvl="6"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7pPr>
            <a:lvl8pPr lvl="7"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8pPr>
            <a:lvl9pPr lvl="8"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9pPr>
          </a:lstStyle>
          <a:p/>
        </p:txBody>
      </p:sp>
      <p:sp>
        <p:nvSpPr>
          <p:cNvPr id="221" name="Google Shape;221;p23"/>
          <p:cNvSpPr txBox="1"/>
          <p:nvPr>
            <p:ph idx="3" type="subTitle"/>
          </p:nvPr>
        </p:nvSpPr>
        <p:spPr>
          <a:xfrm>
            <a:off x="4468400" y="4718950"/>
            <a:ext cx="3255000" cy="915300"/>
          </a:xfrm>
          <a:prstGeom prst="rect">
            <a:avLst/>
          </a:prstGeom>
        </p:spPr>
        <p:txBody>
          <a:bodyPr anchorCtr="0" anchor="t" bIns="0" lIns="0" spcFirstLastPara="1" rIns="0" wrap="square" tIns="0">
            <a:noAutofit/>
          </a:bodyPr>
          <a:lstStyle>
            <a:lvl1pPr lvl="0" rtl="0" algn="ctr">
              <a:spcBef>
                <a:spcPts val="0"/>
              </a:spcBef>
              <a:spcAft>
                <a:spcPts val="0"/>
              </a:spcAft>
              <a:buNone/>
              <a:defRPr sz="1400"/>
            </a:lvl1pPr>
            <a:lvl2pPr lvl="1" rtl="0" algn="ctr">
              <a:spcBef>
                <a:spcPts val="500"/>
              </a:spcBef>
              <a:spcAft>
                <a:spcPts val="0"/>
              </a:spcAft>
              <a:buNone/>
              <a:defRPr sz="1400"/>
            </a:lvl2pPr>
            <a:lvl3pPr lvl="2" rtl="0" algn="ctr">
              <a:spcBef>
                <a:spcPts val="500"/>
              </a:spcBef>
              <a:spcAft>
                <a:spcPts val="0"/>
              </a:spcAft>
              <a:buNone/>
              <a:defRPr sz="1400"/>
            </a:lvl3pPr>
            <a:lvl4pPr lvl="3" rtl="0" algn="ctr">
              <a:spcBef>
                <a:spcPts val="500"/>
              </a:spcBef>
              <a:spcAft>
                <a:spcPts val="0"/>
              </a:spcAft>
              <a:buNone/>
              <a:defRPr sz="1400"/>
            </a:lvl4pPr>
            <a:lvl5pPr lvl="4" rtl="0" algn="ctr">
              <a:spcBef>
                <a:spcPts val="500"/>
              </a:spcBef>
              <a:spcAft>
                <a:spcPts val="0"/>
              </a:spcAft>
              <a:buNone/>
              <a:defRPr sz="1400"/>
            </a:lvl5pPr>
            <a:lvl6pPr lvl="5" rtl="0" algn="ctr">
              <a:spcBef>
                <a:spcPts val="500"/>
              </a:spcBef>
              <a:spcAft>
                <a:spcPts val="0"/>
              </a:spcAft>
              <a:buNone/>
              <a:defRPr sz="1400"/>
            </a:lvl6pPr>
            <a:lvl7pPr lvl="6" rtl="0" algn="ctr">
              <a:spcBef>
                <a:spcPts val="500"/>
              </a:spcBef>
              <a:spcAft>
                <a:spcPts val="0"/>
              </a:spcAft>
              <a:buNone/>
              <a:defRPr sz="1400"/>
            </a:lvl7pPr>
            <a:lvl8pPr lvl="7" rtl="0" algn="ctr">
              <a:spcBef>
                <a:spcPts val="500"/>
              </a:spcBef>
              <a:spcAft>
                <a:spcPts val="0"/>
              </a:spcAft>
              <a:buNone/>
              <a:defRPr sz="1400"/>
            </a:lvl8pPr>
            <a:lvl9pPr lvl="8" rtl="0" algn="ctr">
              <a:spcBef>
                <a:spcPts val="500"/>
              </a:spcBef>
              <a:spcAft>
                <a:spcPts val="500"/>
              </a:spcAft>
              <a:buNone/>
              <a:defRPr sz="1400"/>
            </a:lvl9pPr>
          </a:lstStyle>
          <a:p/>
        </p:txBody>
      </p:sp>
      <p:sp>
        <p:nvSpPr>
          <p:cNvPr id="222" name="Google Shape;222;p23"/>
          <p:cNvSpPr txBox="1"/>
          <p:nvPr>
            <p:ph idx="4" type="subTitle"/>
          </p:nvPr>
        </p:nvSpPr>
        <p:spPr>
          <a:xfrm>
            <a:off x="8048000" y="4229725"/>
            <a:ext cx="3255000" cy="321900"/>
          </a:xfrm>
          <a:prstGeom prst="rect">
            <a:avLst/>
          </a:prstGeom>
        </p:spPr>
        <p:txBody>
          <a:bodyPr anchorCtr="0" anchor="b" bIns="0" lIns="0" spcFirstLastPara="1" rIns="0" wrap="square" tIns="0">
            <a:noAutofit/>
          </a:bodyPr>
          <a:lstStyle>
            <a:lvl1pPr lvl="0"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1pPr>
            <a:lvl2pPr lvl="1"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2pPr>
            <a:lvl3pPr lvl="2"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3pPr>
            <a:lvl4pPr lvl="3"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4pPr>
            <a:lvl5pPr lvl="4"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5pPr>
            <a:lvl6pPr lvl="5"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6pPr>
            <a:lvl7pPr lvl="6"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7pPr>
            <a:lvl8pPr lvl="7"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8pPr>
            <a:lvl9pPr lvl="8"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9pPr>
          </a:lstStyle>
          <a:p/>
        </p:txBody>
      </p:sp>
      <p:sp>
        <p:nvSpPr>
          <p:cNvPr id="223" name="Google Shape;223;p23"/>
          <p:cNvSpPr txBox="1"/>
          <p:nvPr>
            <p:ph idx="5" type="subTitle"/>
          </p:nvPr>
        </p:nvSpPr>
        <p:spPr>
          <a:xfrm>
            <a:off x="8048100" y="4718950"/>
            <a:ext cx="3255000" cy="915300"/>
          </a:xfrm>
          <a:prstGeom prst="rect">
            <a:avLst/>
          </a:prstGeom>
        </p:spPr>
        <p:txBody>
          <a:bodyPr anchorCtr="0" anchor="t" bIns="0" lIns="0" spcFirstLastPara="1" rIns="0" wrap="square" tIns="0">
            <a:noAutofit/>
          </a:bodyPr>
          <a:lstStyle>
            <a:lvl1pPr lvl="0" rtl="0" algn="ctr">
              <a:spcBef>
                <a:spcPts val="0"/>
              </a:spcBef>
              <a:spcAft>
                <a:spcPts val="0"/>
              </a:spcAft>
              <a:buNone/>
              <a:defRPr sz="1400"/>
            </a:lvl1pPr>
            <a:lvl2pPr lvl="1" rtl="0" algn="ctr">
              <a:spcBef>
                <a:spcPts val="500"/>
              </a:spcBef>
              <a:spcAft>
                <a:spcPts val="0"/>
              </a:spcAft>
              <a:buNone/>
              <a:defRPr sz="1400"/>
            </a:lvl2pPr>
            <a:lvl3pPr lvl="2" rtl="0" algn="ctr">
              <a:spcBef>
                <a:spcPts val="500"/>
              </a:spcBef>
              <a:spcAft>
                <a:spcPts val="0"/>
              </a:spcAft>
              <a:buNone/>
              <a:defRPr sz="1400"/>
            </a:lvl3pPr>
            <a:lvl4pPr lvl="3" rtl="0" algn="ctr">
              <a:spcBef>
                <a:spcPts val="500"/>
              </a:spcBef>
              <a:spcAft>
                <a:spcPts val="0"/>
              </a:spcAft>
              <a:buNone/>
              <a:defRPr sz="1400"/>
            </a:lvl4pPr>
            <a:lvl5pPr lvl="4" rtl="0" algn="ctr">
              <a:spcBef>
                <a:spcPts val="500"/>
              </a:spcBef>
              <a:spcAft>
                <a:spcPts val="0"/>
              </a:spcAft>
              <a:buNone/>
              <a:defRPr sz="1400"/>
            </a:lvl5pPr>
            <a:lvl6pPr lvl="5" rtl="0" algn="ctr">
              <a:spcBef>
                <a:spcPts val="500"/>
              </a:spcBef>
              <a:spcAft>
                <a:spcPts val="0"/>
              </a:spcAft>
              <a:buNone/>
              <a:defRPr sz="1400"/>
            </a:lvl6pPr>
            <a:lvl7pPr lvl="6" rtl="0" algn="ctr">
              <a:spcBef>
                <a:spcPts val="500"/>
              </a:spcBef>
              <a:spcAft>
                <a:spcPts val="0"/>
              </a:spcAft>
              <a:buNone/>
              <a:defRPr sz="1400"/>
            </a:lvl7pPr>
            <a:lvl8pPr lvl="7" rtl="0" algn="ctr">
              <a:spcBef>
                <a:spcPts val="500"/>
              </a:spcBef>
              <a:spcAft>
                <a:spcPts val="0"/>
              </a:spcAft>
              <a:buNone/>
              <a:defRPr sz="1400"/>
            </a:lvl8pPr>
            <a:lvl9pPr lvl="8" rtl="0" algn="ctr">
              <a:spcBef>
                <a:spcPts val="500"/>
              </a:spcBef>
              <a:spcAft>
                <a:spcPts val="500"/>
              </a:spcAft>
              <a:buNone/>
              <a:defRPr sz="1400"/>
            </a:lvl9pPr>
          </a:lstStyle>
          <a:p/>
        </p:txBody>
      </p:sp>
      <p:sp>
        <p:nvSpPr>
          <p:cNvPr id="224" name="Google Shape;224;p23"/>
          <p:cNvSpPr txBox="1"/>
          <p:nvPr>
            <p:ph idx="6" type="subTitle"/>
          </p:nvPr>
        </p:nvSpPr>
        <p:spPr>
          <a:xfrm>
            <a:off x="888600" y="4229725"/>
            <a:ext cx="3255000" cy="321900"/>
          </a:xfrm>
          <a:prstGeom prst="rect">
            <a:avLst/>
          </a:prstGeom>
        </p:spPr>
        <p:txBody>
          <a:bodyPr anchorCtr="0" anchor="b" bIns="0" lIns="0" spcFirstLastPara="1" rIns="0" wrap="square" tIns="0">
            <a:noAutofit/>
          </a:bodyPr>
          <a:lstStyle>
            <a:lvl1pPr lvl="0"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1pPr>
            <a:lvl2pPr lvl="1"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2pPr>
            <a:lvl3pPr lvl="2"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3pPr>
            <a:lvl4pPr lvl="3"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4pPr>
            <a:lvl5pPr lvl="4"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5pPr>
            <a:lvl6pPr lvl="5"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6pPr>
            <a:lvl7pPr lvl="6"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7pPr>
            <a:lvl8pPr lvl="7"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8pPr>
            <a:lvl9pPr lvl="8"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9pPr>
          </a:lstStyle>
          <a:p/>
        </p:txBody>
      </p:sp>
      <p:sp>
        <p:nvSpPr>
          <p:cNvPr id="225" name="Google Shape;225;p23"/>
          <p:cNvSpPr txBox="1"/>
          <p:nvPr>
            <p:ph idx="7" type="subTitle"/>
          </p:nvPr>
        </p:nvSpPr>
        <p:spPr>
          <a:xfrm>
            <a:off x="888700" y="4718950"/>
            <a:ext cx="3255000" cy="915300"/>
          </a:xfrm>
          <a:prstGeom prst="rect">
            <a:avLst/>
          </a:prstGeom>
        </p:spPr>
        <p:txBody>
          <a:bodyPr anchorCtr="0" anchor="t" bIns="0" lIns="0" spcFirstLastPara="1" rIns="0" wrap="square" tIns="0">
            <a:noAutofit/>
          </a:bodyPr>
          <a:lstStyle>
            <a:lvl1pPr lvl="0" rtl="0" algn="ctr">
              <a:spcBef>
                <a:spcPts val="0"/>
              </a:spcBef>
              <a:spcAft>
                <a:spcPts val="0"/>
              </a:spcAft>
              <a:buNone/>
              <a:defRPr sz="1400"/>
            </a:lvl1pPr>
            <a:lvl2pPr lvl="1" rtl="0" algn="ctr">
              <a:spcBef>
                <a:spcPts val="500"/>
              </a:spcBef>
              <a:spcAft>
                <a:spcPts val="0"/>
              </a:spcAft>
              <a:buNone/>
              <a:defRPr sz="1400"/>
            </a:lvl2pPr>
            <a:lvl3pPr lvl="2" rtl="0" algn="ctr">
              <a:spcBef>
                <a:spcPts val="500"/>
              </a:spcBef>
              <a:spcAft>
                <a:spcPts val="0"/>
              </a:spcAft>
              <a:buNone/>
              <a:defRPr sz="1400"/>
            </a:lvl3pPr>
            <a:lvl4pPr lvl="3" rtl="0" algn="ctr">
              <a:spcBef>
                <a:spcPts val="500"/>
              </a:spcBef>
              <a:spcAft>
                <a:spcPts val="0"/>
              </a:spcAft>
              <a:buNone/>
              <a:defRPr sz="1400"/>
            </a:lvl4pPr>
            <a:lvl5pPr lvl="4" rtl="0" algn="ctr">
              <a:spcBef>
                <a:spcPts val="500"/>
              </a:spcBef>
              <a:spcAft>
                <a:spcPts val="0"/>
              </a:spcAft>
              <a:buNone/>
              <a:defRPr sz="1400"/>
            </a:lvl5pPr>
            <a:lvl6pPr lvl="5" rtl="0" algn="ctr">
              <a:spcBef>
                <a:spcPts val="500"/>
              </a:spcBef>
              <a:spcAft>
                <a:spcPts val="0"/>
              </a:spcAft>
              <a:buNone/>
              <a:defRPr sz="1400"/>
            </a:lvl6pPr>
            <a:lvl7pPr lvl="6" rtl="0" algn="ctr">
              <a:spcBef>
                <a:spcPts val="500"/>
              </a:spcBef>
              <a:spcAft>
                <a:spcPts val="0"/>
              </a:spcAft>
              <a:buNone/>
              <a:defRPr sz="1400"/>
            </a:lvl7pPr>
            <a:lvl8pPr lvl="7" rtl="0" algn="ctr">
              <a:spcBef>
                <a:spcPts val="500"/>
              </a:spcBef>
              <a:spcAft>
                <a:spcPts val="0"/>
              </a:spcAft>
              <a:buNone/>
              <a:defRPr sz="1400"/>
            </a:lvl8pPr>
            <a:lvl9pPr lvl="8" rtl="0" algn="ctr">
              <a:spcBef>
                <a:spcPts val="500"/>
              </a:spcBef>
              <a:spcAft>
                <a:spcPts val="500"/>
              </a:spcAft>
              <a:buNone/>
              <a:defRPr sz="1400"/>
            </a:lvl9pPr>
          </a:lstStyle>
          <a:p/>
        </p:txBody>
      </p:sp>
      <p:sp>
        <p:nvSpPr>
          <p:cNvPr id="226" name="Google Shape;226;p23"/>
          <p:cNvSpPr txBox="1"/>
          <p:nvPr>
            <p:ph idx="8"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2pPr>
            <a:lvl3pPr lvl="2"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3pPr>
            <a:lvl4pPr lvl="3"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4pPr>
            <a:lvl5pPr lvl="4"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5pPr>
            <a:lvl6pPr lvl="5"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6pPr>
            <a:lvl7pPr lvl="6"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7pPr>
            <a:lvl8pPr lvl="7"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8pPr>
            <a:lvl9pPr lvl="8"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9pPr>
          </a:lstStyle>
          <a:p/>
        </p:txBody>
      </p:sp>
      <p:sp>
        <p:nvSpPr>
          <p:cNvPr id="227" name="Google Shape;227;p23"/>
          <p:cNvSpPr txBox="1"/>
          <p:nvPr>
            <p:ph type="title"/>
          </p:nvPr>
        </p:nvSpPr>
        <p:spPr>
          <a:xfrm>
            <a:off x="885050" y="11003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8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sp>
        <p:nvSpPr>
          <p:cNvPr id="228" name="Google Shape;228;p23"/>
          <p:cNvSpPr txBox="1"/>
          <p:nvPr>
            <p:ph idx="9" type="subTitle"/>
          </p:nvPr>
        </p:nvSpPr>
        <p:spPr>
          <a:xfrm>
            <a:off x="885125" y="1653550"/>
            <a:ext cx="10422000" cy="2919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itle left">
  <p:cSld name="CUSTOM_4_4">
    <p:spTree>
      <p:nvGrpSpPr>
        <p:cNvPr id="229" name="Shape 229"/>
        <p:cNvGrpSpPr/>
        <p:nvPr/>
      </p:nvGrpSpPr>
      <p:grpSpPr>
        <a:xfrm>
          <a:off x="0" y="0"/>
          <a:ext cx="0" cy="0"/>
          <a:chOff x="0" y="0"/>
          <a:chExt cx="0" cy="0"/>
        </a:xfrm>
      </p:grpSpPr>
      <p:sp>
        <p:nvSpPr>
          <p:cNvPr id="230" name="Google Shape;230;p24"/>
          <p:cNvSpPr txBox="1"/>
          <p:nvPr>
            <p:ph idx="1" type="subTitle"/>
          </p:nvPr>
        </p:nvSpPr>
        <p:spPr>
          <a:xfrm>
            <a:off x="885050" y="3358700"/>
            <a:ext cx="3291600" cy="1980600"/>
          </a:xfrm>
          <a:prstGeom prst="rect">
            <a:avLst/>
          </a:prstGeom>
        </p:spPr>
        <p:txBody>
          <a:bodyPr anchorCtr="0" anchor="t" bIns="0" lIns="0" spcFirstLastPara="1" rIns="0" wrap="square" tIns="0">
            <a:noAutofit/>
          </a:bodyPr>
          <a:lstStyle>
            <a:lvl1pPr lvl="0" rtl="0">
              <a:lnSpc>
                <a:spcPct val="150000"/>
              </a:lnSpc>
              <a:spcBef>
                <a:spcPts val="0"/>
              </a:spcBef>
              <a:spcAft>
                <a:spcPts val="0"/>
              </a:spcAft>
              <a:buNone/>
              <a:defRPr>
                <a:solidFill>
                  <a:schemeClr val="accent1"/>
                </a:solidFill>
              </a:defRPr>
            </a:lvl1pPr>
            <a:lvl2pPr lvl="1" rtl="0">
              <a:lnSpc>
                <a:spcPct val="150000"/>
              </a:lnSpc>
              <a:spcBef>
                <a:spcPts val="500"/>
              </a:spcBef>
              <a:spcAft>
                <a:spcPts val="0"/>
              </a:spcAft>
              <a:buNone/>
              <a:defRPr>
                <a:solidFill>
                  <a:schemeClr val="accent1"/>
                </a:solidFill>
              </a:defRPr>
            </a:lvl2pPr>
            <a:lvl3pPr lvl="2" rtl="0">
              <a:lnSpc>
                <a:spcPct val="150000"/>
              </a:lnSpc>
              <a:spcBef>
                <a:spcPts val="500"/>
              </a:spcBef>
              <a:spcAft>
                <a:spcPts val="0"/>
              </a:spcAft>
              <a:buNone/>
              <a:defRPr>
                <a:solidFill>
                  <a:schemeClr val="accent1"/>
                </a:solidFill>
              </a:defRPr>
            </a:lvl3pPr>
            <a:lvl4pPr lvl="3" rtl="0">
              <a:lnSpc>
                <a:spcPct val="150000"/>
              </a:lnSpc>
              <a:spcBef>
                <a:spcPts val="500"/>
              </a:spcBef>
              <a:spcAft>
                <a:spcPts val="0"/>
              </a:spcAft>
              <a:buNone/>
              <a:defRPr>
                <a:solidFill>
                  <a:schemeClr val="accent1"/>
                </a:solidFill>
              </a:defRPr>
            </a:lvl4pPr>
            <a:lvl5pPr lvl="4" rtl="0">
              <a:lnSpc>
                <a:spcPct val="150000"/>
              </a:lnSpc>
              <a:spcBef>
                <a:spcPts val="500"/>
              </a:spcBef>
              <a:spcAft>
                <a:spcPts val="0"/>
              </a:spcAft>
              <a:buNone/>
              <a:defRPr>
                <a:solidFill>
                  <a:schemeClr val="accent1"/>
                </a:solidFill>
              </a:defRPr>
            </a:lvl5pPr>
            <a:lvl6pPr lvl="5" rtl="0">
              <a:lnSpc>
                <a:spcPct val="150000"/>
              </a:lnSpc>
              <a:spcBef>
                <a:spcPts val="500"/>
              </a:spcBef>
              <a:spcAft>
                <a:spcPts val="0"/>
              </a:spcAft>
              <a:buNone/>
              <a:defRPr>
                <a:solidFill>
                  <a:schemeClr val="accent1"/>
                </a:solidFill>
              </a:defRPr>
            </a:lvl6pPr>
            <a:lvl7pPr lvl="6" rtl="0">
              <a:lnSpc>
                <a:spcPct val="150000"/>
              </a:lnSpc>
              <a:spcBef>
                <a:spcPts val="500"/>
              </a:spcBef>
              <a:spcAft>
                <a:spcPts val="0"/>
              </a:spcAft>
              <a:buNone/>
              <a:defRPr>
                <a:solidFill>
                  <a:schemeClr val="accent1"/>
                </a:solidFill>
              </a:defRPr>
            </a:lvl7pPr>
            <a:lvl8pPr lvl="7" rtl="0">
              <a:lnSpc>
                <a:spcPct val="150000"/>
              </a:lnSpc>
              <a:spcBef>
                <a:spcPts val="500"/>
              </a:spcBef>
              <a:spcAft>
                <a:spcPts val="0"/>
              </a:spcAft>
              <a:buNone/>
              <a:defRPr>
                <a:solidFill>
                  <a:schemeClr val="accent1"/>
                </a:solidFill>
              </a:defRPr>
            </a:lvl8pPr>
            <a:lvl9pPr lvl="8" rtl="0">
              <a:lnSpc>
                <a:spcPct val="150000"/>
              </a:lnSpc>
              <a:spcBef>
                <a:spcPts val="500"/>
              </a:spcBef>
              <a:spcAft>
                <a:spcPts val="500"/>
              </a:spcAft>
              <a:buNone/>
              <a:defRPr>
                <a:solidFill>
                  <a:schemeClr val="accent1"/>
                </a:solidFill>
              </a:defRPr>
            </a:lvl9pPr>
          </a:lstStyle>
          <a:p/>
        </p:txBody>
      </p:sp>
      <p:sp>
        <p:nvSpPr>
          <p:cNvPr id="231" name="Google Shape;231;p24"/>
          <p:cNvSpPr txBox="1"/>
          <p:nvPr>
            <p:ph type="title"/>
          </p:nvPr>
        </p:nvSpPr>
        <p:spPr>
          <a:xfrm>
            <a:off x="885050" y="1240700"/>
            <a:ext cx="4114800" cy="1980600"/>
          </a:xfrm>
          <a:prstGeom prst="rect">
            <a:avLst/>
          </a:prstGeom>
        </p:spPr>
        <p:txBody>
          <a:bodyPr anchorCtr="0" anchor="t" bIns="0" lIns="0" spcFirstLastPara="1" rIns="0" wrap="square" tIns="0">
            <a:noAutofit/>
          </a:bodyPr>
          <a:lstStyle>
            <a:lvl1pPr lvl="0" rtl="0">
              <a:lnSpc>
                <a:spcPct val="140000"/>
              </a:lnSpc>
              <a:spcBef>
                <a:spcPts val="0"/>
              </a:spcBef>
              <a:spcAft>
                <a:spcPts val="0"/>
              </a:spcAft>
              <a:buNone/>
              <a:defRPr sz="2400"/>
            </a:lvl1pPr>
            <a:lvl2pPr lvl="1" rtl="0">
              <a:lnSpc>
                <a:spcPct val="140000"/>
              </a:lnSpc>
              <a:spcBef>
                <a:spcPts val="0"/>
              </a:spcBef>
              <a:spcAft>
                <a:spcPts val="0"/>
              </a:spcAft>
              <a:buNone/>
              <a:defRPr sz="2400"/>
            </a:lvl2pPr>
            <a:lvl3pPr lvl="2" rtl="0">
              <a:lnSpc>
                <a:spcPct val="140000"/>
              </a:lnSpc>
              <a:spcBef>
                <a:spcPts val="0"/>
              </a:spcBef>
              <a:spcAft>
                <a:spcPts val="0"/>
              </a:spcAft>
              <a:buNone/>
              <a:defRPr sz="2400"/>
            </a:lvl3pPr>
            <a:lvl4pPr lvl="3" rtl="0">
              <a:lnSpc>
                <a:spcPct val="140000"/>
              </a:lnSpc>
              <a:spcBef>
                <a:spcPts val="0"/>
              </a:spcBef>
              <a:spcAft>
                <a:spcPts val="0"/>
              </a:spcAft>
              <a:buNone/>
              <a:defRPr sz="2400"/>
            </a:lvl4pPr>
            <a:lvl5pPr lvl="4" rtl="0">
              <a:lnSpc>
                <a:spcPct val="140000"/>
              </a:lnSpc>
              <a:spcBef>
                <a:spcPts val="0"/>
              </a:spcBef>
              <a:spcAft>
                <a:spcPts val="0"/>
              </a:spcAft>
              <a:buNone/>
              <a:defRPr sz="2400"/>
            </a:lvl5pPr>
            <a:lvl6pPr lvl="5" rtl="0">
              <a:lnSpc>
                <a:spcPct val="140000"/>
              </a:lnSpc>
              <a:spcBef>
                <a:spcPts val="0"/>
              </a:spcBef>
              <a:spcAft>
                <a:spcPts val="0"/>
              </a:spcAft>
              <a:buNone/>
              <a:defRPr sz="2400"/>
            </a:lvl6pPr>
            <a:lvl7pPr lvl="6" rtl="0">
              <a:lnSpc>
                <a:spcPct val="140000"/>
              </a:lnSpc>
              <a:spcBef>
                <a:spcPts val="0"/>
              </a:spcBef>
              <a:spcAft>
                <a:spcPts val="0"/>
              </a:spcAft>
              <a:buNone/>
              <a:defRPr sz="2400"/>
            </a:lvl7pPr>
            <a:lvl8pPr lvl="7" rtl="0">
              <a:lnSpc>
                <a:spcPct val="140000"/>
              </a:lnSpc>
              <a:spcBef>
                <a:spcPts val="0"/>
              </a:spcBef>
              <a:spcAft>
                <a:spcPts val="0"/>
              </a:spcAft>
              <a:buNone/>
              <a:defRPr sz="2400"/>
            </a:lvl8pPr>
            <a:lvl9pPr lvl="8" rtl="0">
              <a:lnSpc>
                <a:spcPct val="140000"/>
              </a:lnSpc>
              <a:spcBef>
                <a:spcPts val="0"/>
              </a:spcBef>
              <a:spcAft>
                <a:spcPts val="0"/>
              </a:spcAft>
              <a:buNone/>
              <a:defRPr sz="2400"/>
            </a:lvl9pPr>
          </a:lstStyle>
          <a:p/>
        </p:txBody>
      </p:sp>
      <p:sp>
        <p:nvSpPr>
          <p:cNvPr id="232" name="Google Shape;232;p24"/>
          <p:cNvSpPr txBox="1"/>
          <p:nvPr>
            <p:ph idx="2"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2pPr>
            <a:lvl3pPr lvl="2"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3pPr>
            <a:lvl4pPr lvl="3"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4pPr>
            <a:lvl5pPr lvl="4"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5pPr>
            <a:lvl6pPr lvl="5"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6pPr>
            <a:lvl7pPr lvl="6"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7pPr>
            <a:lvl8pPr lvl="7"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8pPr>
            <a:lvl9pPr lvl="8"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9pPr>
          </a:lstStyle>
          <a:p/>
        </p:txBody>
      </p:sp>
      <p:cxnSp>
        <p:nvCxnSpPr>
          <p:cNvPr id="233" name="Google Shape;233;p24"/>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234" name="Google Shape;234;p24"/>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235" name="Google Shape;235;p24"/>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236" name="Google Shape;236;p24"/>
          <p:cNvPicPr preferRelativeResize="0"/>
          <p:nvPr/>
        </p:nvPicPr>
        <p:blipFill rotWithShape="1">
          <a:blip r:embed="rId2">
            <a:alphaModFix/>
          </a:blip>
          <a:srcRect b="317" l="0" r="0" t="327"/>
          <a:stretch/>
        </p:blipFill>
        <p:spPr>
          <a:xfrm>
            <a:off x="10711279" y="6313250"/>
            <a:ext cx="975606" cy="228064"/>
          </a:xfrm>
          <a:prstGeom prst="rect">
            <a:avLst/>
          </a:prstGeom>
          <a:noFill/>
          <a:ln>
            <a:noFill/>
          </a:ln>
        </p:spPr>
      </p:pic>
      <p:sp>
        <p:nvSpPr>
          <p:cNvPr id="237" name="Google Shape;237;p24"/>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238" name="Google Shape;238;p24"/>
          <p:cNvSpPr txBox="1"/>
          <p:nvPr>
            <p:ph idx="4" type="subTitle"/>
          </p:nvPr>
        </p:nvSpPr>
        <p:spPr>
          <a:xfrm>
            <a:off x="6857350" y="1644050"/>
            <a:ext cx="4660800" cy="886500"/>
          </a:xfrm>
          <a:prstGeom prst="rect">
            <a:avLst/>
          </a:prstGeom>
        </p:spPr>
        <p:txBody>
          <a:bodyPr anchorCtr="0" anchor="t" bIns="0" lIns="0" spcFirstLastPara="1" rIns="0" wrap="square" tIns="0">
            <a:noAutofit/>
          </a:bodyPr>
          <a:lstStyle>
            <a:lvl1pPr lvl="0" rtl="0">
              <a:spcBef>
                <a:spcPts val="0"/>
              </a:spcBef>
              <a:spcAft>
                <a:spcPts val="0"/>
              </a:spcAft>
              <a:buNone/>
              <a:defRPr sz="1400"/>
            </a:lvl1pPr>
            <a:lvl2pPr lvl="1" rtl="0">
              <a:spcBef>
                <a:spcPts val="500"/>
              </a:spcBef>
              <a:spcAft>
                <a:spcPts val="0"/>
              </a:spcAft>
              <a:buNone/>
              <a:defRPr sz="1400"/>
            </a:lvl2pPr>
            <a:lvl3pPr lvl="2" rtl="0">
              <a:spcBef>
                <a:spcPts val="500"/>
              </a:spcBef>
              <a:spcAft>
                <a:spcPts val="0"/>
              </a:spcAft>
              <a:buNone/>
              <a:defRPr sz="1400"/>
            </a:lvl3pPr>
            <a:lvl4pPr lvl="3" rtl="0">
              <a:spcBef>
                <a:spcPts val="500"/>
              </a:spcBef>
              <a:spcAft>
                <a:spcPts val="0"/>
              </a:spcAft>
              <a:buNone/>
              <a:defRPr sz="1400"/>
            </a:lvl4pPr>
            <a:lvl5pPr lvl="4" rtl="0">
              <a:spcBef>
                <a:spcPts val="500"/>
              </a:spcBef>
              <a:spcAft>
                <a:spcPts val="0"/>
              </a:spcAft>
              <a:buNone/>
              <a:defRPr sz="1400"/>
            </a:lvl5pPr>
            <a:lvl6pPr lvl="5" rtl="0">
              <a:spcBef>
                <a:spcPts val="500"/>
              </a:spcBef>
              <a:spcAft>
                <a:spcPts val="0"/>
              </a:spcAft>
              <a:buNone/>
              <a:defRPr sz="1400"/>
            </a:lvl6pPr>
            <a:lvl7pPr lvl="6" rtl="0">
              <a:spcBef>
                <a:spcPts val="500"/>
              </a:spcBef>
              <a:spcAft>
                <a:spcPts val="0"/>
              </a:spcAft>
              <a:buNone/>
              <a:defRPr sz="1400"/>
            </a:lvl7pPr>
            <a:lvl8pPr lvl="7" rtl="0">
              <a:spcBef>
                <a:spcPts val="500"/>
              </a:spcBef>
              <a:spcAft>
                <a:spcPts val="0"/>
              </a:spcAft>
              <a:buNone/>
              <a:defRPr sz="1400"/>
            </a:lvl8pPr>
            <a:lvl9pPr lvl="8" rtl="0">
              <a:spcBef>
                <a:spcPts val="500"/>
              </a:spcBef>
              <a:spcAft>
                <a:spcPts val="500"/>
              </a:spcAft>
              <a:buNone/>
              <a:defRPr sz="1400"/>
            </a:lvl9pPr>
          </a:lstStyle>
          <a:p/>
        </p:txBody>
      </p:sp>
      <p:sp>
        <p:nvSpPr>
          <p:cNvPr id="239" name="Google Shape;239;p24"/>
          <p:cNvSpPr txBox="1"/>
          <p:nvPr>
            <p:ph idx="5" type="subTitle"/>
          </p:nvPr>
        </p:nvSpPr>
        <p:spPr>
          <a:xfrm>
            <a:off x="6857350" y="1240700"/>
            <a:ext cx="4660800" cy="347400"/>
          </a:xfrm>
          <a:prstGeom prst="rect">
            <a:avLst/>
          </a:prstGeom>
        </p:spPr>
        <p:txBody>
          <a:bodyPr anchorCtr="0" anchor="b" bIns="0" lIns="0" spcFirstLastPara="1" rIns="0" wrap="square" tIns="0">
            <a:noAutofit/>
          </a:bodyPr>
          <a:lstStyle>
            <a:lvl1pPr lvl="0" rtl="0">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1pPr>
            <a:lvl2pPr lvl="1" rtl="0">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2pPr>
            <a:lvl3pPr lvl="2" rtl="0">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3pPr>
            <a:lvl4pPr lvl="3" rtl="0">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4pPr>
            <a:lvl5pPr lvl="4" rtl="0">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5pPr>
            <a:lvl6pPr lvl="5" rtl="0">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6pPr>
            <a:lvl7pPr lvl="6" rtl="0">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7pPr>
            <a:lvl8pPr lvl="7" rtl="0">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8pPr>
            <a:lvl9pPr lvl="8" rtl="0">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9pPr>
          </a:lstStyle>
          <a:p/>
        </p:txBody>
      </p:sp>
      <p:sp>
        <p:nvSpPr>
          <p:cNvPr id="240" name="Google Shape;240;p24"/>
          <p:cNvSpPr txBox="1"/>
          <p:nvPr>
            <p:ph idx="6" type="subTitle"/>
          </p:nvPr>
        </p:nvSpPr>
        <p:spPr>
          <a:xfrm>
            <a:off x="6857350" y="3164125"/>
            <a:ext cx="4660800" cy="886500"/>
          </a:xfrm>
          <a:prstGeom prst="rect">
            <a:avLst/>
          </a:prstGeom>
        </p:spPr>
        <p:txBody>
          <a:bodyPr anchorCtr="0" anchor="t" bIns="0" lIns="0" spcFirstLastPara="1" rIns="0" wrap="square" tIns="0">
            <a:noAutofit/>
          </a:bodyPr>
          <a:lstStyle>
            <a:lvl1pPr lvl="0" rtl="0">
              <a:spcBef>
                <a:spcPts val="0"/>
              </a:spcBef>
              <a:spcAft>
                <a:spcPts val="0"/>
              </a:spcAft>
              <a:buNone/>
              <a:defRPr sz="1400"/>
            </a:lvl1pPr>
            <a:lvl2pPr lvl="1" rtl="0">
              <a:spcBef>
                <a:spcPts val="500"/>
              </a:spcBef>
              <a:spcAft>
                <a:spcPts val="0"/>
              </a:spcAft>
              <a:buNone/>
              <a:defRPr sz="1400"/>
            </a:lvl2pPr>
            <a:lvl3pPr lvl="2" rtl="0">
              <a:spcBef>
                <a:spcPts val="500"/>
              </a:spcBef>
              <a:spcAft>
                <a:spcPts val="0"/>
              </a:spcAft>
              <a:buNone/>
              <a:defRPr sz="1400"/>
            </a:lvl3pPr>
            <a:lvl4pPr lvl="3" rtl="0">
              <a:spcBef>
                <a:spcPts val="500"/>
              </a:spcBef>
              <a:spcAft>
                <a:spcPts val="0"/>
              </a:spcAft>
              <a:buNone/>
              <a:defRPr sz="1400"/>
            </a:lvl4pPr>
            <a:lvl5pPr lvl="4" rtl="0">
              <a:spcBef>
                <a:spcPts val="500"/>
              </a:spcBef>
              <a:spcAft>
                <a:spcPts val="0"/>
              </a:spcAft>
              <a:buNone/>
              <a:defRPr sz="1400"/>
            </a:lvl5pPr>
            <a:lvl6pPr lvl="5" rtl="0">
              <a:spcBef>
                <a:spcPts val="500"/>
              </a:spcBef>
              <a:spcAft>
                <a:spcPts val="0"/>
              </a:spcAft>
              <a:buNone/>
              <a:defRPr sz="1400"/>
            </a:lvl6pPr>
            <a:lvl7pPr lvl="6" rtl="0">
              <a:spcBef>
                <a:spcPts val="500"/>
              </a:spcBef>
              <a:spcAft>
                <a:spcPts val="0"/>
              </a:spcAft>
              <a:buNone/>
              <a:defRPr sz="1400"/>
            </a:lvl7pPr>
            <a:lvl8pPr lvl="7" rtl="0">
              <a:spcBef>
                <a:spcPts val="500"/>
              </a:spcBef>
              <a:spcAft>
                <a:spcPts val="0"/>
              </a:spcAft>
              <a:buNone/>
              <a:defRPr sz="1400"/>
            </a:lvl8pPr>
            <a:lvl9pPr lvl="8" rtl="0">
              <a:spcBef>
                <a:spcPts val="500"/>
              </a:spcBef>
              <a:spcAft>
                <a:spcPts val="500"/>
              </a:spcAft>
              <a:buNone/>
              <a:defRPr sz="1400"/>
            </a:lvl9pPr>
          </a:lstStyle>
          <a:p/>
        </p:txBody>
      </p:sp>
      <p:sp>
        <p:nvSpPr>
          <p:cNvPr id="241" name="Google Shape;241;p24"/>
          <p:cNvSpPr txBox="1"/>
          <p:nvPr>
            <p:ph idx="7" type="subTitle"/>
          </p:nvPr>
        </p:nvSpPr>
        <p:spPr>
          <a:xfrm>
            <a:off x="6857350" y="2760775"/>
            <a:ext cx="4660800" cy="347400"/>
          </a:xfrm>
          <a:prstGeom prst="rect">
            <a:avLst/>
          </a:prstGeom>
        </p:spPr>
        <p:txBody>
          <a:bodyPr anchorCtr="0" anchor="b" bIns="0" lIns="0" spcFirstLastPara="1" rIns="0" wrap="square" tIns="0">
            <a:noAutofit/>
          </a:bodyPr>
          <a:lstStyle>
            <a:lvl1pPr lvl="0" rtl="0">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1pPr>
            <a:lvl2pPr lvl="1" rtl="0">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2pPr>
            <a:lvl3pPr lvl="2" rtl="0">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3pPr>
            <a:lvl4pPr lvl="3" rtl="0">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4pPr>
            <a:lvl5pPr lvl="4" rtl="0">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5pPr>
            <a:lvl6pPr lvl="5" rtl="0">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6pPr>
            <a:lvl7pPr lvl="6" rtl="0">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7pPr>
            <a:lvl8pPr lvl="7" rtl="0">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8pPr>
            <a:lvl9pPr lvl="8" rtl="0">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9pPr>
          </a:lstStyle>
          <a:p/>
        </p:txBody>
      </p:sp>
      <p:sp>
        <p:nvSpPr>
          <p:cNvPr id="242" name="Google Shape;242;p24"/>
          <p:cNvSpPr txBox="1"/>
          <p:nvPr>
            <p:ph idx="8" type="subTitle"/>
          </p:nvPr>
        </p:nvSpPr>
        <p:spPr>
          <a:xfrm>
            <a:off x="6857350" y="4684200"/>
            <a:ext cx="4660800" cy="886500"/>
          </a:xfrm>
          <a:prstGeom prst="rect">
            <a:avLst/>
          </a:prstGeom>
        </p:spPr>
        <p:txBody>
          <a:bodyPr anchorCtr="0" anchor="t" bIns="0" lIns="0" spcFirstLastPara="1" rIns="0" wrap="square" tIns="0">
            <a:noAutofit/>
          </a:bodyPr>
          <a:lstStyle>
            <a:lvl1pPr lvl="0" rtl="0">
              <a:spcBef>
                <a:spcPts val="0"/>
              </a:spcBef>
              <a:spcAft>
                <a:spcPts val="0"/>
              </a:spcAft>
              <a:buNone/>
              <a:defRPr sz="1400"/>
            </a:lvl1pPr>
            <a:lvl2pPr lvl="1" rtl="0">
              <a:spcBef>
                <a:spcPts val="500"/>
              </a:spcBef>
              <a:spcAft>
                <a:spcPts val="0"/>
              </a:spcAft>
              <a:buNone/>
              <a:defRPr sz="1400"/>
            </a:lvl2pPr>
            <a:lvl3pPr lvl="2" rtl="0">
              <a:spcBef>
                <a:spcPts val="500"/>
              </a:spcBef>
              <a:spcAft>
                <a:spcPts val="0"/>
              </a:spcAft>
              <a:buNone/>
              <a:defRPr sz="1400"/>
            </a:lvl3pPr>
            <a:lvl4pPr lvl="3" rtl="0">
              <a:spcBef>
                <a:spcPts val="500"/>
              </a:spcBef>
              <a:spcAft>
                <a:spcPts val="0"/>
              </a:spcAft>
              <a:buNone/>
              <a:defRPr sz="1400"/>
            </a:lvl4pPr>
            <a:lvl5pPr lvl="4" rtl="0">
              <a:spcBef>
                <a:spcPts val="500"/>
              </a:spcBef>
              <a:spcAft>
                <a:spcPts val="0"/>
              </a:spcAft>
              <a:buNone/>
              <a:defRPr sz="1400"/>
            </a:lvl5pPr>
            <a:lvl6pPr lvl="5" rtl="0">
              <a:spcBef>
                <a:spcPts val="500"/>
              </a:spcBef>
              <a:spcAft>
                <a:spcPts val="0"/>
              </a:spcAft>
              <a:buNone/>
              <a:defRPr sz="1400"/>
            </a:lvl6pPr>
            <a:lvl7pPr lvl="6" rtl="0">
              <a:spcBef>
                <a:spcPts val="500"/>
              </a:spcBef>
              <a:spcAft>
                <a:spcPts val="0"/>
              </a:spcAft>
              <a:buNone/>
              <a:defRPr sz="1400"/>
            </a:lvl7pPr>
            <a:lvl8pPr lvl="7" rtl="0">
              <a:spcBef>
                <a:spcPts val="500"/>
              </a:spcBef>
              <a:spcAft>
                <a:spcPts val="0"/>
              </a:spcAft>
              <a:buNone/>
              <a:defRPr sz="1400"/>
            </a:lvl8pPr>
            <a:lvl9pPr lvl="8" rtl="0">
              <a:spcBef>
                <a:spcPts val="500"/>
              </a:spcBef>
              <a:spcAft>
                <a:spcPts val="500"/>
              </a:spcAft>
              <a:buNone/>
              <a:defRPr sz="1400"/>
            </a:lvl9pPr>
          </a:lstStyle>
          <a:p/>
        </p:txBody>
      </p:sp>
      <p:sp>
        <p:nvSpPr>
          <p:cNvPr id="243" name="Google Shape;243;p24"/>
          <p:cNvSpPr txBox="1"/>
          <p:nvPr>
            <p:ph idx="9" type="subTitle"/>
          </p:nvPr>
        </p:nvSpPr>
        <p:spPr>
          <a:xfrm>
            <a:off x="6857350" y="4280850"/>
            <a:ext cx="4660800" cy="347400"/>
          </a:xfrm>
          <a:prstGeom prst="rect">
            <a:avLst/>
          </a:prstGeom>
        </p:spPr>
        <p:txBody>
          <a:bodyPr anchorCtr="0" anchor="b" bIns="0" lIns="0" spcFirstLastPara="1" rIns="0" wrap="square" tIns="0">
            <a:noAutofit/>
          </a:bodyPr>
          <a:lstStyle>
            <a:lvl1pPr lvl="0" rtl="0">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1pPr>
            <a:lvl2pPr lvl="1" rtl="0">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2pPr>
            <a:lvl3pPr lvl="2" rtl="0">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3pPr>
            <a:lvl4pPr lvl="3" rtl="0">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4pPr>
            <a:lvl5pPr lvl="4" rtl="0">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5pPr>
            <a:lvl6pPr lvl="5" rtl="0">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6pPr>
            <a:lvl7pPr lvl="6" rtl="0">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7pPr>
            <a:lvl8pPr lvl="7" rtl="0">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8pPr>
            <a:lvl9pPr lvl="8" rtl="0">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itle, subhead, and body">
  <p:cSld name="CUSTOM_4_17">
    <p:spTree>
      <p:nvGrpSpPr>
        <p:cNvPr id="244" name="Shape 244"/>
        <p:cNvGrpSpPr/>
        <p:nvPr/>
      </p:nvGrpSpPr>
      <p:grpSpPr>
        <a:xfrm>
          <a:off x="0" y="0"/>
          <a:ext cx="0" cy="0"/>
          <a:chOff x="0" y="0"/>
          <a:chExt cx="0" cy="0"/>
        </a:xfrm>
      </p:grpSpPr>
      <p:sp>
        <p:nvSpPr>
          <p:cNvPr id="245" name="Google Shape;245;p25"/>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2pPr>
            <a:lvl3pPr lvl="2"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3pPr>
            <a:lvl4pPr lvl="3"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4pPr>
            <a:lvl5pPr lvl="4"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5pPr>
            <a:lvl6pPr lvl="5"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6pPr>
            <a:lvl7pPr lvl="6"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7pPr>
            <a:lvl8pPr lvl="7"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8pPr>
            <a:lvl9pPr lvl="8"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9pPr>
          </a:lstStyle>
          <a:p/>
        </p:txBody>
      </p:sp>
      <p:sp>
        <p:nvSpPr>
          <p:cNvPr id="246" name="Google Shape;246;p25"/>
          <p:cNvSpPr txBox="1"/>
          <p:nvPr>
            <p:ph type="title"/>
          </p:nvPr>
        </p:nvSpPr>
        <p:spPr>
          <a:xfrm>
            <a:off x="885050" y="11003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8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247" name="Google Shape;247;p25"/>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248" name="Google Shape;248;p25"/>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249" name="Google Shape;249;p25"/>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250" name="Google Shape;250;p25"/>
          <p:cNvPicPr preferRelativeResize="0"/>
          <p:nvPr/>
        </p:nvPicPr>
        <p:blipFill rotWithShape="1">
          <a:blip r:embed="rId2">
            <a:alphaModFix/>
          </a:blip>
          <a:srcRect b="317" l="0" r="0" t="327"/>
          <a:stretch/>
        </p:blipFill>
        <p:spPr>
          <a:xfrm>
            <a:off x="10711279" y="6313250"/>
            <a:ext cx="975606" cy="228064"/>
          </a:xfrm>
          <a:prstGeom prst="rect">
            <a:avLst/>
          </a:prstGeom>
          <a:noFill/>
          <a:ln>
            <a:noFill/>
          </a:ln>
        </p:spPr>
      </p:pic>
      <p:sp>
        <p:nvSpPr>
          <p:cNvPr id="251" name="Google Shape;251;p25"/>
          <p:cNvSpPr txBox="1"/>
          <p:nvPr>
            <p:ph idx="2" type="subTitle"/>
          </p:nvPr>
        </p:nvSpPr>
        <p:spPr>
          <a:xfrm>
            <a:off x="885125" y="1653550"/>
            <a:ext cx="10422000" cy="2919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252" name="Google Shape;252;p25"/>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253" name="Google Shape;253;p25"/>
          <p:cNvSpPr txBox="1"/>
          <p:nvPr>
            <p:ph idx="4" type="body"/>
          </p:nvPr>
        </p:nvSpPr>
        <p:spPr>
          <a:xfrm>
            <a:off x="2438400" y="2286000"/>
            <a:ext cx="7315500" cy="3657600"/>
          </a:xfrm>
          <a:prstGeom prst="rect">
            <a:avLst/>
          </a:prstGeom>
        </p:spPr>
        <p:txBody>
          <a:bodyPr anchorCtr="0" anchor="t" bIns="0" lIns="0" spcFirstLastPara="1" rIns="0" wrap="square" tIns="0">
            <a:noAutofit/>
          </a:bodyPr>
          <a:lstStyle>
            <a:lvl1pPr indent="-342900" lvl="0" marL="457200" rtl="0">
              <a:lnSpc>
                <a:spcPct val="135000"/>
              </a:lnSpc>
              <a:spcBef>
                <a:spcPts val="1000"/>
              </a:spcBef>
              <a:spcAft>
                <a:spcPts val="0"/>
              </a:spcAft>
              <a:buSzPts val="1800"/>
              <a:buChar char="▸"/>
              <a:defRPr/>
            </a:lvl1pPr>
            <a:lvl2pPr indent="-342900" lvl="1" marL="914400" rtl="0">
              <a:lnSpc>
                <a:spcPct val="135000"/>
              </a:lnSpc>
              <a:spcBef>
                <a:spcPts val="1000"/>
              </a:spcBef>
              <a:spcAft>
                <a:spcPts val="0"/>
              </a:spcAft>
              <a:buSzPts val="1800"/>
              <a:buChar char="･"/>
              <a:defRPr/>
            </a:lvl2pPr>
            <a:lvl3pPr indent="-342900" lvl="2" marL="1371600" rtl="0">
              <a:lnSpc>
                <a:spcPct val="135000"/>
              </a:lnSpc>
              <a:spcBef>
                <a:spcPts val="1000"/>
              </a:spcBef>
              <a:spcAft>
                <a:spcPts val="0"/>
              </a:spcAft>
              <a:buSzPts val="1800"/>
              <a:buChar char="･"/>
              <a:defRPr/>
            </a:lvl3pPr>
            <a:lvl4pPr indent="-342900" lvl="3" marL="1828800" rtl="0">
              <a:lnSpc>
                <a:spcPct val="135000"/>
              </a:lnSpc>
              <a:spcBef>
                <a:spcPts val="1000"/>
              </a:spcBef>
              <a:spcAft>
                <a:spcPts val="0"/>
              </a:spcAft>
              <a:buSzPts val="1800"/>
              <a:buChar char="･"/>
              <a:defRPr/>
            </a:lvl4pPr>
            <a:lvl5pPr indent="-342900" lvl="4" marL="2286000" rtl="0">
              <a:lnSpc>
                <a:spcPct val="135000"/>
              </a:lnSpc>
              <a:spcBef>
                <a:spcPts val="1000"/>
              </a:spcBef>
              <a:spcAft>
                <a:spcPts val="0"/>
              </a:spcAft>
              <a:buSzPts val="1800"/>
              <a:buChar char="･"/>
              <a:defRPr/>
            </a:lvl5pPr>
            <a:lvl6pPr indent="-342900" lvl="5" marL="2743200" rtl="0">
              <a:lnSpc>
                <a:spcPct val="135000"/>
              </a:lnSpc>
              <a:spcBef>
                <a:spcPts val="1000"/>
              </a:spcBef>
              <a:spcAft>
                <a:spcPts val="0"/>
              </a:spcAft>
              <a:buSzPts val="1800"/>
              <a:buChar char="･"/>
              <a:defRPr/>
            </a:lvl6pPr>
            <a:lvl7pPr indent="-342900" lvl="6" marL="3200400" rtl="0">
              <a:lnSpc>
                <a:spcPct val="135000"/>
              </a:lnSpc>
              <a:spcBef>
                <a:spcPts val="1000"/>
              </a:spcBef>
              <a:spcAft>
                <a:spcPts val="0"/>
              </a:spcAft>
              <a:buSzPts val="1800"/>
              <a:buChar char="･"/>
              <a:defRPr/>
            </a:lvl7pPr>
            <a:lvl8pPr indent="-342900" lvl="7" marL="3657600" rtl="0">
              <a:lnSpc>
                <a:spcPct val="135000"/>
              </a:lnSpc>
              <a:spcBef>
                <a:spcPts val="1000"/>
              </a:spcBef>
              <a:spcAft>
                <a:spcPts val="0"/>
              </a:spcAft>
              <a:buSzPts val="1800"/>
              <a:buChar char="･"/>
              <a:defRPr/>
            </a:lvl8pPr>
            <a:lvl9pPr indent="-342900" lvl="8" marL="4114800" rtl="0">
              <a:lnSpc>
                <a:spcPct val="135000"/>
              </a:lnSpc>
              <a:spcBef>
                <a:spcPts val="1000"/>
              </a:spcBef>
              <a:spcAft>
                <a:spcPts val="1000"/>
              </a:spcAft>
              <a:buSzPts val="1800"/>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large text 1">
  <p:cSld name="CUSTOM_4_2_1_1">
    <p:spTree>
      <p:nvGrpSpPr>
        <p:cNvPr id="254" name="Shape 254"/>
        <p:cNvGrpSpPr/>
        <p:nvPr/>
      </p:nvGrpSpPr>
      <p:grpSpPr>
        <a:xfrm>
          <a:off x="0" y="0"/>
          <a:ext cx="0" cy="0"/>
          <a:chOff x="0" y="0"/>
          <a:chExt cx="0" cy="0"/>
        </a:xfrm>
      </p:grpSpPr>
      <p:pic>
        <p:nvPicPr>
          <p:cNvPr id="255" name="Google Shape;255;p26"/>
          <p:cNvPicPr preferRelativeResize="0"/>
          <p:nvPr/>
        </p:nvPicPr>
        <p:blipFill rotWithShape="1">
          <a:blip r:embed="rId2">
            <a:alphaModFix/>
          </a:blip>
          <a:srcRect b="0" l="9807" r="9807" t="0"/>
          <a:stretch/>
        </p:blipFill>
        <p:spPr>
          <a:xfrm>
            <a:off x="2389600" y="0"/>
            <a:ext cx="9802396" cy="6858000"/>
          </a:xfrm>
          <a:prstGeom prst="rect">
            <a:avLst/>
          </a:prstGeom>
          <a:noFill/>
          <a:ln>
            <a:noFill/>
          </a:ln>
        </p:spPr>
      </p:pic>
      <p:sp>
        <p:nvSpPr>
          <p:cNvPr id="256" name="Google Shape;256;p26"/>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cxnSp>
        <p:nvCxnSpPr>
          <p:cNvPr id="257" name="Google Shape;257;p26"/>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258" name="Google Shape;258;p26"/>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259" name="Google Shape;259;p26"/>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
        <p:nvSpPr>
          <p:cNvPr id="260" name="Google Shape;260;p26"/>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pic>
        <p:nvPicPr>
          <p:cNvPr id="261" name="Google Shape;261;p26"/>
          <p:cNvPicPr preferRelativeResize="0"/>
          <p:nvPr/>
        </p:nvPicPr>
        <p:blipFill rotWithShape="1">
          <a:blip r:embed="rId3">
            <a:alphaModFix/>
          </a:blip>
          <a:srcRect b="317" l="0" r="0" t="327"/>
          <a:stretch/>
        </p:blipFill>
        <p:spPr>
          <a:xfrm>
            <a:off x="10711279" y="6313250"/>
            <a:ext cx="975606" cy="228064"/>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5">
  <p:cSld name="TITLE_5">
    <p:spTree>
      <p:nvGrpSpPr>
        <p:cNvPr id="262" name="Shape 262"/>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GREY">
  <p:cSld name="CUSTOM_2_2">
    <p:bg>
      <p:bgPr>
        <a:solidFill>
          <a:srgbClr val="545860"/>
        </a:solidFill>
      </p:bgPr>
    </p:bg>
    <p:spTree>
      <p:nvGrpSpPr>
        <p:cNvPr id="263" name="Shape 263"/>
        <p:cNvGrpSpPr/>
        <p:nvPr/>
      </p:nvGrpSpPr>
      <p:grpSpPr>
        <a:xfrm>
          <a:off x="0" y="0"/>
          <a:ext cx="0" cy="0"/>
          <a:chOff x="0" y="0"/>
          <a:chExt cx="0" cy="0"/>
        </a:xfrm>
      </p:grpSpPr>
      <p:sp>
        <p:nvSpPr>
          <p:cNvPr id="264" name="Google Shape;264;p28"/>
          <p:cNvSpPr txBox="1"/>
          <p:nvPr>
            <p:ph idx="12" type="sldNum"/>
          </p:nvPr>
        </p:nvSpPr>
        <p:spPr>
          <a:xfrm>
            <a:off x="11409045" y="6333134"/>
            <a:ext cx="731700" cy="524700"/>
          </a:xfrm>
          <a:prstGeom prst="rect">
            <a:avLst/>
          </a:prstGeom>
          <a:noFill/>
          <a:ln>
            <a:noFill/>
          </a:ln>
        </p:spPr>
        <p:txBody>
          <a:bodyPr anchorCtr="0" anchor="t" bIns="121900" lIns="121900" spcFirstLastPara="1" rIns="121900" wrap="square" tIns="121900">
            <a:noAutofit/>
          </a:bodyPr>
          <a:lstStyle>
            <a:lvl1pPr lvl="0" rtl="0">
              <a:buNone/>
              <a:defRPr sz="1900"/>
            </a:lvl1pPr>
            <a:lvl2pPr lvl="1" rtl="0">
              <a:buNone/>
              <a:defRPr sz="1900"/>
            </a:lvl2pPr>
            <a:lvl3pPr lvl="2" rtl="0">
              <a:buNone/>
              <a:defRPr sz="1900"/>
            </a:lvl3pPr>
            <a:lvl4pPr lvl="3" rtl="0">
              <a:buNone/>
              <a:defRPr sz="1900"/>
            </a:lvl4pPr>
            <a:lvl5pPr lvl="4" rtl="0">
              <a:buNone/>
              <a:defRPr sz="1900"/>
            </a:lvl5pPr>
            <a:lvl6pPr lvl="5" rtl="0">
              <a:buNone/>
              <a:defRPr sz="1900"/>
            </a:lvl6pPr>
            <a:lvl7pPr lvl="6" rtl="0">
              <a:buNone/>
              <a:defRPr sz="1900"/>
            </a:lvl7pPr>
            <a:lvl8pPr lvl="7" rtl="0">
              <a:buNone/>
              <a:defRPr sz="1900"/>
            </a:lvl8pPr>
            <a:lvl9pPr lvl="8" rtl="0">
              <a:buNone/>
              <a:defRPr sz="1900"/>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white">
  <p:cSld name="CUSTOM_2_1_2_1">
    <p:bg>
      <p:bgPr>
        <a:blipFill>
          <a:blip r:embed="rId2">
            <a:alphaModFix/>
          </a:blip>
          <a:stretch>
            <a:fillRect/>
          </a:stretch>
        </a:blipFill>
      </p:bgPr>
    </p:bg>
    <p:spTree>
      <p:nvGrpSpPr>
        <p:cNvPr id="265" name="Shape 265"/>
        <p:cNvGrpSpPr/>
        <p:nvPr/>
      </p:nvGrpSpPr>
      <p:grpSpPr>
        <a:xfrm>
          <a:off x="0" y="0"/>
          <a:ext cx="0" cy="0"/>
          <a:chOff x="0" y="0"/>
          <a:chExt cx="0" cy="0"/>
        </a:xfrm>
      </p:grpSpPr>
      <p:sp>
        <p:nvSpPr>
          <p:cNvPr id="266" name="Google Shape;266;p29"/>
          <p:cNvSpPr txBox="1"/>
          <p:nvPr>
            <p:ph type="title"/>
          </p:nvPr>
        </p:nvSpPr>
        <p:spPr>
          <a:xfrm>
            <a:off x="447775" y="1084561"/>
            <a:ext cx="6825000" cy="2105400"/>
          </a:xfrm>
          <a:prstGeom prst="rect">
            <a:avLst/>
          </a:prstGeom>
        </p:spPr>
        <p:txBody>
          <a:bodyPr anchorCtr="0" anchor="t" bIns="88375" lIns="424275" spcFirstLastPara="1" rIns="88375" wrap="square" tIns="88375">
            <a:noAutofit/>
          </a:bodyPr>
          <a:lstStyle>
            <a:lvl1pPr lvl="0" rtl="0">
              <a:spcBef>
                <a:spcPts val="0"/>
              </a:spcBef>
              <a:spcAft>
                <a:spcPts val="0"/>
              </a:spcAft>
              <a:buNone/>
              <a:defRPr b="1" sz="5800">
                <a:solidFill>
                  <a:srgbClr val="EE0000"/>
                </a:solidFill>
                <a:latin typeface="Overpass"/>
                <a:ea typeface="Overpass"/>
                <a:cs typeface="Overpass"/>
                <a:sym typeface="Overpass"/>
              </a:defRPr>
            </a:lvl1pPr>
            <a:lvl2pPr lvl="1" rtl="0">
              <a:spcBef>
                <a:spcPts val="0"/>
              </a:spcBef>
              <a:spcAft>
                <a:spcPts val="0"/>
              </a:spcAft>
              <a:buNone/>
              <a:defRPr b="1" sz="5800">
                <a:solidFill>
                  <a:srgbClr val="EE0000"/>
                </a:solidFill>
                <a:latin typeface="Overpass"/>
                <a:ea typeface="Overpass"/>
                <a:cs typeface="Overpass"/>
                <a:sym typeface="Overpass"/>
              </a:defRPr>
            </a:lvl2pPr>
            <a:lvl3pPr lvl="2" rtl="0">
              <a:spcBef>
                <a:spcPts val="0"/>
              </a:spcBef>
              <a:spcAft>
                <a:spcPts val="0"/>
              </a:spcAft>
              <a:buNone/>
              <a:defRPr b="1" sz="5800">
                <a:solidFill>
                  <a:srgbClr val="EE0000"/>
                </a:solidFill>
                <a:latin typeface="Overpass"/>
                <a:ea typeface="Overpass"/>
                <a:cs typeface="Overpass"/>
                <a:sym typeface="Overpass"/>
              </a:defRPr>
            </a:lvl3pPr>
            <a:lvl4pPr lvl="3" rtl="0">
              <a:spcBef>
                <a:spcPts val="0"/>
              </a:spcBef>
              <a:spcAft>
                <a:spcPts val="0"/>
              </a:spcAft>
              <a:buNone/>
              <a:defRPr b="1" sz="5800">
                <a:solidFill>
                  <a:srgbClr val="EE0000"/>
                </a:solidFill>
                <a:latin typeface="Overpass"/>
                <a:ea typeface="Overpass"/>
                <a:cs typeface="Overpass"/>
                <a:sym typeface="Overpass"/>
              </a:defRPr>
            </a:lvl4pPr>
            <a:lvl5pPr lvl="4" rtl="0">
              <a:spcBef>
                <a:spcPts val="0"/>
              </a:spcBef>
              <a:spcAft>
                <a:spcPts val="0"/>
              </a:spcAft>
              <a:buNone/>
              <a:defRPr b="1" sz="5800">
                <a:solidFill>
                  <a:srgbClr val="EE0000"/>
                </a:solidFill>
                <a:latin typeface="Overpass"/>
                <a:ea typeface="Overpass"/>
                <a:cs typeface="Overpass"/>
                <a:sym typeface="Overpass"/>
              </a:defRPr>
            </a:lvl5pPr>
            <a:lvl6pPr lvl="5" rtl="0">
              <a:spcBef>
                <a:spcPts val="0"/>
              </a:spcBef>
              <a:spcAft>
                <a:spcPts val="0"/>
              </a:spcAft>
              <a:buNone/>
              <a:defRPr b="1" sz="5800">
                <a:solidFill>
                  <a:srgbClr val="EE0000"/>
                </a:solidFill>
                <a:latin typeface="Overpass"/>
                <a:ea typeface="Overpass"/>
                <a:cs typeface="Overpass"/>
                <a:sym typeface="Overpass"/>
              </a:defRPr>
            </a:lvl6pPr>
            <a:lvl7pPr lvl="6" rtl="0">
              <a:spcBef>
                <a:spcPts val="0"/>
              </a:spcBef>
              <a:spcAft>
                <a:spcPts val="0"/>
              </a:spcAft>
              <a:buNone/>
              <a:defRPr b="1" sz="5800">
                <a:solidFill>
                  <a:srgbClr val="EE0000"/>
                </a:solidFill>
                <a:latin typeface="Overpass"/>
                <a:ea typeface="Overpass"/>
                <a:cs typeface="Overpass"/>
                <a:sym typeface="Overpass"/>
              </a:defRPr>
            </a:lvl7pPr>
            <a:lvl8pPr lvl="7" rtl="0">
              <a:spcBef>
                <a:spcPts val="0"/>
              </a:spcBef>
              <a:spcAft>
                <a:spcPts val="0"/>
              </a:spcAft>
              <a:buNone/>
              <a:defRPr b="1" sz="5800">
                <a:solidFill>
                  <a:srgbClr val="EE0000"/>
                </a:solidFill>
                <a:latin typeface="Overpass"/>
                <a:ea typeface="Overpass"/>
                <a:cs typeface="Overpass"/>
                <a:sym typeface="Overpass"/>
              </a:defRPr>
            </a:lvl8pPr>
            <a:lvl9pPr lvl="8" rtl="0">
              <a:spcBef>
                <a:spcPts val="0"/>
              </a:spcBef>
              <a:spcAft>
                <a:spcPts val="0"/>
              </a:spcAft>
              <a:buNone/>
              <a:defRPr b="1" sz="5800">
                <a:solidFill>
                  <a:srgbClr val="EE0000"/>
                </a:solidFill>
                <a:latin typeface="Overpass"/>
                <a:ea typeface="Overpass"/>
                <a:cs typeface="Overpass"/>
                <a:sym typeface="Overpass"/>
              </a:defRPr>
            </a:lvl9pPr>
          </a:lstStyle>
          <a:p/>
        </p:txBody>
      </p:sp>
      <p:cxnSp>
        <p:nvCxnSpPr>
          <p:cNvPr id="267" name="Google Shape;267;p29"/>
          <p:cNvCxnSpPr/>
          <p:nvPr/>
        </p:nvCxnSpPr>
        <p:spPr>
          <a:xfrm rot="10800000">
            <a:off x="447767" y="6401100"/>
            <a:ext cx="0" cy="456900"/>
          </a:xfrm>
          <a:prstGeom prst="straightConnector1">
            <a:avLst/>
          </a:prstGeom>
          <a:noFill/>
          <a:ln cap="flat" cmpd="sng" w="9525">
            <a:solidFill>
              <a:srgbClr val="EE0000"/>
            </a:solidFill>
            <a:prstDash val="solid"/>
            <a:round/>
            <a:headEnd len="med" w="med" type="none"/>
            <a:tailEnd len="med" w="med" type="none"/>
          </a:ln>
        </p:spPr>
      </p:cxnSp>
      <p:sp>
        <p:nvSpPr>
          <p:cNvPr id="268" name="Google Shape;268;p29"/>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Overpass SemiBold"/>
                <a:ea typeface="Overpass SemiBold"/>
                <a:cs typeface="Overpass SemiBold"/>
                <a:sym typeface="Overpass SemiBold"/>
              </a:defRPr>
            </a:lvl1pPr>
            <a:lvl2pPr lvl="1" rtl="0" algn="ctr">
              <a:buNone/>
              <a:defRPr sz="800">
                <a:latin typeface="Overpass SemiBold"/>
                <a:ea typeface="Overpass SemiBold"/>
                <a:cs typeface="Overpass SemiBold"/>
                <a:sym typeface="Overpass SemiBold"/>
              </a:defRPr>
            </a:lvl2pPr>
            <a:lvl3pPr lvl="2" rtl="0" algn="ctr">
              <a:buNone/>
              <a:defRPr sz="800">
                <a:latin typeface="Overpass SemiBold"/>
                <a:ea typeface="Overpass SemiBold"/>
                <a:cs typeface="Overpass SemiBold"/>
                <a:sym typeface="Overpass SemiBold"/>
              </a:defRPr>
            </a:lvl3pPr>
            <a:lvl4pPr lvl="3" rtl="0" algn="ctr">
              <a:buNone/>
              <a:defRPr sz="800">
                <a:latin typeface="Overpass SemiBold"/>
                <a:ea typeface="Overpass SemiBold"/>
                <a:cs typeface="Overpass SemiBold"/>
                <a:sym typeface="Overpass SemiBold"/>
              </a:defRPr>
            </a:lvl4pPr>
            <a:lvl5pPr lvl="4" rtl="0" algn="ctr">
              <a:buNone/>
              <a:defRPr sz="800">
                <a:latin typeface="Overpass SemiBold"/>
                <a:ea typeface="Overpass SemiBold"/>
                <a:cs typeface="Overpass SemiBold"/>
                <a:sym typeface="Overpass SemiBold"/>
              </a:defRPr>
            </a:lvl5pPr>
            <a:lvl6pPr lvl="5" rtl="0" algn="ctr">
              <a:buNone/>
              <a:defRPr sz="800">
                <a:latin typeface="Overpass SemiBold"/>
                <a:ea typeface="Overpass SemiBold"/>
                <a:cs typeface="Overpass SemiBold"/>
                <a:sym typeface="Overpass SemiBold"/>
              </a:defRPr>
            </a:lvl6pPr>
            <a:lvl7pPr lvl="6" rtl="0" algn="ctr">
              <a:buNone/>
              <a:defRPr sz="800">
                <a:latin typeface="Overpass SemiBold"/>
                <a:ea typeface="Overpass SemiBold"/>
                <a:cs typeface="Overpass SemiBold"/>
                <a:sym typeface="Overpass SemiBold"/>
              </a:defRPr>
            </a:lvl7pPr>
            <a:lvl8pPr lvl="7" rtl="0" algn="ctr">
              <a:buNone/>
              <a:defRPr sz="800">
                <a:latin typeface="Overpass SemiBold"/>
                <a:ea typeface="Overpass SemiBold"/>
                <a:cs typeface="Overpass SemiBold"/>
                <a:sym typeface="Overpass SemiBold"/>
              </a:defRPr>
            </a:lvl8pPr>
            <a:lvl9pPr lvl="8" rtl="0" algn="ctr">
              <a:buNone/>
              <a:defRPr sz="800">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cxnSp>
        <p:nvCxnSpPr>
          <p:cNvPr id="269" name="Google Shape;269;p29"/>
          <p:cNvCxnSpPr/>
          <p:nvPr/>
        </p:nvCxnSpPr>
        <p:spPr>
          <a:xfrm rot="10800000">
            <a:off x="447775" y="400"/>
            <a:ext cx="0" cy="886200"/>
          </a:xfrm>
          <a:prstGeom prst="straightConnector1">
            <a:avLst/>
          </a:prstGeom>
          <a:noFill/>
          <a:ln cap="flat" cmpd="sng" w="9525">
            <a:solidFill>
              <a:srgbClr val="EE0000"/>
            </a:solidFill>
            <a:prstDash val="solid"/>
            <a:round/>
            <a:headEnd len="med" w="med" type="none"/>
            <a:tailEnd len="med" w="med" type="none"/>
          </a:ln>
        </p:spPr>
      </p:cxnSp>
      <p:sp>
        <p:nvSpPr>
          <p:cNvPr id="270" name="Google Shape;270;p29"/>
          <p:cNvSpPr txBox="1"/>
          <p:nvPr>
            <p:ph idx="1" type="subTitle"/>
          </p:nvPr>
        </p:nvSpPr>
        <p:spPr>
          <a:xfrm>
            <a:off x="447775" y="55441"/>
            <a:ext cx="5148600" cy="816600"/>
          </a:xfrm>
          <a:prstGeom prst="rect">
            <a:avLst/>
          </a:prstGeom>
        </p:spPr>
        <p:txBody>
          <a:bodyPr anchorCtr="0" anchor="ctr" bIns="88375" lIns="424275" spcFirstLastPara="1" rIns="88375" wrap="square" tIns="88375">
            <a:noAutofit/>
          </a:bodyPr>
          <a:lstStyle>
            <a:lvl1pPr lvl="0"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1pPr>
            <a:lvl2pPr lvl="1"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2pPr>
            <a:lvl3pPr lvl="2"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3pPr>
            <a:lvl4pPr lvl="3"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4pPr>
            <a:lvl5pPr lvl="4"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5pPr>
            <a:lvl6pPr lvl="5"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6pPr>
            <a:lvl7pPr lvl="6"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7pPr>
            <a:lvl8pPr lvl="7"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8pPr>
            <a:lvl9pPr lvl="8"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9pPr>
          </a:lstStyle>
          <a:p/>
        </p:txBody>
      </p:sp>
      <p:sp>
        <p:nvSpPr>
          <p:cNvPr id="271" name="Google Shape;271;p29"/>
          <p:cNvSpPr txBox="1"/>
          <p:nvPr>
            <p:ph idx="2" type="subTitle"/>
          </p:nvPr>
        </p:nvSpPr>
        <p:spPr>
          <a:xfrm>
            <a:off x="9251450" y="1743719"/>
            <a:ext cx="2124300" cy="3309000"/>
          </a:xfrm>
          <a:prstGeom prst="rect">
            <a:avLst/>
          </a:prstGeom>
        </p:spPr>
        <p:txBody>
          <a:bodyPr anchorCtr="0" anchor="t" bIns="0" lIns="0" spcFirstLastPara="1" rIns="0" wrap="square" tIns="0">
            <a:noAutofit/>
          </a:bodyPr>
          <a:lstStyle>
            <a:lvl1pPr lvl="0" rtl="0">
              <a:lnSpc>
                <a:spcPct val="174000"/>
              </a:lnSpc>
              <a:spcBef>
                <a:spcPts val="0"/>
              </a:spcBef>
              <a:spcAft>
                <a:spcPts val="0"/>
              </a:spcAft>
              <a:buNone/>
              <a:defRPr sz="1400">
                <a:solidFill>
                  <a:srgbClr val="EBEBEB"/>
                </a:solidFill>
              </a:defRPr>
            </a:lvl1pPr>
            <a:lvl2pPr lvl="1" rtl="0">
              <a:lnSpc>
                <a:spcPct val="174000"/>
              </a:lnSpc>
              <a:spcBef>
                <a:spcPts val="0"/>
              </a:spcBef>
              <a:spcAft>
                <a:spcPts val="0"/>
              </a:spcAft>
              <a:buNone/>
              <a:defRPr sz="1400">
                <a:solidFill>
                  <a:srgbClr val="EBEBEB"/>
                </a:solidFill>
              </a:defRPr>
            </a:lvl2pPr>
            <a:lvl3pPr lvl="2" rtl="0">
              <a:lnSpc>
                <a:spcPct val="174000"/>
              </a:lnSpc>
              <a:spcBef>
                <a:spcPts val="0"/>
              </a:spcBef>
              <a:spcAft>
                <a:spcPts val="0"/>
              </a:spcAft>
              <a:buNone/>
              <a:defRPr sz="1400">
                <a:solidFill>
                  <a:srgbClr val="EBEBEB"/>
                </a:solidFill>
              </a:defRPr>
            </a:lvl3pPr>
            <a:lvl4pPr lvl="3" rtl="0">
              <a:lnSpc>
                <a:spcPct val="174000"/>
              </a:lnSpc>
              <a:spcBef>
                <a:spcPts val="0"/>
              </a:spcBef>
              <a:spcAft>
                <a:spcPts val="0"/>
              </a:spcAft>
              <a:buNone/>
              <a:defRPr sz="1400">
                <a:solidFill>
                  <a:srgbClr val="EBEBEB"/>
                </a:solidFill>
              </a:defRPr>
            </a:lvl4pPr>
            <a:lvl5pPr lvl="4" rtl="0">
              <a:lnSpc>
                <a:spcPct val="174000"/>
              </a:lnSpc>
              <a:spcBef>
                <a:spcPts val="0"/>
              </a:spcBef>
              <a:spcAft>
                <a:spcPts val="0"/>
              </a:spcAft>
              <a:buNone/>
              <a:defRPr sz="1400">
                <a:solidFill>
                  <a:srgbClr val="EBEBEB"/>
                </a:solidFill>
              </a:defRPr>
            </a:lvl5pPr>
            <a:lvl6pPr lvl="5" rtl="0">
              <a:lnSpc>
                <a:spcPct val="174000"/>
              </a:lnSpc>
              <a:spcBef>
                <a:spcPts val="0"/>
              </a:spcBef>
              <a:spcAft>
                <a:spcPts val="0"/>
              </a:spcAft>
              <a:buNone/>
              <a:defRPr sz="1400">
                <a:solidFill>
                  <a:srgbClr val="EBEBEB"/>
                </a:solidFill>
              </a:defRPr>
            </a:lvl6pPr>
            <a:lvl7pPr lvl="6" rtl="0">
              <a:lnSpc>
                <a:spcPct val="174000"/>
              </a:lnSpc>
              <a:spcBef>
                <a:spcPts val="0"/>
              </a:spcBef>
              <a:spcAft>
                <a:spcPts val="0"/>
              </a:spcAft>
              <a:buNone/>
              <a:defRPr sz="1400">
                <a:solidFill>
                  <a:srgbClr val="EBEBEB"/>
                </a:solidFill>
              </a:defRPr>
            </a:lvl7pPr>
            <a:lvl8pPr lvl="7" rtl="0">
              <a:lnSpc>
                <a:spcPct val="174000"/>
              </a:lnSpc>
              <a:spcBef>
                <a:spcPts val="0"/>
              </a:spcBef>
              <a:spcAft>
                <a:spcPts val="0"/>
              </a:spcAft>
              <a:buNone/>
              <a:defRPr sz="1400">
                <a:solidFill>
                  <a:srgbClr val="EBEBEB"/>
                </a:solidFill>
              </a:defRPr>
            </a:lvl8pPr>
            <a:lvl9pPr lvl="8" rtl="0">
              <a:lnSpc>
                <a:spcPct val="174000"/>
              </a:lnSpc>
              <a:spcBef>
                <a:spcPts val="0"/>
              </a:spcBef>
              <a:spcAft>
                <a:spcPts val="0"/>
              </a:spcAft>
              <a:buNone/>
              <a:defRPr sz="1400">
                <a:solidFill>
                  <a:srgbClr val="EBEBEB"/>
                </a:solidFill>
              </a:defRPr>
            </a:lvl9pPr>
          </a:lstStyle>
          <a:p/>
        </p:txBody>
      </p:sp>
      <p:pic>
        <p:nvPicPr>
          <p:cNvPr id="272" name="Google Shape;272;p29"/>
          <p:cNvPicPr preferRelativeResize="0"/>
          <p:nvPr/>
        </p:nvPicPr>
        <p:blipFill>
          <a:blip r:embed="rId3">
            <a:alphaModFix/>
          </a:blip>
          <a:stretch>
            <a:fillRect/>
          </a:stretch>
        </p:blipFill>
        <p:spPr>
          <a:xfrm>
            <a:off x="10711279" y="6312505"/>
            <a:ext cx="878265" cy="206651"/>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CUSTOM_2_1_3">
    <p:spTree>
      <p:nvGrpSpPr>
        <p:cNvPr id="273" name="Shape 273"/>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1 closing">
  <p:cSld name="TITLE_1">
    <p:bg>
      <p:bgPr>
        <a:blipFill>
          <a:blip r:embed="rId2">
            <a:alphaModFix/>
          </a:blip>
          <a:stretch>
            <a:fillRect/>
          </a:stretch>
        </a:blipFill>
      </p:bgPr>
    </p:bg>
    <p:spTree>
      <p:nvGrpSpPr>
        <p:cNvPr id="23" name="Shape 23"/>
        <p:cNvGrpSpPr/>
        <p:nvPr/>
      </p:nvGrpSpPr>
      <p:grpSpPr>
        <a:xfrm>
          <a:off x="0" y="0"/>
          <a:ext cx="0" cy="0"/>
          <a:chOff x="0" y="0"/>
          <a:chExt cx="0" cy="0"/>
        </a:xfrm>
      </p:grpSpPr>
      <p:sp>
        <p:nvSpPr>
          <p:cNvPr id="24" name="Google Shape;24;p4"/>
          <p:cNvSpPr/>
          <p:nvPr/>
        </p:nvSpPr>
        <p:spPr>
          <a:xfrm>
            <a:off x="9617175" y="5878875"/>
            <a:ext cx="2574900" cy="979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4"/>
          <p:cNvSpPr txBox="1"/>
          <p:nvPr>
            <p:ph idx="1" type="subTitle"/>
          </p:nvPr>
        </p:nvSpPr>
        <p:spPr>
          <a:xfrm>
            <a:off x="2083725" y="3008425"/>
            <a:ext cx="4146300" cy="15249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Clr>
                <a:schemeClr val="lt1"/>
              </a:buClr>
              <a:buSzPts val="1400"/>
              <a:buFont typeface="Red Hat Display"/>
              <a:buNone/>
              <a:defRPr sz="1400">
                <a:solidFill>
                  <a:schemeClr val="lt1"/>
                </a:solidFill>
                <a:latin typeface="Red Hat Display"/>
                <a:ea typeface="Red Hat Display"/>
                <a:cs typeface="Red Hat Display"/>
                <a:sym typeface="Red Hat Display"/>
              </a:defRPr>
            </a:lvl1pPr>
            <a:lvl2pPr lvl="1" rtl="0">
              <a:lnSpc>
                <a:spcPct val="180000"/>
              </a:lnSpc>
              <a:spcBef>
                <a:spcPts val="0"/>
              </a:spcBef>
              <a:spcAft>
                <a:spcPts val="0"/>
              </a:spcAft>
              <a:buClr>
                <a:schemeClr val="lt1"/>
              </a:buClr>
              <a:buSzPts val="1400"/>
              <a:buNone/>
              <a:defRPr sz="1400">
                <a:solidFill>
                  <a:schemeClr val="lt1"/>
                </a:solidFill>
              </a:defRPr>
            </a:lvl2pPr>
            <a:lvl3pPr lvl="2" rtl="0">
              <a:lnSpc>
                <a:spcPct val="180000"/>
              </a:lnSpc>
              <a:spcBef>
                <a:spcPts val="0"/>
              </a:spcBef>
              <a:spcAft>
                <a:spcPts val="0"/>
              </a:spcAft>
              <a:buClr>
                <a:schemeClr val="lt1"/>
              </a:buClr>
              <a:buSzPts val="1400"/>
              <a:buNone/>
              <a:defRPr sz="1400">
                <a:solidFill>
                  <a:schemeClr val="lt1"/>
                </a:solidFill>
              </a:defRPr>
            </a:lvl3pPr>
            <a:lvl4pPr lvl="3" rtl="0">
              <a:lnSpc>
                <a:spcPct val="180000"/>
              </a:lnSpc>
              <a:spcBef>
                <a:spcPts val="0"/>
              </a:spcBef>
              <a:spcAft>
                <a:spcPts val="0"/>
              </a:spcAft>
              <a:buClr>
                <a:schemeClr val="lt1"/>
              </a:buClr>
              <a:buSzPts val="1400"/>
              <a:buNone/>
              <a:defRPr sz="1400">
                <a:solidFill>
                  <a:schemeClr val="lt1"/>
                </a:solidFill>
              </a:defRPr>
            </a:lvl4pPr>
            <a:lvl5pPr lvl="4" rtl="0">
              <a:lnSpc>
                <a:spcPct val="180000"/>
              </a:lnSpc>
              <a:spcBef>
                <a:spcPts val="0"/>
              </a:spcBef>
              <a:spcAft>
                <a:spcPts val="0"/>
              </a:spcAft>
              <a:buClr>
                <a:schemeClr val="lt1"/>
              </a:buClr>
              <a:buSzPts val="1400"/>
              <a:buNone/>
              <a:defRPr sz="1400">
                <a:solidFill>
                  <a:schemeClr val="lt1"/>
                </a:solidFill>
              </a:defRPr>
            </a:lvl5pPr>
            <a:lvl6pPr lvl="5" rtl="0">
              <a:lnSpc>
                <a:spcPct val="180000"/>
              </a:lnSpc>
              <a:spcBef>
                <a:spcPts val="0"/>
              </a:spcBef>
              <a:spcAft>
                <a:spcPts val="0"/>
              </a:spcAft>
              <a:buClr>
                <a:schemeClr val="lt1"/>
              </a:buClr>
              <a:buSzPts val="1400"/>
              <a:buNone/>
              <a:defRPr sz="1400">
                <a:solidFill>
                  <a:schemeClr val="lt1"/>
                </a:solidFill>
              </a:defRPr>
            </a:lvl6pPr>
            <a:lvl7pPr lvl="6" rtl="0">
              <a:lnSpc>
                <a:spcPct val="180000"/>
              </a:lnSpc>
              <a:spcBef>
                <a:spcPts val="0"/>
              </a:spcBef>
              <a:spcAft>
                <a:spcPts val="0"/>
              </a:spcAft>
              <a:buClr>
                <a:schemeClr val="lt1"/>
              </a:buClr>
              <a:buSzPts val="1400"/>
              <a:buNone/>
              <a:defRPr sz="1400">
                <a:solidFill>
                  <a:schemeClr val="lt1"/>
                </a:solidFill>
              </a:defRPr>
            </a:lvl7pPr>
            <a:lvl8pPr lvl="7" rtl="0">
              <a:lnSpc>
                <a:spcPct val="180000"/>
              </a:lnSpc>
              <a:spcBef>
                <a:spcPts val="0"/>
              </a:spcBef>
              <a:spcAft>
                <a:spcPts val="0"/>
              </a:spcAft>
              <a:buClr>
                <a:schemeClr val="lt1"/>
              </a:buClr>
              <a:buSzPts val="1400"/>
              <a:buNone/>
              <a:defRPr sz="1400">
                <a:solidFill>
                  <a:schemeClr val="lt1"/>
                </a:solidFill>
              </a:defRPr>
            </a:lvl8pPr>
            <a:lvl9pPr lvl="8" rtl="0">
              <a:lnSpc>
                <a:spcPct val="180000"/>
              </a:lnSpc>
              <a:spcBef>
                <a:spcPts val="0"/>
              </a:spcBef>
              <a:spcAft>
                <a:spcPts val="0"/>
              </a:spcAft>
              <a:buClr>
                <a:schemeClr val="lt1"/>
              </a:buClr>
              <a:buSzPts val="1400"/>
              <a:buNone/>
              <a:defRPr sz="1400">
                <a:solidFill>
                  <a:schemeClr val="lt1"/>
                </a:solidFill>
              </a:defRPr>
            </a:lvl9pPr>
          </a:lstStyle>
          <a:p/>
        </p:txBody>
      </p:sp>
      <p:sp>
        <p:nvSpPr>
          <p:cNvPr id="26" name="Google Shape;26;p4"/>
          <p:cNvSpPr txBox="1"/>
          <p:nvPr>
            <p:ph type="title"/>
          </p:nvPr>
        </p:nvSpPr>
        <p:spPr>
          <a:xfrm>
            <a:off x="2083875" y="568625"/>
            <a:ext cx="4905000" cy="1985400"/>
          </a:xfrm>
          <a:prstGeom prst="rect">
            <a:avLst/>
          </a:prstGeom>
        </p:spPr>
        <p:txBody>
          <a:bodyPr anchorCtr="0" anchor="b" bIns="0" lIns="0" spcFirstLastPara="1" rIns="0" wrap="square" tIns="0">
            <a:noAutofit/>
          </a:bodyPr>
          <a:lstStyle>
            <a:lvl1pPr lvl="0" rtl="0">
              <a:lnSpc>
                <a:spcPct val="100000"/>
              </a:lnSpc>
              <a:spcBef>
                <a:spcPts val="0"/>
              </a:spcBef>
              <a:spcAft>
                <a:spcPts val="0"/>
              </a:spcAft>
              <a:buNone/>
              <a:defRPr sz="5400">
                <a:solidFill>
                  <a:schemeClr val="lt1"/>
                </a:solidFill>
                <a:latin typeface="Red Hat Display Medium"/>
                <a:ea typeface="Red Hat Display Medium"/>
                <a:cs typeface="Red Hat Display Medium"/>
                <a:sym typeface="Red Hat Display Medium"/>
              </a:defRPr>
            </a:lvl1pPr>
            <a:lvl2pPr lvl="1" rtl="0">
              <a:lnSpc>
                <a:spcPct val="105000"/>
              </a:lnSpc>
              <a:spcBef>
                <a:spcPts val="0"/>
              </a:spcBef>
              <a:spcAft>
                <a:spcPts val="0"/>
              </a:spcAft>
              <a:buNone/>
              <a:defRPr sz="7000">
                <a:solidFill>
                  <a:schemeClr val="lt1"/>
                </a:solidFill>
              </a:defRPr>
            </a:lvl2pPr>
            <a:lvl3pPr lvl="2" rtl="0">
              <a:lnSpc>
                <a:spcPct val="105000"/>
              </a:lnSpc>
              <a:spcBef>
                <a:spcPts val="0"/>
              </a:spcBef>
              <a:spcAft>
                <a:spcPts val="0"/>
              </a:spcAft>
              <a:buNone/>
              <a:defRPr sz="7000">
                <a:solidFill>
                  <a:schemeClr val="lt1"/>
                </a:solidFill>
              </a:defRPr>
            </a:lvl3pPr>
            <a:lvl4pPr lvl="3" rtl="0">
              <a:lnSpc>
                <a:spcPct val="105000"/>
              </a:lnSpc>
              <a:spcBef>
                <a:spcPts val="0"/>
              </a:spcBef>
              <a:spcAft>
                <a:spcPts val="0"/>
              </a:spcAft>
              <a:buNone/>
              <a:defRPr sz="7000">
                <a:solidFill>
                  <a:schemeClr val="lt1"/>
                </a:solidFill>
              </a:defRPr>
            </a:lvl4pPr>
            <a:lvl5pPr lvl="4" rtl="0">
              <a:lnSpc>
                <a:spcPct val="105000"/>
              </a:lnSpc>
              <a:spcBef>
                <a:spcPts val="0"/>
              </a:spcBef>
              <a:spcAft>
                <a:spcPts val="0"/>
              </a:spcAft>
              <a:buNone/>
              <a:defRPr sz="7000">
                <a:solidFill>
                  <a:schemeClr val="lt1"/>
                </a:solidFill>
              </a:defRPr>
            </a:lvl5pPr>
            <a:lvl6pPr lvl="5" rtl="0">
              <a:lnSpc>
                <a:spcPct val="105000"/>
              </a:lnSpc>
              <a:spcBef>
                <a:spcPts val="0"/>
              </a:spcBef>
              <a:spcAft>
                <a:spcPts val="0"/>
              </a:spcAft>
              <a:buNone/>
              <a:defRPr sz="7000">
                <a:solidFill>
                  <a:schemeClr val="lt1"/>
                </a:solidFill>
              </a:defRPr>
            </a:lvl6pPr>
            <a:lvl7pPr lvl="6" rtl="0">
              <a:lnSpc>
                <a:spcPct val="105000"/>
              </a:lnSpc>
              <a:spcBef>
                <a:spcPts val="0"/>
              </a:spcBef>
              <a:spcAft>
                <a:spcPts val="0"/>
              </a:spcAft>
              <a:buNone/>
              <a:defRPr sz="7000">
                <a:solidFill>
                  <a:schemeClr val="lt1"/>
                </a:solidFill>
              </a:defRPr>
            </a:lvl7pPr>
            <a:lvl8pPr lvl="7" rtl="0">
              <a:lnSpc>
                <a:spcPct val="105000"/>
              </a:lnSpc>
              <a:spcBef>
                <a:spcPts val="0"/>
              </a:spcBef>
              <a:spcAft>
                <a:spcPts val="0"/>
              </a:spcAft>
              <a:buNone/>
              <a:defRPr sz="7000">
                <a:solidFill>
                  <a:schemeClr val="lt1"/>
                </a:solidFill>
              </a:defRPr>
            </a:lvl8pPr>
            <a:lvl9pPr lvl="8" rtl="0">
              <a:lnSpc>
                <a:spcPct val="105000"/>
              </a:lnSpc>
              <a:spcBef>
                <a:spcPts val="0"/>
              </a:spcBef>
              <a:spcAft>
                <a:spcPts val="0"/>
              </a:spcAft>
              <a:buNone/>
              <a:defRPr sz="7000">
                <a:solidFill>
                  <a:schemeClr val="lt1"/>
                </a:solidFill>
              </a:defRPr>
            </a:lvl9pPr>
          </a:lstStyle>
          <a:p/>
        </p:txBody>
      </p:sp>
      <p:pic>
        <p:nvPicPr>
          <p:cNvPr id="27" name="Google Shape;27;p4"/>
          <p:cNvPicPr preferRelativeResize="0"/>
          <p:nvPr/>
        </p:nvPicPr>
        <p:blipFill rotWithShape="1">
          <a:blip r:embed="rId3">
            <a:alphaModFix/>
          </a:blip>
          <a:srcRect b="0" l="0" r="0" t="0"/>
          <a:stretch/>
        </p:blipFill>
        <p:spPr>
          <a:xfrm>
            <a:off x="7542672" y="3470249"/>
            <a:ext cx="282618" cy="282618"/>
          </a:xfrm>
          <a:prstGeom prst="rect">
            <a:avLst/>
          </a:prstGeom>
          <a:noFill/>
          <a:ln>
            <a:noFill/>
          </a:ln>
        </p:spPr>
      </p:pic>
      <p:pic>
        <p:nvPicPr>
          <p:cNvPr id="28" name="Google Shape;28;p4"/>
          <p:cNvPicPr preferRelativeResize="0"/>
          <p:nvPr/>
        </p:nvPicPr>
        <p:blipFill rotWithShape="1">
          <a:blip r:embed="rId4">
            <a:alphaModFix/>
          </a:blip>
          <a:srcRect b="0" l="0" r="0" t="0"/>
          <a:stretch/>
        </p:blipFill>
        <p:spPr>
          <a:xfrm>
            <a:off x="7542672" y="2778374"/>
            <a:ext cx="282618" cy="282618"/>
          </a:xfrm>
          <a:prstGeom prst="rect">
            <a:avLst/>
          </a:prstGeom>
          <a:noFill/>
          <a:ln>
            <a:noFill/>
          </a:ln>
        </p:spPr>
      </p:pic>
      <p:pic>
        <p:nvPicPr>
          <p:cNvPr id="29" name="Google Shape;29;p4"/>
          <p:cNvPicPr preferRelativeResize="0"/>
          <p:nvPr/>
        </p:nvPicPr>
        <p:blipFill rotWithShape="1">
          <a:blip r:embed="rId5">
            <a:alphaModFix/>
          </a:blip>
          <a:srcRect b="0" l="0" r="0" t="0"/>
          <a:stretch/>
        </p:blipFill>
        <p:spPr>
          <a:xfrm>
            <a:off x="7542674" y="2086500"/>
            <a:ext cx="282618" cy="282618"/>
          </a:xfrm>
          <a:prstGeom prst="rect">
            <a:avLst/>
          </a:prstGeom>
          <a:noFill/>
          <a:ln>
            <a:noFill/>
          </a:ln>
        </p:spPr>
      </p:pic>
      <p:pic>
        <p:nvPicPr>
          <p:cNvPr id="30" name="Google Shape;30;p4"/>
          <p:cNvPicPr preferRelativeResize="0"/>
          <p:nvPr/>
        </p:nvPicPr>
        <p:blipFill rotWithShape="1">
          <a:blip r:embed="rId6">
            <a:alphaModFix/>
          </a:blip>
          <a:srcRect b="0" l="0" r="0" t="0"/>
          <a:stretch/>
        </p:blipFill>
        <p:spPr>
          <a:xfrm>
            <a:off x="7542672" y="4162124"/>
            <a:ext cx="282618" cy="282618"/>
          </a:xfrm>
          <a:prstGeom prst="rect">
            <a:avLst/>
          </a:prstGeom>
          <a:noFill/>
          <a:ln>
            <a:noFill/>
          </a:ln>
        </p:spPr>
      </p:pic>
      <p:sp>
        <p:nvSpPr>
          <p:cNvPr id="31" name="Google Shape;31;p4"/>
          <p:cNvSpPr txBox="1"/>
          <p:nvPr/>
        </p:nvSpPr>
        <p:spPr>
          <a:xfrm>
            <a:off x="7960472" y="1999825"/>
            <a:ext cx="2993400" cy="4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Red Hat Display"/>
                <a:ea typeface="Red Hat Display"/>
                <a:cs typeface="Red Hat Display"/>
                <a:sym typeface="Red Hat Display"/>
              </a:rPr>
              <a:t>linkedin.com/company/red-hat</a:t>
            </a:r>
            <a:endParaRPr>
              <a:solidFill>
                <a:schemeClr val="lt1"/>
              </a:solidFill>
              <a:latin typeface="Red Hat Display"/>
              <a:ea typeface="Red Hat Display"/>
              <a:cs typeface="Red Hat Display"/>
              <a:sym typeface="Red Hat Display"/>
            </a:endParaRPr>
          </a:p>
        </p:txBody>
      </p:sp>
      <p:sp>
        <p:nvSpPr>
          <p:cNvPr id="32" name="Google Shape;32;p4"/>
          <p:cNvSpPr txBox="1"/>
          <p:nvPr/>
        </p:nvSpPr>
        <p:spPr>
          <a:xfrm>
            <a:off x="7960472" y="2691675"/>
            <a:ext cx="2993400" cy="4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Red Hat Display"/>
                <a:ea typeface="Red Hat Display"/>
                <a:cs typeface="Red Hat Display"/>
                <a:sym typeface="Red Hat Display"/>
              </a:rPr>
              <a:t>youtube.com/user/RedHatVideos</a:t>
            </a:r>
            <a:endParaRPr>
              <a:solidFill>
                <a:schemeClr val="lt1"/>
              </a:solidFill>
              <a:latin typeface="Red Hat Display"/>
              <a:ea typeface="Red Hat Display"/>
              <a:cs typeface="Red Hat Display"/>
              <a:sym typeface="Red Hat Display"/>
            </a:endParaRPr>
          </a:p>
        </p:txBody>
      </p:sp>
      <p:sp>
        <p:nvSpPr>
          <p:cNvPr id="33" name="Google Shape;33;p4"/>
          <p:cNvSpPr txBox="1"/>
          <p:nvPr/>
        </p:nvSpPr>
        <p:spPr>
          <a:xfrm>
            <a:off x="7960472" y="3383525"/>
            <a:ext cx="2993400" cy="4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Red Hat Display"/>
                <a:ea typeface="Red Hat Display"/>
                <a:cs typeface="Red Hat Display"/>
                <a:sym typeface="Red Hat Display"/>
              </a:rPr>
              <a:t>facebook.com/redhatinc</a:t>
            </a:r>
            <a:endParaRPr>
              <a:solidFill>
                <a:schemeClr val="lt1"/>
              </a:solidFill>
              <a:latin typeface="Red Hat Display"/>
              <a:ea typeface="Red Hat Display"/>
              <a:cs typeface="Red Hat Display"/>
              <a:sym typeface="Red Hat Display"/>
            </a:endParaRPr>
          </a:p>
        </p:txBody>
      </p:sp>
      <p:sp>
        <p:nvSpPr>
          <p:cNvPr id="34" name="Google Shape;34;p4"/>
          <p:cNvSpPr txBox="1"/>
          <p:nvPr/>
        </p:nvSpPr>
        <p:spPr>
          <a:xfrm>
            <a:off x="7960472" y="4075375"/>
            <a:ext cx="2993400" cy="4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Red Hat Display"/>
                <a:ea typeface="Red Hat Display"/>
                <a:cs typeface="Red Hat Display"/>
                <a:sym typeface="Red Hat Display"/>
              </a:rPr>
              <a:t>twitter.com/RedHat</a:t>
            </a:r>
            <a:endParaRPr>
              <a:solidFill>
                <a:schemeClr val="lt1"/>
              </a:solidFill>
              <a:latin typeface="Red Hat Display"/>
              <a:ea typeface="Red Hat Display"/>
              <a:cs typeface="Red Hat Display"/>
              <a:sym typeface="Red Hat Display"/>
            </a:endParaRPr>
          </a:p>
        </p:txBody>
      </p:sp>
      <p:cxnSp>
        <p:nvCxnSpPr>
          <p:cNvPr id="35" name="Google Shape;35;p4"/>
          <p:cNvCxnSpPr/>
          <p:nvPr/>
        </p:nvCxnSpPr>
        <p:spPr>
          <a:xfrm rot="10800000">
            <a:off x="447775" y="50"/>
            <a:ext cx="0" cy="2282700"/>
          </a:xfrm>
          <a:prstGeom prst="straightConnector1">
            <a:avLst/>
          </a:prstGeom>
          <a:noFill/>
          <a:ln cap="flat" cmpd="sng" w="9525">
            <a:solidFill>
              <a:srgbClr val="800000"/>
            </a:solidFill>
            <a:prstDash val="solid"/>
            <a:round/>
            <a:headEnd len="med" w="med" type="none"/>
            <a:tailEnd len="med" w="med" type="none"/>
          </a:ln>
        </p:spPr>
      </p:cxnSp>
      <p:cxnSp>
        <p:nvCxnSpPr>
          <p:cNvPr id="36" name="Google Shape;36;p4"/>
          <p:cNvCxnSpPr/>
          <p:nvPr/>
        </p:nvCxnSpPr>
        <p:spPr>
          <a:xfrm rot="10800000">
            <a:off x="447767" y="6401400"/>
            <a:ext cx="0" cy="456600"/>
          </a:xfrm>
          <a:prstGeom prst="straightConnector1">
            <a:avLst/>
          </a:prstGeom>
          <a:noFill/>
          <a:ln cap="flat" cmpd="sng" w="9525">
            <a:solidFill>
              <a:srgbClr val="800000"/>
            </a:solidFill>
            <a:prstDash val="solid"/>
            <a:round/>
            <a:headEnd len="med" w="med" type="none"/>
            <a:tailEnd len="med" w="med" type="none"/>
          </a:ln>
        </p:spPr>
      </p:cxnSp>
      <p:sp>
        <p:nvSpPr>
          <p:cNvPr id="37" name="Google Shape;37;p4"/>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38" name="Google Shape;38;p4"/>
          <p:cNvPicPr preferRelativeResize="0"/>
          <p:nvPr/>
        </p:nvPicPr>
        <p:blipFill>
          <a:blip r:embed="rId7">
            <a:alphaModFix/>
          </a:blip>
          <a:stretch>
            <a:fillRect/>
          </a:stretch>
        </p:blipFill>
        <p:spPr>
          <a:xfrm>
            <a:off x="10545777" y="6213775"/>
            <a:ext cx="1145269" cy="327593"/>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gram Layout ">
  <p:cSld name="CUSTOM_5">
    <p:spTree>
      <p:nvGrpSpPr>
        <p:cNvPr id="274" name="Shape 274"/>
        <p:cNvGrpSpPr/>
        <p:nvPr/>
      </p:nvGrpSpPr>
      <p:grpSpPr>
        <a:xfrm>
          <a:off x="0" y="0"/>
          <a:ext cx="0" cy="0"/>
          <a:chOff x="0" y="0"/>
          <a:chExt cx="0" cy="0"/>
        </a:xfrm>
      </p:grpSpPr>
      <p:sp>
        <p:nvSpPr>
          <p:cNvPr id="275" name="Google Shape;275;p31"/>
          <p:cNvSpPr/>
          <p:nvPr/>
        </p:nvSpPr>
        <p:spPr>
          <a:xfrm>
            <a:off x="14767" y="0"/>
            <a:ext cx="12192000" cy="6887700"/>
          </a:xfrm>
          <a:prstGeom prst="rect">
            <a:avLst/>
          </a:prstGeom>
          <a:solidFill>
            <a:srgbClr val="F3F3F3"/>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black">
  <p:cSld name="CUSTOM_2_3">
    <p:bg>
      <p:bgPr>
        <a:blipFill>
          <a:blip r:embed="rId2">
            <a:alphaModFix/>
          </a:blip>
          <a:stretch>
            <a:fillRect/>
          </a:stretch>
        </a:blipFill>
      </p:bgPr>
    </p:bg>
    <p:spTree>
      <p:nvGrpSpPr>
        <p:cNvPr id="276" name="Shape 276"/>
        <p:cNvGrpSpPr/>
        <p:nvPr/>
      </p:nvGrpSpPr>
      <p:grpSpPr>
        <a:xfrm>
          <a:off x="0" y="0"/>
          <a:ext cx="0" cy="0"/>
          <a:chOff x="0" y="0"/>
          <a:chExt cx="0" cy="0"/>
        </a:xfrm>
      </p:grpSpPr>
      <p:sp>
        <p:nvSpPr>
          <p:cNvPr id="277" name="Google Shape;277;p32"/>
          <p:cNvSpPr txBox="1"/>
          <p:nvPr>
            <p:ph type="title"/>
          </p:nvPr>
        </p:nvSpPr>
        <p:spPr>
          <a:xfrm>
            <a:off x="447775" y="1084561"/>
            <a:ext cx="6825000" cy="2105100"/>
          </a:xfrm>
          <a:prstGeom prst="rect">
            <a:avLst/>
          </a:prstGeom>
        </p:spPr>
        <p:txBody>
          <a:bodyPr anchorCtr="0" anchor="t" bIns="91425" lIns="438900" spcFirstLastPara="1" rIns="91425" wrap="square" tIns="91425">
            <a:noAutofit/>
          </a:bodyPr>
          <a:lstStyle>
            <a:lvl1pPr lvl="0" rtl="0">
              <a:spcBef>
                <a:spcPts val="0"/>
              </a:spcBef>
              <a:spcAft>
                <a:spcPts val="0"/>
              </a:spcAft>
              <a:buNone/>
              <a:defRPr b="1" sz="6000">
                <a:solidFill>
                  <a:srgbClr val="EBEBEB"/>
                </a:solidFill>
                <a:latin typeface="Overpass"/>
                <a:ea typeface="Overpass"/>
                <a:cs typeface="Overpass"/>
                <a:sym typeface="Overpass"/>
              </a:defRPr>
            </a:lvl1pPr>
            <a:lvl2pPr lvl="1" rtl="0">
              <a:spcBef>
                <a:spcPts val="0"/>
              </a:spcBef>
              <a:spcAft>
                <a:spcPts val="0"/>
              </a:spcAft>
              <a:buNone/>
              <a:defRPr b="1" sz="6000">
                <a:solidFill>
                  <a:srgbClr val="EBEBEB"/>
                </a:solidFill>
                <a:latin typeface="Overpass"/>
                <a:ea typeface="Overpass"/>
                <a:cs typeface="Overpass"/>
                <a:sym typeface="Overpass"/>
              </a:defRPr>
            </a:lvl2pPr>
            <a:lvl3pPr lvl="2" rtl="0">
              <a:spcBef>
                <a:spcPts val="0"/>
              </a:spcBef>
              <a:spcAft>
                <a:spcPts val="0"/>
              </a:spcAft>
              <a:buNone/>
              <a:defRPr b="1" sz="6000">
                <a:solidFill>
                  <a:srgbClr val="EBEBEB"/>
                </a:solidFill>
                <a:latin typeface="Overpass"/>
                <a:ea typeface="Overpass"/>
                <a:cs typeface="Overpass"/>
                <a:sym typeface="Overpass"/>
              </a:defRPr>
            </a:lvl3pPr>
            <a:lvl4pPr lvl="3" rtl="0">
              <a:spcBef>
                <a:spcPts val="0"/>
              </a:spcBef>
              <a:spcAft>
                <a:spcPts val="0"/>
              </a:spcAft>
              <a:buNone/>
              <a:defRPr b="1" sz="6000">
                <a:solidFill>
                  <a:srgbClr val="EBEBEB"/>
                </a:solidFill>
                <a:latin typeface="Overpass"/>
                <a:ea typeface="Overpass"/>
                <a:cs typeface="Overpass"/>
                <a:sym typeface="Overpass"/>
              </a:defRPr>
            </a:lvl4pPr>
            <a:lvl5pPr lvl="4" rtl="0">
              <a:spcBef>
                <a:spcPts val="0"/>
              </a:spcBef>
              <a:spcAft>
                <a:spcPts val="0"/>
              </a:spcAft>
              <a:buNone/>
              <a:defRPr b="1" sz="6000">
                <a:solidFill>
                  <a:srgbClr val="EBEBEB"/>
                </a:solidFill>
                <a:latin typeface="Overpass"/>
                <a:ea typeface="Overpass"/>
                <a:cs typeface="Overpass"/>
                <a:sym typeface="Overpass"/>
              </a:defRPr>
            </a:lvl5pPr>
            <a:lvl6pPr lvl="5" rtl="0">
              <a:spcBef>
                <a:spcPts val="0"/>
              </a:spcBef>
              <a:spcAft>
                <a:spcPts val="0"/>
              </a:spcAft>
              <a:buNone/>
              <a:defRPr b="1" sz="6000">
                <a:solidFill>
                  <a:srgbClr val="EBEBEB"/>
                </a:solidFill>
                <a:latin typeface="Overpass"/>
                <a:ea typeface="Overpass"/>
                <a:cs typeface="Overpass"/>
                <a:sym typeface="Overpass"/>
              </a:defRPr>
            </a:lvl6pPr>
            <a:lvl7pPr lvl="6" rtl="0">
              <a:spcBef>
                <a:spcPts val="0"/>
              </a:spcBef>
              <a:spcAft>
                <a:spcPts val="0"/>
              </a:spcAft>
              <a:buNone/>
              <a:defRPr b="1" sz="6000">
                <a:solidFill>
                  <a:srgbClr val="EBEBEB"/>
                </a:solidFill>
                <a:latin typeface="Overpass"/>
                <a:ea typeface="Overpass"/>
                <a:cs typeface="Overpass"/>
                <a:sym typeface="Overpass"/>
              </a:defRPr>
            </a:lvl7pPr>
            <a:lvl8pPr lvl="7" rtl="0">
              <a:spcBef>
                <a:spcPts val="0"/>
              </a:spcBef>
              <a:spcAft>
                <a:spcPts val="0"/>
              </a:spcAft>
              <a:buNone/>
              <a:defRPr b="1" sz="6000">
                <a:solidFill>
                  <a:srgbClr val="EBEBEB"/>
                </a:solidFill>
                <a:latin typeface="Overpass"/>
                <a:ea typeface="Overpass"/>
                <a:cs typeface="Overpass"/>
                <a:sym typeface="Overpass"/>
              </a:defRPr>
            </a:lvl8pPr>
            <a:lvl9pPr lvl="8" rtl="0">
              <a:spcBef>
                <a:spcPts val="0"/>
              </a:spcBef>
              <a:spcAft>
                <a:spcPts val="0"/>
              </a:spcAft>
              <a:buNone/>
              <a:defRPr b="1" sz="6000">
                <a:solidFill>
                  <a:srgbClr val="EBEBEB"/>
                </a:solidFill>
                <a:latin typeface="Overpass"/>
                <a:ea typeface="Overpass"/>
                <a:cs typeface="Overpass"/>
                <a:sym typeface="Overpass"/>
              </a:defRPr>
            </a:lvl9pPr>
          </a:lstStyle>
          <a:p/>
        </p:txBody>
      </p:sp>
      <p:cxnSp>
        <p:nvCxnSpPr>
          <p:cNvPr id="278" name="Google Shape;278;p32"/>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279" name="Google Shape;279;p32"/>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solidFill>
                  <a:srgbClr val="EBEBEB"/>
                </a:solidFill>
                <a:latin typeface="Overpass SemiBold"/>
                <a:ea typeface="Overpass SemiBold"/>
                <a:cs typeface="Overpass SemiBold"/>
                <a:sym typeface="Overpass SemiBold"/>
              </a:defRPr>
            </a:lvl1pPr>
            <a:lvl2pPr lvl="1" rtl="0" algn="ctr">
              <a:buNone/>
              <a:defRPr sz="800">
                <a:solidFill>
                  <a:srgbClr val="EBEBEB"/>
                </a:solidFill>
                <a:latin typeface="Overpass SemiBold"/>
                <a:ea typeface="Overpass SemiBold"/>
                <a:cs typeface="Overpass SemiBold"/>
                <a:sym typeface="Overpass SemiBold"/>
              </a:defRPr>
            </a:lvl2pPr>
            <a:lvl3pPr lvl="2" rtl="0" algn="ctr">
              <a:buNone/>
              <a:defRPr sz="800">
                <a:solidFill>
                  <a:srgbClr val="EBEBEB"/>
                </a:solidFill>
                <a:latin typeface="Overpass SemiBold"/>
                <a:ea typeface="Overpass SemiBold"/>
                <a:cs typeface="Overpass SemiBold"/>
                <a:sym typeface="Overpass SemiBold"/>
              </a:defRPr>
            </a:lvl3pPr>
            <a:lvl4pPr lvl="3" rtl="0" algn="ctr">
              <a:buNone/>
              <a:defRPr sz="800">
                <a:solidFill>
                  <a:srgbClr val="EBEBEB"/>
                </a:solidFill>
                <a:latin typeface="Overpass SemiBold"/>
                <a:ea typeface="Overpass SemiBold"/>
                <a:cs typeface="Overpass SemiBold"/>
                <a:sym typeface="Overpass SemiBold"/>
              </a:defRPr>
            </a:lvl4pPr>
            <a:lvl5pPr lvl="4" rtl="0" algn="ctr">
              <a:buNone/>
              <a:defRPr sz="800">
                <a:solidFill>
                  <a:srgbClr val="EBEBEB"/>
                </a:solidFill>
                <a:latin typeface="Overpass SemiBold"/>
                <a:ea typeface="Overpass SemiBold"/>
                <a:cs typeface="Overpass SemiBold"/>
                <a:sym typeface="Overpass SemiBold"/>
              </a:defRPr>
            </a:lvl5pPr>
            <a:lvl6pPr lvl="5" rtl="0" algn="ctr">
              <a:buNone/>
              <a:defRPr sz="800">
                <a:solidFill>
                  <a:srgbClr val="EBEBEB"/>
                </a:solidFill>
                <a:latin typeface="Overpass SemiBold"/>
                <a:ea typeface="Overpass SemiBold"/>
                <a:cs typeface="Overpass SemiBold"/>
                <a:sym typeface="Overpass SemiBold"/>
              </a:defRPr>
            </a:lvl6pPr>
            <a:lvl7pPr lvl="6" rtl="0" algn="ctr">
              <a:buNone/>
              <a:defRPr sz="800">
                <a:solidFill>
                  <a:srgbClr val="EBEBEB"/>
                </a:solidFill>
                <a:latin typeface="Overpass SemiBold"/>
                <a:ea typeface="Overpass SemiBold"/>
                <a:cs typeface="Overpass SemiBold"/>
                <a:sym typeface="Overpass SemiBold"/>
              </a:defRPr>
            </a:lvl7pPr>
            <a:lvl8pPr lvl="7" rtl="0" algn="ctr">
              <a:buNone/>
              <a:defRPr sz="800">
                <a:solidFill>
                  <a:srgbClr val="EBEBEB"/>
                </a:solidFill>
                <a:latin typeface="Overpass SemiBold"/>
                <a:ea typeface="Overpass SemiBold"/>
                <a:cs typeface="Overpass SemiBold"/>
                <a:sym typeface="Overpass SemiBold"/>
              </a:defRPr>
            </a:lvl8pPr>
            <a:lvl9pPr lvl="8" rtl="0" algn="ctr">
              <a:buNone/>
              <a:defRPr sz="800">
                <a:solidFill>
                  <a:srgbClr val="EBEBEB"/>
                </a:solidFill>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cxnSp>
        <p:nvCxnSpPr>
          <p:cNvPr id="280" name="Google Shape;280;p32"/>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281" name="Google Shape;281;p32"/>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1pPr>
            <a:lvl2pPr lvl="1"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2pPr>
            <a:lvl3pPr lvl="2"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3pPr>
            <a:lvl4pPr lvl="3"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4pPr>
            <a:lvl5pPr lvl="4"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5pPr>
            <a:lvl6pPr lvl="5"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6pPr>
            <a:lvl7pPr lvl="6"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7pPr>
            <a:lvl8pPr lvl="7"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8pPr>
            <a:lvl9pPr lvl="8"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9pPr>
          </a:lstStyle>
          <a:p/>
        </p:txBody>
      </p:sp>
      <p:sp>
        <p:nvSpPr>
          <p:cNvPr id="282" name="Google Shape;282;p32"/>
          <p:cNvSpPr txBox="1"/>
          <p:nvPr>
            <p:ph idx="2" type="subTitle"/>
          </p:nvPr>
        </p:nvSpPr>
        <p:spPr>
          <a:xfrm>
            <a:off x="9251450" y="1743719"/>
            <a:ext cx="2124300" cy="3309000"/>
          </a:xfrm>
          <a:prstGeom prst="rect">
            <a:avLst/>
          </a:prstGeom>
        </p:spPr>
        <p:txBody>
          <a:bodyPr anchorCtr="0" anchor="t" bIns="0" lIns="0" spcFirstLastPara="1" rIns="0" wrap="square" tIns="0">
            <a:noAutofit/>
          </a:bodyPr>
          <a:lstStyle>
            <a:lvl1pPr lvl="0" rtl="0">
              <a:lnSpc>
                <a:spcPct val="174000"/>
              </a:lnSpc>
              <a:spcBef>
                <a:spcPts val="0"/>
              </a:spcBef>
              <a:spcAft>
                <a:spcPts val="0"/>
              </a:spcAft>
              <a:buNone/>
              <a:defRPr sz="1400">
                <a:solidFill>
                  <a:srgbClr val="4D4D4F"/>
                </a:solidFill>
              </a:defRPr>
            </a:lvl1pPr>
            <a:lvl2pPr lvl="1" rtl="0">
              <a:lnSpc>
                <a:spcPct val="174000"/>
              </a:lnSpc>
              <a:spcBef>
                <a:spcPts val="0"/>
              </a:spcBef>
              <a:spcAft>
                <a:spcPts val="0"/>
              </a:spcAft>
              <a:buNone/>
              <a:defRPr sz="1400">
                <a:solidFill>
                  <a:srgbClr val="4D4D4F"/>
                </a:solidFill>
              </a:defRPr>
            </a:lvl2pPr>
            <a:lvl3pPr lvl="2" rtl="0">
              <a:lnSpc>
                <a:spcPct val="174000"/>
              </a:lnSpc>
              <a:spcBef>
                <a:spcPts val="0"/>
              </a:spcBef>
              <a:spcAft>
                <a:spcPts val="0"/>
              </a:spcAft>
              <a:buNone/>
              <a:defRPr sz="1400">
                <a:solidFill>
                  <a:srgbClr val="4D4D4F"/>
                </a:solidFill>
              </a:defRPr>
            </a:lvl3pPr>
            <a:lvl4pPr lvl="3" rtl="0">
              <a:lnSpc>
                <a:spcPct val="174000"/>
              </a:lnSpc>
              <a:spcBef>
                <a:spcPts val="0"/>
              </a:spcBef>
              <a:spcAft>
                <a:spcPts val="0"/>
              </a:spcAft>
              <a:buNone/>
              <a:defRPr sz="1400">
                <a:solidFill>
                  <a:srgbClr val="4D4D4F"/>
                </a:solidFill>
              </a:defRPr>
            </a:lvl4pPr>
            <a:lvl5pPr lvl="4" rtl="0">
              <a:lnSpc>
                <a:spcPct val="174000"/>
              </a:lnSpc>
              <a:spcBef>
                <a:spcPts val="0"/>
              </a:spcBef>
              <a:spcAft>
                <a:spcPts val="0"/>
              </a:spcAft>
              <a:buNone/>
              <a:defRPr sz="1400">
                <a:solidFill>
                  <a:srgbClr val="4D4D4F"/>
                </a:solidFill>
              </a:defRPr>
            </a:lvl5pPr>
            <a:lvl6pPr lvl="5" rtl="0">
              <a:lnSpc>
                <a:spcPct val="174000"/>
              </a:lnSpc>
              <a:spcBef>
                <a:spcPts val="0"/>
              </a:spcBef>
              <a:spcAft>
                <a:spcPts val="0"/>
              </a:spcAft>
              <a:buNone/>
              <a:defRPr sz="1400">
                <a:solidFill>
                  <a:srgbClr val="4D4D4F"/>
                </a:solidFill>
              </a:defRPr>
            </a:lvl6pPr>
            <a:lvl7pPr lvl="6" rtl="0">
              <a:lnSpc>
                <a:spcPct val="174000"/>
              </a:lnSpc>
              <a:spcBef>
                <a:spcPts val="0"/>
              </a:spcBef>
              <a:spcAft>
                <a:spcPts val="0"/>
              </a:spcAft>
              <a:buNone/>
              <a:defRPr sz="1400">
                <a:solidFill>
                  <a:srgbClr val="4D4D4F"/>
                </a:solidFill>
              </a:defRPr>
            </a:lvl7pPr>
            <a:lvl8pPr lvl="7" rtl="0">
              <a:lnSpc>
                <a:spcPct val="174000"/>
              </a:lnSpc>
              <a:spcBef>
                <a:spcPts val="0"/>
              </a:spcBef>
              <a:spcAft>
                <a:spcPts val="0"/>
              </a:spcAft>
              <a:buNone/>
              <a:defRPr sz="1400">
                <a:solidFill>
                  <a:srgbClr val="4D4D4F"/>
                </a:solidFill>
              </a:defRPr>
            </a:lvl8pPr>
            <a:lvl9pPr lvl="8" rtl="0">
              <a:lnSpc>
                <a:spcPct val="174000"/>
              </a:lnSpc>
              <a:spcBef>
                <a:spcPts val="0"/>
              </a:spcBef>
              <a:spcAft>
                <a:spcPts val="0"/>
              </a:spcAft>
              <a:buNone/>
              <a:defRPr sz="1400">
                <a:solidFill>
                  <a:srgbClr val="4D4D4F"/>
                </a:solidFill>
              </a:defRPr>
            </a:lvl9pPr>
          </a:lstStyle>
          <a:p/>
        </p:txBody>
      </p:sp>
      <p:pic>
        <p:nvPicPr>
          <p:cNvPr id="283" name="Google Shape;283;p32"/>
          <p:cNvPicPr preferRelativeResize="0"/>
          <p:nvPr/>
        </p:nvPicPr>
        <p:blipFill rotWithShape="1">
          <a:blip r:embed="rId3">
            <a:alphaModFix/>
          </a:blip>
          <a:srcRect b="317" l="0" r="0" t="327"/>
          <a:stretch/>
        </p:blipFill>
        <p:spPr>
          <a:xfrm>
            <a:off x="10711279" y="6313250"/>
            <a:ext cx="975826" cy="228115"/>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white 4">
  <p:cSld name="CUSTOM_4_4_5">
    <p:spTree>
      <p:nvGrpSpPr>
        <p:cNvPr id="284" name="Shape 284"/>
        <p:cNvGrpSpPr/>
        <p:nvPr/>
      </p:nvGrpSpPr>
      <p:grpSpPr>
        <a:xfrm>
          <a:off x="0" y="0"/>
          <a:ext cx="0" cy="0"/>
          <a:chOff x="0" y="0"/>
          <a:chExt cx="0" cy="0"/>
        </a:xfrm>
      </p:grpSpPr>
      <p:sp>
        <p:nvSpPr>
          <p:cNvPr id="285" name="Google Shape;285;p33"/>
          <p:cNvSpPr txBox="1"/>
          <p:nvPr>
            <p:ph type="title"/>
          </p:nvPr>
        </p:nvSpPr>
        <p:spPr>
          <a:xfrm>
            <a:off x="1752600" y="946000"/>
            <a:ext cx="8686800" cy="9678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3000">
                <a:solidFill>
                  <a:srgbClr val="000000"/>
                </a:solidFill>
              </a:defRPr>
            </a:lvl1pPr>
            <a:lvl2pPr lvl="1" rtl="0" algn="ctr">
              <a:lnSpc>
                <a:spcPct val="130000"/>
              </a:lnSpc>
              <a:spcBef>
                <a:spcPts val="0"/>
              </a:spcBef>
              <a:spcAft>
                <a:spcPts val="0"/>
              </a:spcAft>
              <a:buNone/>
              <a:defRPr sz="3000">
                <a:solidFill>
                  <a:srgbClr val="000000"/>
                </a:solidFill>
              </a:defRPr>
            </a:lvl2pPr>
            <a:lvl3pPr lvl="2" rtl="0" algn="ctr">
              <a:lnSpc>
                <a:spcPct val="130000"/>
              </a:lnSpc>
              <a:spcBef>
                <a:spcPts val="0"/>
              </a:spcBef>
              <a:spcAft>
                <a:spcPts val="0"/>
              </a:spcAft>
              <a:buNone/>
              <a:defRPr sz="3000">
                <a:solidFill>
                  <a:srgbClr val="000000"/>
                </a:solidFill>
              </a:defRPr>
            </a:lvl3pPr>
            <a:lvl4pPr lvl="3" rtl="0" algn="ctr">
              <a:lnSpc>
                <a:spcPct val="130000"/>
              </a:lnSpc>
              <a:spcBef>
                <a:spcPts val="0"/>
              </a:spcBef>
              <a:spcAft>
                <a:spcPts val="0"/>
              </a:spcAft>
              <a:buNone/>
              <a:defRPr sz="3000">
                <a:solidFill>
                  <a:srgbClr val="000000"/>
                </a:solidFill>
              </a:defRPr>
            </a:lvl4pPr>
            <a:lvl5pPr lvl="4" rtl="0" algn="ctr">
              <a:lnSpc>
                <a:spcPct val="130000"/>
              </a:lnSpc>
              <a:spcBef>
                <a:spcPts val="0"/>
              </a:spcBef>
              <a:spcAft>
                <a:spcPts val="0"/>
              </a:spcAft>
              <a:buNone/>
              <a:defRPr sz="3000">
                <a:solidFill>
                  <a:srgbClr val="000000"/>
                </a:solidFill>
              </a:defRPr>
            </a:lvl5pPr>
            <a:lvl6pPr lvl="5" rtl="0" algn="ctr">
              <a:lnSpc>
                <a:spcPct val="130000"/>
              </a:lnSpc>
              <a:spcBef>
                <a:spcPts val="0"/>
              </a:spcBef>
              <a:spcAft>
                <a:spcPts val="0"/>
              </a:spcAft>
              <a:buNone/>
              <a:defRPr sz="3000">
                <a:solidFill>
                  <a:srgbClr val="000000"/>
                </a:solidFill>
              </a:defRPr>
            </a:lvl6pPr>
            <a:lvl7pPr lvl="6" rtl="0" algn="ctr">
              <a:lnSpc>
                <a:spcPct val="130000"/>
              </a:lnSpc>
              <a:spcBef>
                <a:spcPts val="0"/>
              </a:spcBef>
              <a:spcAft>
                <a:spcPts val="0"/>
              </a:spcAft>
              <a:buNone/>
              <a:defRPr sz="3000">
                <a:solidFill>
                  <a:srgbClr val="000000"/>
                </a:solidFill>
              </a:defRPr>
            </a:lvl7pPr>
            <a:lvl8pPr lvl="7" rtl="0" algn="ctr">
              <a:lnSpc>
                <a:spcPct val="130000"/>
              </a:lnSpc>
              <a:spcBef>
                <a:spcPts val="0"/>
              </a:spcBef>
              <a:spcAft>
                <a:spcPts val="0"/>
              </a:spcAft>
              <a:buNone/>
              <a:defRPr sz="3000">
                <a:solidFill>
                  <a:srgbClr val="000000"/>
                </a:solidFill>
              </a:defRPr>
            </a:lvl8pPr>
            <a:lvl9pPr lvl="8" rtl="0" algn="ctr">
              <a:lnSpc>
                <a:spcPct val="130000"/>
              </a:lnSpc>
              <a:spcBef>
                <a:spcPts val="0"/>
              </a:spcBef>
              <a:spcAft>
                <a:spcPts val="0"/>
              </a:spcAft>
              <a:buNone/>
              <a:defRPr sz="3000">
                <a:solidFill>
                  <a:srgbClr val="000000"/>
                </a:solidFill>
              </a:defRPr>
            </a:lvl9pPr>
          </a:lstStyle>
          <a:p/>
        </p:txBody>
      </p:sp>
      <p:cxnSp>
        <p:nvCxnSpPr>
          <p:cNvPr id="286" name="Google Shape;286;p33"/>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287" name="Google Shape;287;p33"/>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1pPr>
            <a:lvl2pPr lvl="1"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2pPr>
            <a:lvl3pPr lvl="2"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3pPr>
            <a:lvl4pPr lvl="3"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4pPr>
            <a:lvl5pPr lvl="4"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5pPr>
            <a:lvl6pPr lvl="5"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6pPr>
            <a:lvl7pPr lvl="6"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7pPr>
            <a:lvl8pPr lvl="7"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8pPr>
            <a:lvl9pPr lvl="8"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9pPr>
          </a:lstStyle>
          <a:p/>
        </p:txBody>
      </p:sp>
      <p:cxnSp>
        <p:nvCxnSpPr>
          <p:cNvPr id="288" name="Google Shape;288;p33"/>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289" name="Google Shape;289;p33"/>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Overpass SemiBold"/>
                <a:ea typeface="Overpass SemiBold"/>
                <a:cs typeface="Overpass SemiBold"/>
                <a:sym typeface="Overpass SemiBold"/>
              </a:defRPr>
            </a:lvl1pPr>
            <a:lvl2pPr lvl="1" rtl="0" algn="ctr">
              <a:buNone/>
              <a:defRPr sz="800">
                <a:latin typeface="Overpass SemiBold"/>
                <a:ea typeface="Overpass SemiBold"/>
                <a:cs typeface="Overpass SemiBold"/>
                <a:sym typeface="Overpass SemiBold"/>
              </a:defRPr>
            </a:lvl2pPr>
            <a:lvl3pPr lvl="2" rtl="0" algn="ctr">
              <a:buNone/>
              <a:defRPr sz="800">
                <a:latin typeface="Overpass SemiBold"/>
                <a:ea typeface="Overpass SemiBold"/>
                <a:cs typeface="Overpass SemiBold"/>
                <a:sym typeface="Overpass SemiBold"/>
              </a:defRPr>
            </a:lvl3pPr>
            <a:lvl4pPr lvl="3" rtl="0" algn="ctr">
              <a:buNone/>
              <a:defRPr sz="800">
                <a:latin typeface="Overpass SemiBold"/>
                <a:ea typeface="Overpass SemiBold"/>
                <a:cs typeface="Overpass SemiBold"/>
                <a:sym typeface="Overpass SemiBold"/>
              </a:defRPr>
            </a:lvl4pPr>
            <a:lvl5pPr lvl="4" rtl="0" algn="ctr">
              <a:buNone/>
              <a:defRPr sz="800">
                <a:latin typeface="Overpass SemiBold"/>
                <a:ea typeface="Overpass SemiBold"/>
                <a:cs typeface="Overpass SemiBold"/>
                <a:sym typeface="Overpass SemiBold"/>
              </a:defRPr>
            </a:lvl5pPr>
            <a:lvl6pPr lvl="5" rtl="0" algn="ctr">
              <a:buNone/>
              <a:defRPr sz="800">
                <a:latin typeface="Overpass SemiBold"/>
                <a:ea typeface="Overpass SemiBold"/>
                <a:cs typeface="Overpass SemiBold"/>
                <a:sym typeface="Overpass SemiBold"/>
              </a:defRPr>
            </a:lvl6pPr>
            <a:lvl7pPr lvl="6" rtl="0" algn="ctr">
              <a:buNone/>
              <a:defRPr sz="800">
                <a:latin typeface="Overpass SemiBold"/>
                <a:ea typeface="Overpass SemiBold"/>
                <a:cs typeface="Overpass SemiBold"/>
                <a:sym typeface="Overpass SemiBold"/>
              </a:defRPr>
            </a:lvl7pPr>
            <a:lvl8pPr lvl="7" rtl="0" algn="ctr">
              <a:buNone/>
              <a:defRPr sz="800">
                <a:latin typeface="Overpass SemiBold"/>
                <a:ea typeface="Overpass SemiBold"/>
                <a:cs typeface="Overpass SemiBold"/>
                <a:sym typeface="Overpass SemiBold"/>
              </a:defRPr>
            </a:lvl8pPr>
            <a:lvl9pPr lvl="8" rtl="0" algn="ctr">
              <a:buNone/>
              <a:defRPr sz="800">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pic>
        <p:nvPicPr>
          <p:cNvPr id="290" name="Google Shape;290;p33"/>
          <p:cNvPicPr preferRelativeResize="0"/>
          <p:nvPr/>
        </p:nvPicPr>
        <p:blipFill rotWithShape="1">
          <a:blip r:embed="rId2">
            <a:alphaModFix/>
          </a:blip>
          <a:srcRect b="317" l="0" r="0" t="327"/>
          <a:stretch/>
        </p:blipFill>
        <p:spPr>
          <a:xfrm>
            <a:off x="10711279" y="6313250"/>
            <a:ext cx="975826" cy="228115"/>
          </a:xfrm>
          <a:prstGeom prst="rect">
            <a:avLst/>
          </a:prstGeom>
          <a:noFill/>
          <a:ln>
            <a:noFill/>
          </a:ln>
        </p:spPr>
      </p:pic>
      <p:sp>
        <p:nvSpPr>
          <p:cNvPr id="291" name="Google Shape;291;p33"/>
          <p:cNvSpPr txBox="1"/>
          <p:nvPr>
            <p:ph idx="2" type="subTitle"/>
          </p:nvPr>
        </p:nvSpPr>
        <p:spPr>
          <a:xfrm>
            <a:off x="885050" y="6169550"/>
            <a:ext cx="9183000" cy="559800"/>
          </a:xfrm>
          <a:prstGeom prst="rect">
            <a:avLst/>
          </a:prstGeom>
        </p:spPr>
        <p:txBody>
          <a:bodyPr anchorCtr="0" anchor="b" bIns="0" lIns="0" spcFirstLastPara="1" rIns="0" wrap="square" tIns="0">
            <a:noAutofit/>
          </a:bodyPr>
          <a:lstStyle>
            <a:lvl1pPr lvl="0" rtl="0">
              <a:lnSpc>
                <a:spcPct val="142000"/>
              </a:lnSpc>
              <a:spcBef>
                <a:spcPts val="0"/>
              </a:spcBef>
              <a:spcAft>
                <a:spcPts val="0"/>
              </a:spcAft>
              <a:buNone/>
              <a:defRPr sz="600">
                <a:solidFill>
                  <a:srgbClr val="4D4D4F"/>
                </a:solidFill>
              </a:defRPr>
            </a:lvl1pPr>
            <a:lvl2pPr lvl="1" rtl="0">
              <a:lnSpc>
                <a:spcPct val="142000"/>
              </a:lnSpc>
              <a:spcBef>
                <a:spcPts val="0"/>
              </a:spcBef>
              <a:spcAft>
                <a:spcPts val="0"/>
              </a:spcAft>
              <a:buNone/>
              <a:defRPr sz="600">
                <a:solidFill>
                  <a:srgbClr val="4D4D4F"/>
                </a:solidFill>
              </a:defRPr>
            </a:lvl2pPr>
            <a:lvl3pPr lvl="2" rtl="0">
              <a:lnSpc>
                <a:spcPct val="142000"/>
              </a:lnSpc>
              <a:spcBef>
                <a:spcPts val="0"/>
              </a:spcBef>
              <a:spcAft>
                <a:spcPts val="0"/>
              </a:spcAft>
              <a:buNone/>
              <a:defRPr sz="600">
                <a:solidFill>
                  <a:srgbClr val="4D4D4F"/>
                </a:solidFill>
              </a:defRPr>
            </a:lvl3pPr>
            <a:lvl4pPr lvl="3" rtl="0">
              <a:lnSpc>
                <a:spcPct val="142000"/>
              </a:lnSpc>
              <a:spcBef>
                <a:spcPts val="0"/>
              </a:spcBef>
              <a:spcAft>
                <a:spcPts val="0"/>
              </a:spcAft>
              <a:buNone/>
              <a:defRPr sz="600">
                <a:solidFill>
                  <a:srgbClr val="4D4D4F"/>
                </a:solidFill>
              </a:defRPr>
            </a:lvl4pPr>
            <a:lvl5pPr lvl="4" rtl="0">
              <a:lnSpc>
                <a:spcPct val="142000"/>
              </a:lnSpc>
              <a:spcBef>
                <a:spcPts val="0"/>
              </a:spcBef>
              <a:spcAft>
                <a:spcPts val="0"/>
              </a:spcAft>
              <a:buNone/>
              <a:defRPr sz="600">
                <a:solidFill>
                  <a:srgbClr val="4D4D4F"/>
                </a:solidFill>
              </a:defRPr>
            </a:lvl5pPr>
            <a:lvl6pPr lvl="5" rtl="0">
              <a:lnSpc>
                <a:spcPct val="142000"/>
              </a:lnSpc>
              <a:spcBef>
                <a:spcPts val="0"/>
              </a:spcBef>
              <a:spcAft>
                <a:spcPts val="0"/>
              </a:spcAft>
              <a:buNone/>
              <a:defRPr sz="600">
                <a:solidFill>
                  <a:srgbClr val="4D4D4F"/>
                </a:solidFill>
              </a:defRPr>
            </a:lvl6pPr>
            <a:lvl7pPr lvl="6" rtl="0">
              <a:lnSpc>
                <a:spcPct val="142000"/>
              </a:lnSpc>
              <a:spcBef>
                <a:spcPts val="0"/>
              </a:spcBef>
              <a:spcAft>
                <a:spcPts val="0"/>
              </a:spcAft>
              <a:buNone/>
              <a:defRPr sz="600">
                <a:solidFill>
                  <a:srgbClr val="4D4D4F"/>
                </a:solidFill>
              </a:defRPr>
            </a:lvl7pPr>
            <a:lvl8pPr lvl="7" rtl="0">
              <a:lnSpc>
                <a:spcPct val="142000"/>
              </a:lnSpc>
              <a:spcBef>
                <a:spcPts val="0"/>
              </a:spcBef>
              <a:spcAft>
                <a:spcPts val="0"/>
              </a:spcAft>
              <a:buNone/>
              <a:defRPr sz="600">
                <a:solidFill>
                  <a:srgbClr val="4D4D4F"/>
                </a:solidFill>
              </a:defRPr>
            </a:lvl8pPr>
            <a:lvl9pPr lvl="8" rtl="0">
              <a:lnSpc>
                <a:spcPct val="142000"/>
              </a:lnSpc>
              <a:spcBef>
                <a:spcPts val="0"/>
              </a:spcBef>
              <a:spcAft>
                <a:spcPts val="0"/>
              </a:spcAft>
              <a:buNone/>
              <a:defRPr sz="600">
                <a:solidFill>
                  <a:srgbClr val="4D4D4F"/>
                </a:solidFill>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ck closing">
  <p:cSld name="TITLE_1_1_2">
    <p:bg>
      <p:bgPr>
        <a:blipFill>
          <a:blip r:embed="rId2">
            <a:alphaModFix/>
          </a:blip>
          <a:stretch>
            <a:fillRect/>
          </a:stretch>
        </a:blipFill>
      </p:bgPr>
    </p:bg>
    <p:spTree>
      <p:nvGrpSpPr>
        <p:cNvPr id="292" name="Shape 292"/>
        <p:cNvGrpSpPr/>
        <p:nvPr/>
      </p:nvGrpSpPr>
      <p:grpSpPr>
        <a:xfrm>
          <a:off x="0" y="0"/>
          <a:ext cx="0" cy="0"/>
          <a:chOff x="0" y="0"/>
          <a:chExt cx="0" cy="0"/>
        </a:xfrm>
      </p:grpSpPr>
      <p:sp>
        <p:nvSpPr>
          <p:cNvPr id="293" name="Google Shape;293;p34"/>
          <p:cNvSpPr txBox="1"/>
          <p:nvPr>
            <p:ph idx="1" type="subTitle"/>
          </p:nvPr>
        </p:nvSpPr>
        <p:spPr>
          <a:xfrm>
            <a:off x="2083725" y="3008425"/>
            <a:ext cx="4146300" cy="1524900"/>
          </a:xfrm>
          <a:prstGeom prst="rect">
            <a:avLst/>
          </a:prstGeom>
          <a:noFill/>
          <a:ln>
            <a:noFill/>
          </a:ln>
        </p:spPr>
        <p:txBody>
          <a:bodyPr anchorCtr="0" anchor="t" bIns="0" lIns="0" spcFirstLastPara="1" rIns="0" wrap="square" tIns="0">
            <a:noAutofit/>
          </a:bodyPr>
          <a:lstStyle>
            <a:lvl1pPr lvl="0" rtl="0" algn="l">
              <a:lnSpc>
                <a:spcPct val="180000"/>
              </a:lnSpc>
              <a:spcBef>
                <a:spcPts val="0"/>
              </a:spcBef>
              <a:spcAft>
                <a:spcPts val="0"/>
              </a:spcAft>
              <a:buClr>
                <a:srgbClr val="EBEBEB"/>
              </a:buClr>
              <a:buSzPts val="1400"/>
              <a:buNone/>
              <a:defRPr sz="1400">
                <a:solidFill>
                  <a:srgbClr val="EBEBEB"/>
                </a:solidFill>
              </a:defRPr>
            </a:lvl1pPr>
            <a:lvl2pPr lvl="1" rtl="0" algn="l">
              <a:lnSpc>
                <a:spcPct val="180000"/>
              </a:lnSpc>
              <a:spcBef>
                <a:spcPts val="0"/>
              </a:spcBef>
              <a:spcAft>
                <a:spcPts val="0"/>
              </a:spcAft>
              <a:buClr>
                <a:srgbClr val="EBEBEB"/>
              </a:buClr>
              <a:buSzPts val="1400"/>
              <a:buNone/>
              <a:defRPr sz="1400">
                <a:solidFill>
                  <a:srgbClr val="EBEBEB"/>
                </a:solidFill>
              </a:defRPr>
            </a:lvl2pPr>
            <a:lvl3pPr lvl="2" rtl="0" algn="l">
              <a:lnSpc>
                <a:spcPct val="180000"/>
              </a:lnSpc>
              <a:spcBef>
                <a:spcPts val="0"/>
              </a:spcBef>
              <a:spcAft>
                <a:spcPts val="0"/>
              </a:spcAft>
              <a:buClr>
                <a:srgbClr val="EBEBEB"/>
              </a:buClr>
              <a:buSzPts val="1400"/>
              <a:buNone/>
              <a:defRPr sz="1400">
                <a:solidFill>
                  <a:srgbClr val="EBEBEB"/>
                </a:solidFill>
              </a:defRPr>
            </a:lvl3pPr>
            <a:lvl4pPr lvl="3" rtl="0" algn="l">
              <a:lnSpc>
                <a:spcPct val="180000"/>
              </a:lnSpc>
              <a:spcBef>
                <a:spcPts val="0"/>
              </a:spcBef>
              <a:spcAft>
                <a:spcPts val="0"/>
              </a:spcAft>
              <a:buClr>
                <a:srgbClr val="EBEBEB"/>
              </a:buClr>
              <a:buSzPts val="1400"/>
              <a:buNone/>
              <a:defRPr sz="1400">
                <a:solidFill>
                  <a:srgbClr val="EBEBEB"/>
                </a:solidFill>
              </a:defRPr>
            </a:lvl4pPr>
            <a:lvl5pPr lvl="4" rtl="0" algn="l">
              <a:lnSpc>
                <a:spcPct val="180000"/>
              </a:lnSpc>
              <a:spcBef>
                <a:spcPts val="0"/>
              </a:spcBef>
              <a:spcAft>
                <a:spcPts val="0"/>
              </a:spcAft>
              <a:buClr>
                <a:srgbClr val="EBEBEB"/>
              </a:buClr>
              <a:buSzPts val="1400"/>
              <a:buNone/>
              <a:defRPr sz="1400">
                <a:solidFill>
                  <a:srgbClr val="EBEBEB"/>
                </a:solidFill>
              </a:defRPr>
            </a:lvl5pPr>
            <a:lvl6pPr lvl="5" rtl="0" algn="l">
              <a:lnSpc>
                <a:spcPct val="180000"/>
              </a:lnSpc>
              <a:spcBef>
                <a:spcPts val="0"/>
              </a:spcBef>
              <a:spcAft>
                <a:spcPts val="0"/>
              </a:spcAft>
              <a:buClr>
                <a:srgbClr val="EBEBEB"/>
              </a:buClr>
              <a:buSzPts val="1400"/>
              <a:buNone/>
              <a:defRPr sz="1400">
                <a:solidFill>
                  <a:srgbClr val="EBEBEB"/>
                </a:solidFill>
              </a:defRPr>
            </a:lvl6pPr>
            <a:lvl7pPr lvl="6" rtl="0" algn="l">
              <a:lnSpc>
                <a:spcPct val="180000"/>
              </a:lnSpc>
              <a:spcBef>
                <a:spcPts val="0"/>
              </a:spcBef>
              <a:spcAft>
                <a:spcPts val="0"/>
              </a:spcAft>
              <a:buClr>
                <a:srgbClr val="EBEBEB"/>
              </a:buClr>
              <a:buSzPts val="1400"/>
              <a:buNone/>
              <a:defRPr sz="1400">
                <a:solidFill>
                  <a:srgbClr val="EBEBEB"/>
                </a:solidFill>
              </a:defRPr>
            </a:lvl7pPr>
            <a:lvl8pPr lvl="7" rtl="0" algn="l">
              <a:lnSpc>
                <a:spcPct val="180000"/>
              </a:lnSpc>
              <a:spcBef>
                <a:spcPts val="0"/>
              </a:spcBef>
              <a:spcAft>
                <a:spcPts val="0"/>
              </a:spcAft>
              <a:buClr>
                <a:srgbClr val="EBEBEB"/>
              </a:buClr>
              <a:buSzPts val="1400"/>
              <a:buNone/>
              <a:defRPr sz="1400">
                <a:solidFill>
                  <a:srgbClr val="EBEBEB"/>
                </a:solidFill>
              </a:defRPr>
            </a:lvl8pPr>
            <a:lvl9pPr lvl="8" rtl="0" algn="l">
              <a:lnSpc>
                <a:spcPct val="180000"/>
              </a:lnSpc>
              <a:spcBef>
                <a:spcPts val="0"/>
              </a:spcBef>
              <a:spcAft>
                <a:spcPts val="0"/>
              </a:spcAft>
              <a:buClr>
                <a:srgbClr val="EBEBEB"/>
              </a:buClr>
              <a:buSzPts val="1400"/>
              <a:buNone/>
              <a:defRPr sz="1400">
                <a:solidFill>
                  <a:srgbClr val="EBEBEB"/>
                </a:solidFill>
              </a:defRPr>
            </a:lvl9pPr>
          </a:lstStyle>
          <a:p/>
        </p:txBody>
      </p:sp>
      <p:sp>
        <p:nvSpPr>
          <p:cNvPr id="294" name="Google Shape;294;p34"/>
          <p:cNvSpPr txBox="1"/>
          <p:nvPr>
            <p:ph type="title"/>
          </p:nvPr>
        </p:nvSpPr>
        <p:spPr>
          <a:xfrm>
            <a:off x="2083875" y="568625"/>
            <a:ext cx="4904700" cy="1985700"/>
          </a:xfrm>
          <a:prstGeom prst="rect">
            <a:avLst/>
          </a:prstGeom>
          <a:noFill/>
          <a:ln>
            <a:noFill/>
          </a:ln>
        </p:spPr>
        <p:txBody>
          <a:bodyPr anchorCtr="0" anchor="b" bIns="0" lIns="0" spcFirstLastPara="1" rIns="0" wrap="square" tIns="0">
            <a:noAutofit/>
          </a:bodyPr>
          <a:lstStyle>
            <a:lvl1pPr lvl="0" rtl="0" algn="l">
              <a:lnSpc>
                <a:spcPct val="105000"/>
              </a:lnSpc>
              <a:spcBef>
                <a:spcPts val="0"/>
              </a:spcBef>
              <a:spcAft>
                <a:spcPts val="0"/>
              </a:spcAft>
              <a:buSzPts val="3400"/>
              <a:buNone/>
              <a:defRPr sz="6800">
                <a:solidFill>
                  <a:srgbClr val="EBEBEB"/>
                </a:solidFill>
              </a:defRPr>
            </a:lvl1pPr>
            <a:lvl2pPr lvl="1" rtl="0" algn="l">
              <a:lnSpc>
                <a:spcPct val="105000"/>
              </a:lnSpc>
              <a:spcBef>
                <a:spcPts val="0"/>
              </a:spcBef>
              <a:spcAft>
                <a:spcPts val="0"/>
              </a:spcAft>
              <a:buSzPts val="3400"/>
              <a:buNone/>
              <a:defRPr sz="6800">
                <a:solidFill>
                  <a:srgbClr val="EBEBEB"/>
                </a:solidFill>
              </a:defRPr>
            </a:lvl2pPr>
            <a:lvl3pPr lvl="2" rtl="0" algn="l">
              <a:lnSpc>
                <a:spcPct val="105000"/>
              </a:lnSpc>
              <a:spcBef>
                <a:spcPts val="0"/>
              </a:spcBef>
              <a:spcAft>
                <a:spcPts val="0"/>
              </a:spcAft>
              <a:buSzPts val="3400"/>
              <a:buNone/>
              <a:defRPr sz="6800">
                <a:solidFill>
                  <a:srgbClr val="EBEBEB"/>
                </a:solidFill>
              </a:defRPr>
            </a:lvl3pPr>
            <a:lvl4pPr lvl="3" rtl="0" algn="l">
              <a:lnSpc>
                <a:spcPct val="105000"/>
              </a:lnSpc>
              <a:spcBef>
                <a:spcPts val="0"/>
              </a:spcBef>
              <a:spcAft>
                <a:spcPts val="0"/>
              </a:spcAft>
              <a:buSzPts val="3400"/>
              <a:buNone/>
              <a:defRPr sz="6800">
                <a:solidFill>
                  <a:srgbClr val="EBEBEB"/>
                </a:solidFill>
              </a:defRPr>
            </a:lvl4pPr>
            <a:lvl5pPr lvl="4" rtl="0" algn="l">
              <a:lnSpc>
                <a:spcPct val="105000"/>
              </a:lnSpc>
              <a:spcBef>
                <a:spcPts val="0"/>
              </a:spcBef>
              <a:spcAft>
                <a:spcPts val="0"/>
              </a:spcAft>
              <a:buSzPts val="3400"/>
              <a:buNone/>
              <a:defRPr sz="6800">
                <a:solidFill>
                  <a:srgbClr val="EBEBEB"/>
                </a:solidFill>
              </a:defRPr>
            </a:lvl5pPr>
            <a:lvl6pPr lvl="5" rtl="0" algn="l">
              <a:lnSpc>
                <a:spcPct val="105000"/>
              </a:lnSpc>
              <a:spcBef>
                <a:spcPts val="0"/>
              </a:spcBef>
              <a:spcAft>
                <a:spcPts val="0"/>
              </a:spcAft>
              <a:buSzPts val="3400"/>
              <a:buNone/>
              <a:defRPr sz="6800">
                <a:solidFill>
                  <a:srgbClr val="EBEBEB"/>
                </a:solidFill>
              </a:defRPr>
            </a:lvl6pPr>
            <a:lvl7pPr lvl="6" rtl="0" algn="l">
              <a:lnSpc>
                <a:spcPct val="105000"/>
              </a:lnSpc>
              <a:spcBef>
                <a:spcPts val="0"/>
              </a:spcBef>
              <a:spcAft>
                <a:spcPts val="0"/>
              </a:spcAft>
              <a:buSzPts val="3400"/>
              <a:buNone/>
              <a:defRPr sz="6800">
                <a:solidFill>
                  <a:srgbClr val="EBEBEB"/>
                </a:solidFill>
              </a:defRPr>
            </a:lvl7pPr>
            <a:lvl8pPr lvl="7" rtl="0" algn="l">
              <a:lnSpc>
                <a:spcPct val="105000"/>
              </a:lnSpc>
              <a:spcBef>
                <a:spcPts val="0"/>
              </a:spcBef>
              <a:spcAft>
                <a:spcPts val="0"/>
              </a:spcAft>
              <a:buSzPts val="3400"/>
              <a:buNone/>
              <a:defRPr sz="6800">
                <a:solidFill>
                  <a:srgbClr val="EBEBEB"/>
                </a:solidFill>
              </a:defRPr>
            </a:lvl8pPr>
            <a:lvl9pPr lvl="8" rtl="0" algn="l">
              <a:lnSpc>
                <a:spcPct val="105000"/>
              </a:lnSpc>
              <a:spcBef>
                <a:spcPts val="0"/>
              </a:spcBef>
              <a:spcAft>
                <a:spcPts val="0"/>
              </a:spcAft>
              <a:buSzPts val="3400"/>
              <a:buNone/>
              <a:defRPr sz="6800">
                <a:solidFill>
                  <a:srgbClr val="EBEBEB"/>
                </a:solidFill>
              </a:defRPr>
            </a:lvl9pPr>
          </a:lstStyle>
          <a:p/>
        </p:txBody>
      </p:sp>
      <p:pic>
        <p:nvPicPr>
          <p:cNvPr id="295" name="Google Shape;295;p34"/>
          <p:cNvPicPr preferRelativeResize="0"/>
          <p:nvPr/>
        </p:nvPicPr>
        <p:blipFill rotWithShape="1">
          <a:blip r:embed="rId3">
            <a:alphaModFix/>
          </a:blip>
          <a:srcRect b="0" l="0" r="0" t="0"/>
          <a:stretch/>
        </p:blipFill>
        <p:spPr>
          <a:xfrm>
            <a:off x="10106850" y="6203986"/>
            <a:ext cx="1421927" cy="335414"/>
          </a:xfrm>
          <a:prstGeom prst="rect">
            <a:avLst/>
          </a:prstGeom>
          <a:noFill/>
          <a:ln>
            <a:noFill/>
          </a:ln>
        </p:spPr>
      </p:pic>
      <p:sp>
        <p:nvSpPr>
          <p:cNvPr id="296" name="Google Shape;296;p34"/>
          <p:cNvSpPr txBox="1"/>
          <p:nvPr/>
        </p:nvSpPr>
        <p:spPr>
          <a:xfrm>
            <a:off x="7960472" y="1290425"/>
            <a:ext cx="2993100" cy="456000"/>
          </a:xfrm>
          <a:prstGeom prst="rect">
            <a:avLst/>
          </a:prstGeom>
          <a:noFill/>
          <a:ln>
            <a:noFill/>
          </a:ln>
        </p:spPr>
        <p:txBody>
          <a:bodyPr anchorCtr="0" anchor="ctr" bIns="88375" lIns="88375" spcFirstLastPara="1" rIns="88375" wrap="square" tIns="88375">
            <a:noAutofit/>
          </a:bodyPr>
          <a:lstStyle/>
          <a:p>
            <a:pPr indent="0" lvl="0" marL="0" marR="0" rtl="0" algn="l">
              <a:lnSpc>
                <a:spcPct val="100000"/>
              </a:lnSpc>
              <a:spcBef>
                <a:spcPts val="0"/>
              </a:spcBef>
              <a:spcAft>
                <a:spcPts val="0"/>
              </a:spcAft>
              <a:buClr>
                <a:srgbClr val="000000"/>
              </a:buClr>
              <a:buSzPts val="1400"/>
              <a:buFont typeface="Arial"/>
              <a:buNone/>
            </a:pPr>
            <a:r>
              <a:rPr i="0" lang="en" sz="1400" u="none" cap="none" strike="noStrike">
                <a:solidFill>
                  <a:srgbClr val="EBEBEB"/>
                </a:solidFill>
                <a:latin typeface="Red Hat Text"/>
                <a:ea typeface="Red Hat Text"/>
                <a:cs typeface="Red Hat Text"/>
                <a:sym typeface="Red Hat Text"/>
              </a:rPr>
              <a:t>linkedin.com/company/red-hat</a:t>
            </a:r>
            <a:endParaRPr i="0" sz="1400" u="none" cap="none" strike="noStrike">
              <a:solidFill>
                <a:srgbClr val="EBEBEB"/>
              </a:solidFill>
              <a:latin typeface="Red Hat Text"/>
              <a:ea typeface="Red Hat Text"/>
              <a:cs typeface="Red Hat Text"/>
              <a:sym typeface="Red Hat Text"/>
            </a:endParaRPr>
          </a:p>
        </p:txBody>
      </p:sp>
      <p:sp>
        <p:nvSpPr>
          <p:cNvPr id="297" name="Google Shape;297;p34"/>
          <p:cNvSpPr txBox="1"/>
          <p:nvPr/>
        </p:nvSpPr>
        <p:spPr>
          <a:xfrm>
            <a:off x="7960471" y="2061513"/>
            <a:ext cx="3423900" cy="456000"/>
          </a:xfrm>
          <a:prstGeom prst="rect">
            <a:avLst/>
          </a:prstGeom>
          <a:noFill/>
          <a:ln>
            <a:noFill/>
          </a:ln>
        </p:spPr>
        <p:txBody>
          <a:bodyPr anchorCtr="0" anchor="ctr" bIns="88375" lIns="88375" spcFirstLastPara="1" rIns="88375" wrap="square" tIns="88375">
            <a:noAutofit/>
          </a:bodyPr>
          <a:lstStyle/>
          <a:p>
            <a:pPr indent="0" lvl="0" marL="0" marR="0" rtl="0" algn="l">
              <a:lnSpc>
                <a:spcPct val="100000"/>
              </a:lnSpc>
              <a:spcBef>
                <a:spcPts val="0"/>
              </a:spcBef>
              <a:spcAft>
                <a:spcPts val="0"/>
              </a:spcAft>
              <a:buClr>
                <a:srgbClr val="000000"/>
              </a:buClr>
              <a:buSzPts val="1400"/>
              <a:buFont typeface="Arial"/>
              <a:buNone/>
            </a:pPr>
            <a:r>
              <a:rPr i="0" lang="en" sz="1400" u="none" cap="none" strike="noStrike">
                <a:solidFill>
                  <a:srgbClr val="EBEBEB"/>
                </a:solidFill>
                <a:latin typeface="Red Hat Text"/>
                <a:ea typeface="Red Hat Text"/>
                <a:cs typeface="Red Hat Text"/>
                <a:sym typeface="Red Hat Text"/>
              </a:rPr>
              <a:t>youtube.com/</a:t>
            </a:r>
            <a:r>
              <a:rPr lang="en">
                <a:solidFill>
                  <a:srgbClr val="EBEBEB"/>
                </a:solidFill>
                <a:latin typeface="Red Hat Text"/>
                <a:ea typeface="Red Hat Text"/>
                <a:cs typeface="Red Hat Text"/>
                <a:sym typeface="Red Hat Text"/>
              </a:rPr>
              <a:t>AnsibleAutomation</a:t>
            </a:r>
            <a:endParaRPr i="0" sz="1400" u="none" cap="none" strike="noStrike">
              <a:solidFill>
                <a:srgbClr val="EBEBEB"/>
              </a:solidFill>
              <a:latin typeface="Red Hat Text"/>
              <a:ea typeface="Red Hat Text"/>
              <a:cs typeface="Red Hat Text"/>
              <a:sym typeface="Red Hat Text"/>
            </a:endParaRPr>
          </a:p>
        </p:txBody>
      </p:sp>
      <p:sp>
        <p:nvSpPr>
          <p:cNvPr id="298" name="Google Shape;298;p34"/>
          <p:cNvSpPr txBox="1"/>
          <p:nvPr/>
        </p:nvSpPr>
        <p:spPr>
          <a:xfrm>
            <a:off x="7960472" y="2793600"/>
            <a:ext cx="2993100" cy="456000"/>
          </a:xfrm>
          <a:prstGeom prst="rect">
            <a:avLst/>
          </a:prstGeom>
          <a:noFill/>
          <a:ln>
            <a:noFill/>
          </a:ln>
        </p:spPr>
        <p:txBody>
          <a:bodyPr anchorCtr="0" anchor="ctr" bIns="88375" lIns="88375" spcFirstLastPara="1" rIns="88375" wrap="square" tIns="88375">
            <a:noAutofit/>
          </a:bodyPr>
          <a:lstStyle/>
          <a:p>
            <a:pPr indent="0" lvl="0" marL="0" marR="0" rtl="0" algn="l">
              <a:lnSpc>
                <a:spcPct val="100000"/>
              </a:lnSpc>
              <a:spcBef>
                <a:spcPts val="0"/>
              </a:spcBef>
              <a:spcAft>
                <a:spcPts val="0"/>
              </a:spcAft>
              <a:buClr>
                <a:srgbClr val="000000"/>
              </a:buClr>
              <a:buSzPts val="1400"/>
              <a:buFont typeface="Arial"/>
              <a:buNone/>
            </a:pPr>
            <a:r>
              <a:rPr i="0" lang="en" sz="1400" u="none" cap="none" strike="noStrike">
                <a:solidFill>
                  <a:srgbClr val="EBEBEB"/>
                </a:solidFill>
                <a:latin typeface="Red Hat Text"/>
                <a:ea typeface="Red Hat Text"/>
                <a:cs typeface="Red Hat Text"/>
                <a:sym typeface="Red Hat Text"/>
              </a:rPr>
              <a:t>facebook.com/</a:t>
            </a:r>
            <a:r>
              <a:rPr lang="en">
                <a:solidFill>
                  <a:srgbClr val="EBEBEB"/>
                </a:solidFill>
                <a:latin typeface="Red Hat Text"/>
                <a:ea typeface="Red Hat Text"/>
                <a:cs typeface="Red Hat Text"/>
                <a:sym typeface="Red Hat Text"/>
              </a:rPr>
              <a:t>ansibleautomation</a:t>
            </a:r>
            <a:endParaRPr i="0" sz="1400" u="none" cap="none" strike="noStrike">
              <a:solidFill>
                <a:srgbClr val="EBEBEB"/>
              </a:solidFill>
              <a:latin typeface="Red Hat Text"/>
              <a:ea typeface="Red Hat Text"/>
              <a:cs typeface="Red Hat Text"/>
              <a:sym typeface="Red Hat Text"/>
            </a:endParaRPr>
          </a:p>
        </p:txBody>
      </p:sp>
      <p:sp>
        <p:nvSpPr>
          <p:cNvPr id="299" name="Google Shape;299;p34"/>
          <p:cNvSpPr txBox="1"/>
          <p:nvPr/>
        </p:nvSpPr>
        <p:spPr>
          <a:xfrm>
            <a:off x="7960472" y="3507800"/>
            <a:ext cx="2993100" cy="456000"/>
          </a:xfrm>
          <a:prstGeom prst="rect">
            <a:avLst/>
          </a:prstGeom>
          <a:noFill/>
          <a:ln>
            <a:noFill/>
          </a:ln>
        </p:spPr>
        <p:txBody>
          <a:bodyPr anchorCtr="0" anchor="ctr" bIns="88375" lIns="88375" spcFirstLastPara="1" rIns="88375" wrap="square" tIns="88375">
            <a:noAutofit/>
          </a:bodyPr>
          <a:lstStyle/>
          <a:p>
            <a:pPr indent="0" lvl="0" marL="0" marR="0" rtl="0" algn="l">
              <a:lnSpc>
                <a:spcPct val="100000"/>
              </a:lnSpc>
              <a:spcBef>
                <a:spcPts val="0"/>
              </a:spcBef>
              <a:spcAft>
                <a:spcPts val="0"/>
              </a:spcAft>
              <a:buClr>
                <a:srgbClr val="000000"/>
              </a:buClr>
              <a:buSzPts val="1400"/>
              <a:buFont typeface="Arial"/>
              <a:buNone/>
            </a:pPr>
            <a:r>
              <a:rPr i="0" lang="en" sz="1400" u="none" cap="none" strike="noStrike">
                <a:solidFill>
                  <a:srgbClr val="EBEBEB"/>
                </a:solidFill>
                <a:latin typeface="Red Hat Text"/>
                <a:ea typeface="Red Hat Text"/>
                <a:cs typeface="Red Hat Text"/>
                <a:sym typeface="Red Hat Text"/>
              </a:rPr>
              <a:t>twitter.com/</a:t>
            </a:r>
            <a:r>
              <a:rPr lang="en">
                <a:solidFill>
                  <a:srgbClr val="EBEBEB"/>
                </a:solidFill>
                <a:latin typeface="Red Hat Text"/>
                <a:ea typeface="Red Hat Text"/>
                <a:cs typeface="Red Hat Text"/>
                <a:sym typeface="Red Hat Text"/>
              </a:rPr>
              <a:t>ansible</a:t>
            </a:r>
            <a:endParaRPr i="0" sz="1400" u="none" cap="none" strike="noStrike">
              <a:solidFill>
                <a:srgbClr val="EBEBEB"/>
              </a:solidFill>
              <a:latin typeface="Red Hat Text"/>
              <a:ea typeface="Red Hat Text"/>
              <a:cs typeface="Red Hat Text"/>
              <a:sym typeface="Red Hat Text"/>
            </a:endParaRPr>
          </a:p>
        </p:txBody>
      </p:sp>
      <p:cxnSp>
        <p:nvCxnSpPr>
          <p:cNvPr id="300" name="Google Shape;300;p34"/>
          <p:cNvCxnSpPr/>
          <p:nvPr/>
        </p:nvCxnSpPr>
        <p:spPr>
          <a:xfrm rot="10800000">
            <a:off x="447775" y="50"/>
            <a:ext cx="0" cy="2282700"/>
          </a:xfrm>
          <a:prstGeom prst="straightConnector1">
            <a:avLst/>
          </a:prstGeom>
          <a:noFill/>
          <a:ln cap="flat" cmpd="sng" w="9525">
            <a:solidFill>
              <a:srgbClr val="EE0000"/>
            </a:solidFill>
            <a:prstDash val="solid"/>
            <a:round/>
            <a:headEnd len="sm" w="sm" type="none"/>
            <a:tailEnd len="sm" w="sm" type="none"/>
          </a:ln>
        </p:spPr>
      </p:cxnSp>
      <p:pic>
        <p:nvPicPr>
          <p:cNvPr id="301" name="Google Shape;301;p34"/>
          <p:cNvPicPr preferRelativeResize="0"/>
          <p:nvPr/>
        </p:nvPicPr>
        <p:blipFill rotWithShape="1">
          <a:blip r:embed="rId4">
            <a:alphaModFix/>
          </a:blip>
          <a:srcRect b="0" l="0" r="0" t="0"/>
          <a:stretch/>
        </p:blipFill>
        <p:spPr>
          <a:xfrm>
            <a:off x="7321275" y="1238517"/>
            <a:ext cx="522347" cy="522347"/>
          </a:xfrm>
          <a:prstGeom prst="rect">
            <a:avLst/>
          </a:prstGeom>
          <a:noFill/>
          <a:ln>
            <a:noFill/>
          </a:ln>
        </p:spPr>
      </p:pic>
      <p:pic>
        <p:nvPicPr>
          <p:cNvPr id="302" name="Google Shape;302;p34"/>
          <p:cNvPicPr preferRelativeResize="0"/>
          <p:nvPr/>
        </p:nvPicPr>
        <p:blipFill rotWithShape="1">
          <a:blip r:embed="rId5">
            <a:alphaModFix/>
          </a:blip>
          <a:srcRect b="0" l="0" r="0" t="0"/>
          <a:stretch/>
        </p:blipFill>
        <p:spPr>
          <a:xfrm>
            <a:off x="7321275" y="2760373"/>
            <a:ext cx="522347" cy="522347"/>
          </a:xfrm>
          <a:prstGeom prst="rect">
            <a:avLst/>
          </a:prstGeom>
          <a:noFill/>
          <a:ln>
            <a:noFill/>
          </a:ln>
        </p:spPr>
      </p:pic>
      <p:pic>
        <p:nvPicPr>
          <p:cNvPr id="303" name="Google Shape;303;p34"/>
          <p:cNvPicPr preferRelativeResize="0"/>
          <p:nvPr/>
        </p:nvPicPr>
        <p:blipFill rotWithShape="1">
          <a:blip r:embed="rId6">
            <a:alphaModFix/>
          </a:blip>
          <a:srcRect b="0" l="0" r="0" t="0"/>
          <a:stretch/>
        </p:blipFill>
        <p:spPr>
          <a:xfrm>
            <a:off x="7321275" y="2061517"/>
            <a:ext cx="522347" cy="522347"/>
          </a:xfrm>
          <a:prstGeom prst="rect">
            <a:avLst/>
          </a:prstGeom>
          <a:noFill/>
          <a:ln>
            <a:noFill/>
          </a:ln>
        </p:spPr>
      </p:pic>
      <p:pic>
        <p:nvPicPr>
          <p:cNvPr id="304" name="Google Shape;304;p34"/>
          <p:cNvPicPr preferRelativeResize="0"/>
          <p:nvPr/>
        </p:nvPicPr>
        <p:blipFill rotWithShape="1">
          <a:blip r:embed="rId7">
            <a:alphaModFix/>
          </a:blip>
          <a:srcRect b="0" l="0" r="0" t="0"/>
          <a:stretch/>
        </p:blipFill>
        <p:spPr>
          <a:xfrm>
            <a:off x="7321275" y="3479458"/>
            <a:ext cx="522347" cy="522347"/>
          </a:xfrm>
          <a:prstGeom prst="rect">
            <a:avLst/>
          </a:prstGeom>
          <a:noFill/>
          <a:ln>
            <a:noFill/>
          </a:ln>
        </p:spPr>
      </p:pic>
      <p:cxnSp>
        <p:nvCxnSpPr>
          <p:cNvPr id="305" name="Google Shape;305;p34"/>
          <p:cNvCxnSpPr/>
          <p:nvPr/>
        </p:nvCxnSpPr>
        <p:spPr>
          <a:xfrm rot="10800000">
            <a:off x="447767" y="6401400"/>
            <a:ext cx="0" cy="456600"/>
          </a:xfrm>
          <a:prstGeom prst="straightConnector1">
            <a:avLst/>
          </a:prstGeom>
          <a:noFill/>
          <a:ln cap="flat" cmpd="sng" w="9525">
            <a:solidFill>
              <a:srgbClr val="EE0000"/>
            </a:solidFill>
            <a:prstDash val="solid"/>
            <a:round/>
            <a:headEnd len="sm" w="sm" type="none"/>
            <a:tailEnd len="sm" w="sm" type="none"/>
          </a:ln>
        </p:spPr>
      </p:cxnSp>
      <p:sp>
        <p:nvSpPr>
          <p:cNvPr id="306" name="Google Shape;306;p34"/>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indent="0" lvl="0"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1pPr>
            <a:lvl2pPr indent="0" lvl="1"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2pPr>
            <a:lvl3pPr indent="0" lvl="2"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3pPr>
            <a:lvl4pPr indent="0" lvl="3"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4pPr>
            <a:lvl5pPr indent="0" lvl="4"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5pPr>
            <a:lvl6pPr indent="0" lvl="5"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6pPr>
            <a:lvl7pPr indent="0" lvl="6"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7pPr>
            <a:lvl8pPr indent="0" lvl="7"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8pPr>
            <a:lvl9pPr indent="0" lvl="8"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pic>
        <p:nvPicPr>
          <p:cNvPr id="307" name="Google Shape;307;p34"/>
          <p:cNvPicPr preferRelativeResize="0"/>
          <p:nvPr/>
        </p:nvPicPr>
        <p:blipFill>
          <a:blip r:embed="rId8">
            <a:alphaModFix/>
          </a:blip>
          <a:stretch>
            <a:fillRect/>
          </a:stretch>
        </p:blipFill>
        <p:spPr>
          <a:xfrm>
            <a:off x="7414757" y="4282250"/>
            <a:ext cx="335424" cy="335424"/>
          </a:xfrm>
          <a:prstGeom prst="rect">
            <a:avLst/>
          </a:prstGeom>
          <a:noFill/>
          <a:ln>
            <a:noFill/>
          </a:ln>
        </p:spPr>
      </p:pic>
      <p:sp>
        <p:nvSpPr>
          <p:cNvPr id="308" name="Google Shape;308;p34"/>
          <p:cNvSpPr txBox="1"/>
          <p:nvPr/>
        </p:nvSpPr>
        <p:spPr>
          <a:xfrm>
            <a:off x="7960472" y="4222000"/>
            <a:ext cx="2993100" cy="456000"/>
          </a:xfrm>
          <a:prstGeom prst="rect">
            <a:avLst/>
          </a:prstGeom>
          <a:noFill/>
          <a:ln>
            <a:noFill/>
          </a:ln>
        </p:spPr>
        <p:txBody>
          <a:bodyPr anchorCtr="0" anchor="ctr" bIns="88375" lIns="88375" spcFirstLastPara="1" rIns="88375" wrap="square" tIns="88375">
            <a:noAutofit/>
          </a:bodyPr>
          <a:lstStyle/>
          <a:p>
            <a:pPr indent="0" lvl="0" marL="0" marR="0" rtl="0" algn="l">
              <a:lnSpc>
                <a:spcPct val="100000"/>
              </a:lnSpc>
              <a:spcBef>
                <a:spcPts val="0"/>
              </a:spcBef>
              <a:spcAft>
                <a:spcPts val="0"/>
              </a:spcAft>
              <a:buClr>
                <a:srgbClr val="000000"/>
              </a:buClr>
              <a:buSzPts val="1400"/>
              <a:buFont typeface="Arial"/>
              <a:buNone/>
            </a:pPr>
            <a:r>
              <a:rPr lang="en">
                <a:solidFill>
                  <a:srgbClr val="EBEBEB"/>
                </a:solidFill>
                <a:latin typeface="Red Hat Text"/>
                <a:ea typeface="Red Hat Text"/>
                <a:cs typeface="Red Hat Text"/>
                <a:sym typeface="Red Hat Text"/>
              </a:rPr>
              <a:t>github.com</a:t>
            </a:r>
            <a:r>
              <a:rPr i="0" lang="en" sz="1400" u="none" cap="none" strike="noStrike">
                <a:solidFill>
                  <a:srgbClr val="EBEBEB"/>
                </a:solidFill>
                <a:latin typeface="Red Hat Text"/>
                <a:ea typeface="Red Hat Text"/>
                <a:cs typeface="Red Hat Text"/>
                <a:sym typeface="Red Hat Text"/>
              </a:rPr>
              <a:t>/</a:t>
            </a:r>
            <a:r>
              <a:rPr lang="en">
                <a:solidFill>
                  <a:srgbClr val="EBEBEB"/>
                </a:solidFill>
                <a:latin typeface="Red Hat Text"/>
                <a:ea typeface="Red Hat Text"/>
                <a:cs typeface="Red Hat Text"/>
                <a:sym typeface="Red Hat Text"/>
              </a:rPr>
              <a:t>ansible</a:t>
            </a:r>
            <a:endParaRPr i="0" sz="1400" u="none" cap="none" strike="noStrike">
              <a:solidFill>
                <a:srgbClr val="EBEBEB"/>
              </a:solidFill>
              <a:latin typeface="Red Hat Text"/>
              <a:ea typeface="Red Hat Text"/>
              <a:cs typeface="Red Hat Text"/>
              <a:sym typeface="Red Hat Text"/>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white">
  <p:cSld name="CUSTOM_4_4_6">
    <p:spTree>
      <p:nvGrpSpPr>
        <p:cNvPr id="309" name="Shape 309"/>
        <p:cNvGrpSpPr/>
        <p:nvPr/>
      </p:nvGrpSpPr>
      <p:grpSpPr>
        <a:xfrm>
          <a:off x="0" y="0"/>
          <a:ext cx="0" cy="0"/>
          <a:chOff x="0" y="0"/>
          <a:chExt cx="0" cy="0"/>
        </a:xfrm>
      </p:grpSpPr>
      <p:sp>
        <p:nvSpPr>
          <p:cNvPr id="310" name="Google Shape;310;p35"/>
          <p:cNvSpPr txBox="1"/>
          <p:nvPr>
            <p:ph type="title"/>
          </p:nvPr>
        </p:nvSpPr>
        <p:spPr>
          <a:xfrm>
            <a:off x="1752600" y="946000"/>
            <a:ext cx="8686800" cy="9678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3000">
                <a:solidFill>
                  <a:srgbClr val="000000"/>
                </a:solidFill>
              </a:defRPr>
            </a:lvl1pPr>
            <a:lvl2pPr lvl="1" rtl="0" algn="ctr">
              <a:lnSpc>
                <a:spcPct val="130000"/>
              </a:lnSpc>
              <a:spcBef>
                <a:spcPts val="0"/>
              </a:spcBef>
              <a:spcAft>
                <a:spcPts val="0"/>
              </a:spcAft>
              <a:buNone/>
              <a:defRPr sz="3000">
                <a:solidFill>
                  <a:srgbClr val="000000"/>
                </a:solidFill>
              </a:defRPr>
            </a:lvl2pPr>
            <a:lvl3pPr lvl="2" rtl="0" algn="ctr">
              <a:lnSpc>
                <a:spcPct val="130000"/>
              </a:lnSpc>
              <a:spcBef>
                <a:spcPts val="0"/>
              </a:spcBef>
              <a:spcAft>
                <a:spcPts val="0"/>
              </a:spcAft>
              <a:buNone/>
              <a:defRPr sz="3000">
                <a:solidFill>
                  <a:srgbClr val="000000"/>
                </a:solidFill>
              </a:defRPr>
            </a:lvl3pPr>
            <a:lvl4pPr lvl="3" rtl="0" algn="ctr">
              <a:lnSpc>
                <a:spcPct val="130000"/>
              </a:lnSpc>
              <a:spcBef>
                <a:spcPts val="0"/>
              </a:spcBef>
              <a:spcAft>
                <a:spcPts val="0"/>
              </a:spcAft>
              <a:buNone/>
              <a:defRPr sz="3000">
                <a:solidFill>
                  <a:srgbClr val="000000"/>
                </a:solidFill>
              </a:defRPr>
            </a:lvl4pPr>
            <a:lvl5pPr lvl="4" rtl="0" algn="ctr">
              <a:lnSpc>
                <a:spcPct val="130000"/>
              </a:lnSpc>
              <a:spcBef>
                <a:spcPts val="0"/>
              </a:spcBef>
              <a:spcAft>
                <a:spcPts val="0"/>
              </a:spcAft>
              <a:buNone/>
              <a:defRPr sz="3000">
                <a:solidFill>
                  <a:srgbClr val="000000"/>
                </a:solidFill>
              </a:defRPr>
            </a:lvl5pPr>
            <a:lvl6pPr lvl="5" rtl="0" algn="ctr">
              <a:lnSpc>
                <a:spcPct val="130000"/>
              </a:lnSpc>
              <a:spcBef>
                <a:spcPts val="0"/>
              </a:spcBef>
              <a:spcAft>
                <a:spcPts val="0"/>
              </a:spcAft>
              <a:buNone/>
              <a:defRPr sz="3000">
                <a:solidFill>
                  <a:srgbClr val="000000"/>
                </a:solidFill>
              </a:defRPr>
            </a:lvl6pPr>
            <a:lvl7pPr lvl="6" rtl="0" algn="ctr">
              <a:lnSpc>
                <a:spcPct val="130000"/>
              </a:lnSpc>
              <a:spcBef>
                <a:spcPts val="0"/>
              </a:spcBef>
              <a:spcAft>
                <a:spcPts val="0"/>
              </a:spcAft>
              <a:buNone/>
              <a:defRPr sz="3000">
                <a:solidFill>
                  <a:srgbClr val="000000"/>
                </a:solidFill>
              </a:defRPr>
            </a:lvl7pPr>
            <a:lvl8pPr lvl="7" rtl="0" algn="ctr">
              <a:lnSpc>
                <a:spcPct val="130000"/>
              </a:lnSpc>
              <a:spcBef>
                <a:spcPts val="0"/>
              </a:spcBef>
              <a:spcAft>
                <a:spcPts val="0"/>
              </a:spcAft>
              <a:buNone/>
              <a:defRPr sz="3000">
                <a:solidFill>
                  <a:srgbClr val="000000"/>
                </a:solidFill>
              </a:defRPr>
            </a:lvl8pPr>
            <a:lvl9pPr lvl="8" rtl="0" algn="ctr">
              <a:lnSpc>
                <a:spcPct val="130000"/>
              </a:lnSpc>
              <a:spcBef>
                <a:spcPts val="0"/>
              </a:spcBef>
              <a:spcAft>
                <a:spcPts val="0"/>
              </a:spcAft>
              <a:buNone/>
              <a:defRPr sz="3000">
                <a:solidFill>
                  <a:srgbClr val="000000"/>
                </a:solidFill>
              </a:defRPr>
            </a:lvl9pPr>
          </a:lstStyle>
          <a:p/>
        </p:txBody>
      </p:sp>
      <p:cxnSp>
        <p:nvCxnSpPr>
          <p:cNvPr id="311" name="Google Shape;311;p35"/>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312" name="Google Shape;312;p35"/>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1pPr>
            <a:lvl2pPr lvl="1"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2pPr>
            <a:lvl3pPr lvl="2"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3pPr>
            <a:lvl4pPr lvl="3"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4pPr>
            <a:lvl5pPr lvl="4"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5pPr>
            <a:lvl6pPr lvl="5"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6pPr>
            <a:lvl7pPr lvl="6"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7pPr>
            <a:lvl8pPr lvl="7"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8pPr>
            <a:lvl9pPr lvl="8"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9pPr>
          </a:lstStyle>
          <a:p/>
        </p:txBody>
      </p:sp>
      <p:cxnSp>
        <p:nvCxnSpPr>
          <p:cNvPr id="313" name="Google Shape;313;p35"/>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314" name="Google Shape;314;p35"/>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Overpass SemiBold"/>
                <a:ea typeface="Overpass SemiBold"/>
                <a:cs typeface="Overpass SemiBold"/>
                <a:sym typeface="Overpass SemiBold"/>
              </a:defRPr>
            </a:lvl1pPr>
            <a:lvl2pPr lvl="1" rtl="0" algn="ctr">
              <a:buNone/>
              <a:defRPr sz="800">
                <a:latin typeface="Overpass SemiBold"/>
                <a:ea typeface="Overpass SemiBold"/>
                <a:cs typeface="Overpass SemiBold"/>
                <a:sym typeface="Overpass SemiBold"/>
              </a:defRPr>
            </a:lvl2pPr>
            <a:lvl3pPr lvl="2" rtl="0" algn="ctr">
              <a:buNone/>
              <a:defRPr sz="800">
                <a:latin typeface="Overpass SemiBold"/>
                <a:ea typeface="Overpass SemiBold"/>
                <a:cs typeface="Overpass SemiBold"/>
                <a:sym typeface="Overpass SemiBold"/>
              </a:defRPr>
            </a:lvl3pPr>
            <a:lvl4pPr lvl="3" rtl="0" algn="ctr">
              <a:buNone/>
              <a:defRPr sz="800">
                <a:latin typeface="Overpass SemiBold"/>
                <a:ea typeface="Overpass SemiBold"/>
                <a:cs typeface="Overpass SemiBold"/>
                <a:sym typeface="Overpass SemiBold"/>
              </a:defRPr>
            </a:lvl4pPr>
            <a:lvl5pPr lvl="4" rtl="0" algn="ctr">
              <a:buNone/>
              <a:defRPr sz="800">
                <a:latin typeface="Overpass SemiBold"/>
                <a:ea typeface="Overpass SemiBold"/>
                <a:cs typeface="Overpass SemiBold"/>
                <a:sym typeface="Overpass SemiBold"/>
              </a:defRPr>
            </a:lvl5pPr>
            <a:lvl6pPr lvl="5" rtl="0" algn="ctr">
              <a:buNone/>
              <a:defRPr sz="800">
                <a:latin typeface="Overpass SemiBold"/>
                <a:ea typeface="Overpass SemiBold"/>
                <a:cs typeface="Overpass SemiBold"/>
                <a:sym typeface="Overpass SemiBold"/>
              </a:defRPr>
            </a:lvl6pPr>
            <a:lvl7pPr lvl="6" rtl="0" algn="ctr">
              <a:buNone/>
              <a:defRPr sz="800">
                <a:latin typeface="Overpass SemiBold"/>
                <a:ea typeface="Overpass SemiBold"/>
                <a:cs typeface="Overpass SemiBold"/>
                <a:sym typeface="Overpass SemiBold"/>
              </a:defRPr>
            </a:lvl7pPr>
            <a:lvl8pPr lvl="7" rtl="0" algn="ctr">
              <a:buNone/>
              <a:defRPr sz="800">
                <a:latin typeface="Overpass SemiBold"/>
                <a:ea typeface="Overpass SemiBold"/>
                <a:cs typeface="Overpass SemiBold"/>
                <a:sym typeface="Overpass SemiBold"/>
              </a:defRPr>
            </a:lvl8pPr>
            <a:lvl9pPr lvl="8" rtl="0" algn="ctr">
              <a:buNone/>
              <a:defRPr sz="800">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pic>
        <p:nvPicPr>
          <p:cNvPr id="315" name="Google Shape;315;p35"/>
          <p:cNvPicPr preferRelativeResize="0"/>
          <p:nvPr/>
        </p:nvPicPr>
        <p:blipFill rotWithShape="1">
          <a:blip r:embed="rId2">
            <a:alphaModFix/>
          </a:blip>
          <a:srcRect b="317" l="0" r="0" t="327"/>
          <a:stretch/>
        </p:blipFill>
        <p:spPr>
          <a:xfrm>
            <a:off x="10711279" y="6313250"/>
            <a:ext cx="975826" cy="228115"/>
          </a:xfrm>
          <a:prstGeom prst="rect">
            <a:avLst/>
          </a:prstGeom>
          <a:noFill/>
          <a:ln>
            <a:noFill/>
          </a:ln>
        </p:spPr>
      </p:pic>
      <p:sp>
        <p:nvSpPr>
          <p:cNvPr id="316" name="Google Shape;316;p35"/>
          <p:cNvSpPr txBox="1"/>
          <p:nvPr>
            <p:ph idx="2" type="subTitle"/>
          </p:nvPr>
        </p:nvSpPr>
        <p:spPr>
          <a:xfrm>
            <a:off x="885050" y="6169550"/>
            <a:ext cx="9183000" cy="559800"/>
          </a:xfrm>
          <a:prstGeom prst="rect">
            <a:avLst/>
          </a:prstGeom>
        </p:spPr>
        <p:txBody>
          <a:bodyPr anchorCtr="0" anchor="b" bIns="0" lIns="0" spcFirstLastPara="1" rIns="0" wrap="square" tIns="0">
            <a:noAutofit/>
          </a:bodyPr>
          <a:lstStyle>
            <a:lvl1pPr lvl="0" rtl="0">
              <a:lnSpc>
                <a:spcPct val="142000"/>
              </a:lnSpc>
              <a:spcBef>
                <a:spcPts val="0"/>
              </a:spcBef>
              <a:spcAft>
                <a:spcPts val="0"/>
              </a:spcAft>
              <a:buNone/>
              <a:defRPr sz="600">
                <a:solidFill>
                  <a:srgbClr val="4D4D4F"/>
                </a:solidFill>
              </a:defRPr>
            </a:lvl1pPr>
            <a:lvl2pPr lvl="1" rtl="0">
              <a:lnSpc>
                <a:spcPct val="142000"/>
              </a:lnSpc>
              <a:spcBef>
                <a:spcPts val="0"/>
              </a:spcBef>
              <a:spcAft>
                <a:spcPts val="0"/>
              </a:spcAft>
              <a:buNone/>
              <a:defRPr sz="600">
                <a:solidFill>
                  <a:srgbClr val="4D4D4F"/>
                </a:solidFill>
              </a:defRPr>
            </a:lvl2pPr>
            <a:lvl3pPr lvl="2" rtl="0">
              <a:lnSpc>
                <a:spcPct val="142000"/>
              </a:lnSpc>
              <a:spcBef>
                <a:spcPts val="0"/>
              </a:spcBef>
              <a:spcAft>
                <a:spcPts val="0"/>
              </a:spcAft>
              <a:buNone/>
              <a:defRPr sz="600">
                <a:solidFill>
                  <a:srgbClr val="4D4D4F"/>
                </a:solidFill>
              </a:defRPr>
            </a:lvl3pPr>
            <a:lvl4pPr lvl="3" rtl="0">
              <a:lnSpc>
                <a:spcPct val="142000"/>
              </a:lnSpc>
              <a:spcBef>
                <a:spcPts val="0"/>
              </a:spcBef>
              <a:spcAft>
                <a:spcPts val="0"/>
              </a:spcAft>
              <a:buNone/>
              <a:defRPr sz="600">
                <a:solidFill>
                  <a:srgbClr val="4D4D4F"/>
                </a:solidFill>
              </a:defRPr>
            </a:lvl4pPr>
            <a:lvl5pPr lvl="4" rtl="0">
              <a:lnSpc>
                <a:spcPct val="142000"/>
              </a:lnSpc>
              <a:spcBef>
                <a:spcPts val="0"/>
              </a:spcBef>
              <a:spcAft>
                <a:spcPts val="0"/>
              </a:spcAft>
              <a:buNone/>
              <a:defRPr sz="600">
                <a:solidFill>
                  <a:srgbClr val="4D4D4F"/>
                </a:solidFill>
              </a:defRPr>
            </a:lvl5pPr>
            <a:lvl6pPr lvl="5" rtl="0">
              <a:lnSpc>
                <a:spcPct val="142000"/>
              </a:lnSpc>
              <a:spcBef>
                <a:spcPts val="0"/>
              </a:spcBef>
              <a:spcAft>
                <a:spcPts val="0"/>
              </a:spcAft>
              <a:buNone/>
              <a:defRPr sz="600">
                <a:solidFill>
                  <a:srgbClr val="4D4D4F"/>
                </a:solidFill>
              </a:defRPr>
            </a:lvl6pPr>
            <a:lvl7pPr lvl="6" rtl="0">
              <a:lnSpc>
                <a:spcPct val="142000"/>
              </a:lnSpc>
              <a:spcBef>
                <a:spcPts val="0"/>
              </a:spcBef>
              <a:spcAft>
                <a:spcPts val="0"/>
              </a:spcAft>
              <a:buNone/>
              <a:defRPr sz="600">
                <a:solidFill>
                  <a:srgbClr val="4D4D4F"/>
                </a:solidFill>
              </a:defRPr>
            </a:lvl7pPr>
            <a:lvl8pPr lvl="7" rtl="0">
              <a:lnSpc>
                <a:spcPct val="142000"/>
              </a:lnSpc>
              <a:spcBef>
                <a:spcPts val="0"/>
              </a:spcBef>
              <a:spcAft>
                <a:spcPts val="0"/>
              </a:spcAft>
              <a:buNone/>
              <a:defRPr sz="600">
                <a:solidFill>
                  <a:srgbClr val="4D4D4F"/>
                </a:solidFill>
              </a:defRPr>
            </a:lvl8pPr>
            <a:lvl9pPr lvl="8" rtl="0">
              <a:lnSpc>
                <a:spcPct val="142000"/>
              </a:lnSpc>
              <a:spcBef>
                <a:spcPts val="0"/>
              </a:spcBef>
              <a:spcAft>
                <a:spcPts val="0"/>
              </a:spcAft>
              <a:buNone/>
              <a:defRPr sz="600">
                <a:solidFill>
                  <a:srgbClr val="4D4D4F"/>
                </a:solidFill>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black">
  <p:cSld name="CUSTOM_4_1_2">
    <p:bg>
      <p:bgPr>
        <a:solidFill>
          <a:srgbClr val="141414"/>
        </a:solidFill>
      </p:bgPr>
    </p:bg>
    <p:spTree>
      <p:nvGrpSpPr>
        <p:cNvPr id="317" name="Shape 317"/>
        <p:cNvGrpSpPr/>
        <p:nvPr/>
      </p:nvGrpSpPr>
      <p:grpSpPr>
        <a:xfrm>
          <a:off x="0" y="0"/>
          <a:ext cx="0" cy="0"/>
          <a:chOff x="0" y="0"/>
          <a:chExt cx="0" cy="0"/>
        </a:xfrm>
      </p:grpSpPr>
      <p:sp>
        <p:nvSpPr>
          <p:cNvPr id="318" name="Google Shape;318;p36"/>
          <p:cNvSpPr txBox="1"/>
          <p:nvPr>
            <p:ph type="title"/>
          </p:nvPr>
        </p:nvSpPr>
        <p:spPr>
          <a:xfrm>
            <a:off x="1752600" y="946000"/>
            <a:ext cx="8686800" cy="9678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3000">
                <a:solidFill>
                  <a:srgbClr val="EBEBEB"/>
                </a:solidFill>
              </a:defRPr>
            </a:lvl1pPr>
            <a:lvl2pPr lvl="1" rtl="0" algn="ctr">
              <a:lnSpc>
                <a:spcPct val="130000"/>
              </a:lnSpc>
              <a:spcBef>
                <a:spcPts val="0"/>
              </a:spcBef>
              <a:spcAft>
                <a:spcPts val="0"/>
              </a:spcAft>
              <a:buNone/>
              <a:defRPr sz="3000">
                <a:solidFill>
                  <a:srgbClr val="EBEBEB"/>
                </a:solidFill>
              </a:defRPr>
            </a:lvl2pPr>
            <a:lvl3pPr lvl="2" rtl="0" algn="ctr">
              <a:lnSpc>
                <a:spcPct val="130000"/>
              </a:lnSpc>
              <a:spcBef>
                <a:spcPts val="0"/>
              </a:spcBef>
              <a:spcAft>
                <a:spcPts val="0"/>
              </a:spcAft>
              <a:buNone/>
              <a:defRPr sz="3000">
                <a:solidFill>
                  <a:srgbClr val="EBEBEB"/>
                </a:solidFill>
              </a:defRPr>
            </a:lvl3pPr>
            <a:lvl4pPr lvl="3" rtl="0" algn="ctr">
              <a:lnSpc>
                <a:spcPct val="130000"/>
              </a:lnSpc>
              <a:spcBef>
                <a:spcPts val="0"/>
              </a:spcBef>
              <a:spcAft>
                <a:spcPts val="0"/>
              </a:spcAft>
              <a:buNone/>
              <a:defRPr sz="3000">
                <a:solidFill>
                  <a:srgbClr val="EBEBEB"/>
                </a:solidFill>
              </a:defRPr>
            </a:lvl4pPr>
            <a:lvl5pPr lvl="4" rtl="0" algn="ctr">
              <a:lnSpc>
                <a:spcPct val="130000"/>
              </a:lnSpc>
              <a:spcBef>
                <a:spcPts val="0"/>
              </a:spcBef>
              <a:spcAft>
                <a:spcPts val="0"/>
              </a:spcAft>
              <a:buNone/>
              <a:defRPr sz="3000">
                <a:solidFill>
                  <a:srgbClr val="EBEBEB"/>
                </a:solidFill>
              </a:defRPr>
            </a:lvl5pPr>
            <a:lvl6pPr lvl="5" rtl="0" algn="ctr">
              <a:lnSpc>
                <a:spcPct val="130000"/>
              </a:lnSpc>
              <a:spcBef>
                <a:spcPts val="0"/>
              </a:spcBef>
              <a:spcAft>
                <a:spcPts val="0"/>
              </a:spcAft>
              <a:buNone/>
              <a:defRPr sz="3000">
                <a:solidFill>
                  <a:srgbClr val="EBEBEB"/>
                </a:solidFill>
              </a:defRPr>
            </a:lvl6pPr>
            <a:lvl7pPr lvl="6" rtl="0" algn="ctr">
              <a:lnSpc>
                <a:spcPct val="130000"/>
              </a:lnSpc>
              <a:spcBef>
                <a:spcPts val="0"/>
              </a:spcBef>
              <a:spcAft>
                <a:spcPts val="0"/>
              </a:spcAft>
              <a:buNone/>
              <a:defRPr sz="3000">
                <a:solidFill>
                  <a:srgbClr val="EBEBEB"/>
                </a:solidFill>
              </a:defRPr>
            </a:lvl7pPr>
            <a:lvl8pPr lvl="7" rtl="0" algn="ctr">
              <a:lnSpc>
                <a:spcPct val="130000"/>
              </a:lnSpc>
              <a:spcBef>
                <a:spcPts val="0"/>
              </a:spcBef>
              <a:spcAft>
                <a:spcPts val="0"/>
              </a:spcAft>
              <a:buNone/>
              <a:defRPr sz="3000">
                <a:solidFill>
                  <a:srgbClr val="EBEBEB"/>
                </a:solidFill>
              </a:defRPr>
            </a:lvl8pPr>
            <a:lvl9pPr lvl="8" rtl="0" algn="ctr">
              <a:lnSpc>
                <a:spcPct val="130000"/>
              </a:lnSpc>
              <a:spcBef>
                <a:spcPts val="0"/>
              </a:spcBef>
              <a:spcAft>
                <a:spcPts val="0"/>
              </a:spcAft>
              <a:buNone/>
              <a:defRPr sz="3000">
                <a:solidFill>
                  <a:srgbClr val="EBEBEB"/>
                </a:solidFill>
              </a:defRPr>
            </a:lvl9pPr>
          </a:lstStyle>
          <a:p/>
        </p:txBody>
      </p:sp>
      <p:cxnSp>
        <p:nvCxnSpPr>
          <p:cNvPr id="319" name="Google Shape;319;p36"/>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320" name="Google Shape;320;p36"/>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rgbClr val="EBEBEB"/>
              </a:buClr>
              <a:buSzPts val="900"/>
              <a:buFont typeface="Overpass SemiBold"/>
              <a:buNone/>
              <a:defRPr sz="900">
                <a:solidFill>
                  <a:srgbClr val="EBEBEB"/>
                </a:solidFill>
                <a:latin typeface="Overpass SemiBold"/>
                <a:ea typeface="Overpass SemiBold"/>
                <a:cs typeface="Overpass SemiBold"/>
                <a:sym typeface="Overpass SemiBold"/>
              </a:defRPr>
            </a:lvl1pPr>
            <a:lvl2pPr lvl="1" rtl="0">
              <a:lnSpc>
                <a:spcPct val="100000"/>
              </a:lnSpc>
              <a:spcBef>
                <a:spcPts val="0"/>
              </a:spcBef>
              <a:spcAft>
                <a:spcPts val="0"/>
              </a:spcAft>
              <a:buClr>
                <a:srgbClr val="EBEBEB"/>
              </a:buClr>
              <a:buSzPts val="900"/>
              <a:buFont typeface="Overpass SemiBold"/>
              <a:buNone/>
              <a:defRPr sz="900">
                <a:solidFill>
                  <a:srgbClr val="EBEBEB"/>
                </a:solidFill>
                <a:latin typeface="Overpass SemiBold"/>
                <a:ea typeface="Overpass SemiBold"/>
                <a:cs typeface="Overpass SemiBold"/>
                <a:sym typeface="Overpass SemiBold"/>
              </a:defRPr>
            </a:lvl2pPr>
            <a:lvl3pPr lvl="2" rtl="0">
              <a:lnSpc>
                <a:spcPct val="100000"/>
              </a:lnSpc>
              <a:spcBef>
                <a:spcPts val="0"/>
              </a:spcBef>
              <a:spcAft>
                <a:spcPts val="0"/>
              </a:spcAft>
              <a:buClr>
                <a:srgbClr val="EBEBEB"/>
              </a:buClr>
              <a:buSzPts val="900"/>
              <a:buFont typeface="Overpass SemiBold"/>
              <a:buNone/>
              <a:defRPr sz="900">
                <a:solidFill>
                  <a:srgbClr val="EBEBEB"/>
                </a:solidFill>
                <a:latin typeface="Overpass SemiBold"/>
                <a:ea typeface="Overpass SemiBold"/>
                <a:cs typeface="Overpass SemiBold"/>
                <a:sym typeface="Overpass SemiBold"/>
              </a:defRPr>
            </a:lvl3pPr>
            <a:lvl4pPr lvl="3" rtl="0">
              <a:lnSpc>
                <a:spcPct val="100000"/>
              </a:lnSpc>
              <a:spcBef>
                <a:spcPts val="0"/>
              </a:spcBef>
              <a:spcAft>
                <a:spcPts val="0"/>
              </a:spcAft>
              <a:buClr>
                <a:srgbClr val="EBEBEB"/>
              </a:buClr>
              <a:buSzPts val="900"/>
              <a:buFont typeface="Overpass SemiBold"/>
              <a:buNone/>
              <a:defRPr sz="900">
                <a:solidFill>
                  <a:srgbClr val="EBEBEB"/>
                </a:solidFill>
                <a:latin typeface="Overpass SemiBold"/>
                <a:ea typeface="Overpass SemiBold"/>
                <a:cs typeface="Overpass SemiBold"/>
                <a:sym typeface="Overpass SemiBold"/>
              </a:defRPr>
            </a:lvl4pPr>
            <a:lvl5pPr lvl="4" rtl="0">
              <a:lnSpc>
                <a:spcPct val="100000"/>
              </a:lnSpc>
              <a:spcBef>
                <a:spcPts val="0"/>
              </a:spcBef>
              <a:spcAft>
                <a:spcPts val="0"/>
              </a:spcAft>
              <a:buClr>
                <a:srgbClr val="EBEBEB"/>
              </a:buClr>
              <a:buSzPts val="900"/>
              <a:buFont typeface="Overpass SemiBold"/>
              <a:buNone/>
              <a:defRPr sz="900">
                <a:solidFill>
                  <a:srgbClr val="EBEBEB"/>
                </a:solidFill>
                <a:latin typeface="Overpass SemiBold"/>
                <a:ea typeface="Overpass SemiBold"/>
                <a:cs typeface="Overpass SemiBold"/>
                <a:sym typeface="Overpass SemiBold"/>
              </a:defRPr>
            </a:lvl5pPr>
            <a:lvl6pPr lvl="5" rtl="0">
              <a:lnSpc>
                <a:spcPct val="100000"/>
              </a:lnSpc>
              <a:spcBef>
                <a:spcPts val="0"/>
              </a:spcBef>
              <a:spcAft>
                <a:spcPts val="0"/>
              </a:spcAft>
              <a:buClr>
                <a:srgbClr val="EBEBEB"/>
              </a:buClr>
              <a:buSzPts val="900"/>
              <a:buFont typeface="Overpass SemiBold"/>
              <a:buNone/>
              <a:defRPr sz="900">
                <a:solidFill>
                  <a:srgbClr val="EBEBEB"/>
                </a:solidFill>
                <a:latin typeface="Overpass SemiBold"/>
                <a:ea typeface="Overpass SemiBold"/>
                <a:cs typeface="Overpass SemiBold"/>
                <a:sym typeface="Overpass SemiBold"/>
              </a:defRPr>
            </a:lvl6pPr>
            <a:lvl7pPr lvl="6" rtl="0">
              <a:lnSpc>
                <a:spcPct val="100000"/>
              </a:lnSpc>
              <a:spcBef>
                <a:spcPts val="0"/>
              </a:spcBef>
              <a:spcAft>
                <a:spcPts val="0"/>
              </a:spcAft>
              <a:buClr>
                <a:srgbClr val="EBEBEB"/>
              </a:buClr>
              <a:buSzPts val="900"/>
              <a:buFont typeface="Overpass SemiBold"/>
              <a:buNone/>
              <a:defRPr sz="900">
                <a:solidFill>
                  <a:srgbClr val="EBEBEB"/>
                </a:solidFill>
                <a:latin typeface="Overpass SemiBold"/>
                <a:ea typeface="Overpass SemiBold"/>
                <a:cs typeface="Overpass SemiBold"/>
                <a:sym typeface="Overpass SemiBold"/>
              </a:defRPr>
            </a:lvl7pPr>
            <a:lvl8pPr lvl="7" rtl="0">
              <a:lnSpc>
                <a:spcPct val="100000"/>
              </a:lnSpc>
              <a:spcBef>
                <a:spcPts val="0"/>
              </a:spcBef>
              <a:spcAft>
                <a:spcPts val="0"/>
              </a:spcAft>
              <a:buClr>
                <a:srgbClr val="EBEBEB"/>
              </a:buClr>
              <a:buSzPts val="900"/>
              <a:buFont typeface="Overpass SemiBold"/>
              <a:buNone/>
              <a:defRPr sz="900">
                <a:solidFill>
                  <a:srgbClr val="EBEBEB"/>
                </a:solidFill>
                <a:latin typeface="Overpass SemiBold"/>
                <a:ea typeface="Overpass SemiBold"/>
                <a:cs typeface="Overpass SemiBold"/>
                <a:sym typeface="Overpass SemiBold"/>
              </a:defRPr>
            </a:lvl8pPr>
            <a:lvl9pPr lvl="8" rtl="0">
              <a:lnSpc>
                <a:spcPct val="100000"/>
              </a:lnSpc>
              <a:spcBef>
                <a:spcPts val="0"/>
              </a:spcBef>
              <a:spcAft>
                <a:spcPts val="0"/>
              </a:spcAft>
              <a:buClr>
                <a:srgbClr val="EBEBEB"/>
              </a:buClr>
              <a:buSzPts val="900"/>
              <a:buFont typeface="Overpass SemiBold"/>
              <a:buNone/>
              <a:defRPr sz="900">
                <a:solidFill>
                  <a:srgbClr val="EBEBEB"/>
                </a:solidFill>
                <a:latin typeface="Overpass SemiBold"/>
                <a:ea typeface="Overpass SemiBold"/>
                <a:cs typeface="Overpass SemiBold"/>
                <a:sym typeface="Overpass SemiBold"/>
              </a:defRPr>
            </a:lvl9pPr>
          </a:lstStyle>
          <a:p/>
        </p:txBody>
      </p:sp>
      <p:cxnSp>
        <p:nvCxnSpPr>
          <p:cNvPr id="321" name="Google Shape;321;p36"/>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322" name="Google Shape;322;p36"/>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solidFill>
                  <a:srgbClr val="EBEBEB"/>
                </a:solidFill>
                <a:latin typeface="Overpass SemiBold"/>
                <a:ea typeface="Overpass SemiBold"/>
                <a:cs typeface="Overpass SemiBold"/>
                <a:sym typeface="Overpass SemiBold"/>
              </a:defRPr>
            </a:lvl1pPr>
            <a:lvl2pPr lvl="1" rtl="0" algn="ctr">
              <a:buNone/>
              <a:defRPr sz="800">
                <a:solidFill>
                  <a:srgbClr val="EBEBEB"/>
                </a:solidFill>
                <a:latin typeface="Overpass SemiBold"/>
                <a:ea typeface="Overpass SemiBold"/>
                <a:cs typeface="Overpass SemiBold"/>
                <a:sym typeface="Overpass SemiBold"/>
              </a:defRPr>
            </a:lvl2pPr>
            <a:lvl3pPr lvl="2" rtl="0" algn="ctr">
              <a:buNone/>
              <a:defRPr sz="800">
                <a:solidFill>
                  <a:srgbClr val="EBEBEB"/>
                </a:solidFill>
                <a:latin typeface="Overpass SemiBold"/>
                <a:ea typeface="Overpass SemiBold"/>
                <a:cs typeface="Overpass SemiBold"/>
                <a:sym typeface="Overpass SemiBold"/>
              </a:defRPr>
            </a:lvl3pPr>
            <a:lvl4pPr lvl="3" rtl="0" algn="ctr">
              <a:buNone/>
              <a:defRPr sz="800">
                <a:solidFill>
                  <a:srgbClr val="EBEBEB"/>
                </a:solidFill>
                <a:latin typeface="Overpass SemiBold"/>
                <a:ea typeface="Overpass SemiBold"/>
                <a:cs typeface="Overpass SemiBold"/>
                <a:sym typeface="Overpass SemiBold"/>
              </a:defRPr>
            </a:lvl4pPr>
            <a:lvl5pPr lvl="4" rtl="0" algn="ctr">
              <a:buNone/>
              <a:defRPr sz="800">
                <a:solidFill>
                  <a:srgbClr val="EBEBEB"/>
                </a:solidFill>
                <a:latin typeface="Overpass SemiBold"/>
                <a:ea typeface="Overpass SemiBold"/>
                <a:cs typeface="Overpass SemiBold"/>
                <a:sym typeface="Overpass SemiBold"/>
              </a:defRPr>
            </a:lvl5pPr>
            <a:lvl6pPr lvl="5" rtl="0" algn="ctr">
              <a:buNone/>
              <a:defRPr sz="800">
                <a:solidFill>
                  <a:srgbClr val="EBEBEB"/>
                </a:solidFill>
                <a:latin typeface="Overpass SemiBold"/>
                <a:ea typeface="Overpass SemiBold"/>
                <a:cs typeface="Overpass SemiBold"/>
                <a:sym typeface="Overpass SemiBold"/>
              </a:defRPr>
            </a:lvl6pPr>
            <a:lvl7pPr lvl="6" rtl="0" algn="ctr">
              <a:buNone/>
              <a:defRPr sz="800">
                <a:solidFill>
                  <a:srgbClr val="EBEBEB"/>
                </a:solidFill>
                <a:latin typeface="Overpass SemiBold"/>
                <a:ea typeface="Overpass SemiBold"/>
                <a:cs typeface="Overpass SemiBold"/>
                <a:sym typeface="Overpass SemiBold"/>
              </a:defRPr>
            </a:lvl7pPr>
            <a:lvl8pPr lvl="7" rtl="0" algn="ctr">
              <a:buNone/>
              <a:defRPr sz="800">
                <a:solidFill>
                  <a:srgbClr val="EBEBEB"/>
                </a:solidFill>
                <a:latin typeface="Overpass SemiBold"/>
                <a:ea typeface="Overpass SemiBold"/>
                <a:cs typeface="Overpass SemiBold"/>
                <a:sym typeface="Overpass SemiBold"/>
              </a:defRPr>
            </a:lvl8pPr>
            <a:lvl9pPr lvl="8" rtl="0" algn="ctr">
              <a:buNone/>
              <a:defRPr sz="800">
                <a:solidFill>
                  <a:srgbClr val="EBEBEB"/>
                </a:solidFill>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sp>
        <p:nvSpPr>
          <p:cNvPr id="323" name="Google Shape;323;p36"/>
          <p:cNvSpPr txBox="1"/>
          <p:nvPr>
            <p:ph idx="2" type="subTitle"/>
          </p:nvPr>
        </p:nvSpPr>
        <p:spPr>
          <a:xfrm>
            <a:off x="885050" y="6169550"/>
            <a:ext cx="9183000" cy="559800"/>
          </a:xfrm>
          <a:prstGeom prst="rect">
            <a:avLst/>
          </a:prstGeom>
        </p:spPr>
        <p:txBody>
          <a:bodyPr anchorCtr="0" anchor="b" bIns="0" lIns="0" spcFirstLastPara="1" rIns="0" wrap="square" tIns="0">
            <a:noAutofit/>
          </a:bodyPr>
          <a:lstStyle>
            <a:lvl1pPr lvl="0" rtl="0">
              <a:lnSpc>
                <a:spcPct val="142000"/>
              </a:lnSpc>
              <a:spcBef>
                <a:spcPts val="0"/>
              </a:spcBef>
              <a:spcAft>
                <a:spcPts val="0"/>
              </a:spcAft>
              <a:buNone/>
              <a:defRPr sz="600">
                <a:solidFill>
                  <a:srgbClr val="EBEBEB"/>
                </a:solidFill>
              </a:defRPr>
            </a:lvl1pPr>
            <a:lvl2pPr lvl="1" rtl="0">
              <a:lnSpc>
                <a:spcPct val="142000"/>
              </a:lnSpc>
              <a:spcBef>
                <a:spcPts val="0"/>
              </a:spcBef>
              <a:spcAft>
                <a:spcPts val="0"/>
              </a:spcAft>
              <a:buNone/>
              <a:defRPr sz="600">
                <a:solidFill>
                  <a:srgbClr val="EBEBEB"/>
                </a:solidFill>
              </a:defRPr>
            </a:lvl2pPr>
            <a:lvl3pPr lvl="2" rtl="0">
              <a:lnSpc>
                <a:spcPct val="142000"/>
              </a:lnSpc>
              <a:spcBef>
                <a:spcPts val="0"/>
              </a:spcBef>
              <a:spcAft>
                <a:spcPts val="0"/>
              </a:spcAft>
              <a:buNone/>
              <a:defRPr sz="600">
                <a:solidFill>
                  <a:srgbClr val="EBEBEB"/>
                </a:solidFill>
              </a:defRPr>
            </a:lvl3pPr>
            <a:lvl4pPr lvl="3" rtl="0">
              <a:lnSpc>
                <a:spcPct val="142000"/>
              </a:lnSpc>
              <a:spcBef>
                <a:spcPts val="0"/>
              </a:spcBef>
              <a:spcAft>
                <a:spcPts val="0"/>
              </a:spcAft>
              <a:buNone/>
              <a:defRPr sz="600">
                <a:solidFill>
                  <a:srgbClr val="EBEBEB"/>
                </a:solidFill>
              </a:defRPr>
            </a:lvl4pPr>
            <a:lvl5pPr lvl="4" rtl="0">
              <a:lnSpc>
                <a:spcPct val="142000"/>
              </a:lnSpc>
              <a:spcBef>
                <a:spcPts val="0"/>
              </a:spcBef>
              <a:spcAft>
                <a:spcPts val="0"/>
              </a:spcAft>
              <a:buNone/>
              <a:defRPr sz="600">
                <a:solidFill>
                  <a:srgbClr val="EBEBEB"/>
                </a:solidFill>
              </a:defRPr>
            </a:lvl5pPr>
            <a:lvl6pPr lvl="5" rtl="0">
              <a:lnSpc>
                <a:spcPct val="142000"/>
              </a:lnSpc>
              <a:spcBef>
                <a:spcPts val="0"/>
              </a:spcBef>
              <a:spcAft>
                <a:spcPts val="0"/>
              </a:spcAft>
              <a:buNone/>
              <a:defRPr sz="600">
                <a:solidFill>
                  <a:srgbClr val="EBEBEB"/>
                </a:solidFill>
              </a:defRPr>
            </a:lvl6pPr>
            <a:lvl7pPr lvl="6" rtl="0">
              <a:lnSpc>
                <a:spcPct val="142000"/>
              </a:lnSpc>
              <a:spcBef>
                <a:spcPts val="0"/>
              </a:spcBef>
              <a:spcAft>
                <a:spcPts val="0"/>
              </a:spcAft>
              <a:buNone/>
              <a:defRPr sz="600">
                <a:solidFill>
                  <a:srgbClr val="EBEBEB"/>
                </a:solidFill>
              </a:defRPr>
            </a:lvl7pPr>
            <a:lvl8pPr lvl="7" rtl="0">
              <a:lnSpc>
                <a:spcPct val="142000"/>
              </a:lnSpc>
              <a:spcBef>
                <a:spcPts val="0"/>
              </a:spcBef>
              <a:spcAft>
                <a:spcPts val="0"/>
              </a:spcAft>
              <a:buNone/>
              <a:defRPr sz="600">
                <a:solidFill>
                  <a:srgbClr val="EBEBEB"/>
                </a:solidFill>
              </a:defRPr>
            </a:lvl8pPr>
            <a:lvl9pPr lvl="8" rtl="0">
              <a:lnSpc>
                <a:spcPct val="142000"/>
              </a:lnSpc>
              <a:spcBef>
                <a:spcPts val="0"/>
              </a:spcBef>
              <a:spcAft>
                <a:spcPts val="0"/>
              </a:spcAft>
              <a:buNone/>
              <a:defRPr sz="600">
                <a:solidFill>
                  <a:srgbClr val="EBEBEB"/>
                </a:solidFill>
              </a:defRPr>
            </a:lvl9pPr>
          </a:lstStyle>
          <a:p/>
        </p:txBody>
      </p:sp>
      <p:pic>
        <p:nvPicPr>
          <p:cNvPr id="324" name="Google Shape;324;p36"/>
          <p:cNvPicPr preferRelativeResize="0"/>
          <p:nvPr/>
        </p:nvPicPr>
        <p:blipFill>
          <a:blip r:embed="rId2">
            <a:alphaModFix/>
          </a:blip>
          <a:stretch>
            <a:fillRect/>
          </a:stretch>
        </p:blipFill>
        <p:spPr>
          <a:xfrm>
            <a:off x="10711279" y="6312505"/>
            <a:ext cx="975826" cy="229606"/>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white 1">
  <p:cSld name="CUSTOM_4_4_7">
    <p:spTree>
      <p:nvGrpSpPr>
        <p:cNvPr id="325" name="Shape 325"/>
        <p:cNvGrpSpPr/>
        <p:nvPr/>
      </p:nvGrpSpPr>
      <p:grpSpPr>
        <a:xfrm>
          <a:off x="0" y="0"/>
          <a:ext cx="0" cy="0"/>
          <a:chOff x="0" y="0"/>
          <a:chExt cx="0" cy="0"/>
        </a:xfrm>
      </p:grpSpPr>
      <p:sp>
        <p:nvSpPr>
          <p:cNvPr id="326" name="Google Shape;326;p37"/>
          <p:cNvSpPr txBox="1"/>
          <p:nvPr>
            <p:ph type="title"/>
          </p:nvPr>
        </p:nvSpPr>
        <p:spPr>
          <a:xfrm>
            <a:off x="1752600" y="946000"/>
            <a:ext cx="8686800" cy="9678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3000">
                <a:solidFill>
                  <a:srgbClr val="000000"/>
                </a:solidFill>
              </a:defRPr>
            </a:lvl1pPr>
            <a:lvl2pPr lvl="1" rtl="0" algn="ctr">
              <a:lnSpc>
                <a:spcPct val="130000"/>
              </a:lnSpc>
              <a:spcBef>
                <a:spcPts val="0"/>
              </a:spcBef>
              <a:spcAft>
                <a:spcPts val="0"/>
              </a:spcAft>
              <a:buNone/>
              <a:defRPr sz="3000">
                <a:solidFill>
                  <a:srgbClr val="000000"/>
                </a:solidFill>
              </a:defRPr>
            </a:lvl2pPr>
            <a:lvl3pPr lvl="2" rtl="0" algn="ctr">
              <a:lnSpc>
                <a:spcPct val="130000"/>
              </a:lnSpc>
              <a:spcBef>
                <a:spcPts val="0"/>
              </a:spcBef>
              <a:spcAft>
                <a:spcPts val="0"/>
              </a:spcAft>
              <a:buNone/>
              <a:defRPr sz="3000">
                <a:solidFill>
                  <a:srgbClr val="000000"/>
                </a:solidFill>
              </a:defRPr>
            </a:lvl3pPr>
            <a:lvl4pPr lvl="3" rtl="0" algn="ctr">
              <a:lnSpc>
                <a:spcPct val="130000"/>
              </a:lnSpc>
              <a:spcBef>
                <a:spcPts val="0"/>
              </a:spcBef>
              <a:spcAft>
                <a:spcPts val="0"/>
              </a:spcAft>
              <a:buNone/>
              <a:defRPr sz="3000">
                <a:solidFill>
                  <a:srgbClr val="000000"/>
                </a:solidFill>
              </a:defRPr>
            </a:lvl4pPr>
            <a:lvl5pPr lvl="4" rtl="0" algn="ctr">
              <a:lnSpc>
                <a:spcPct val="130000"/>
              </a:lnSpc>
              <a:spcBef>
                <a:spcPts val="0"/>
              </a:spcBef>
              <a:spcAft>
                <a:spcPts val="0"/>
              </a:spcAft>
              <a:buNone/>
              <a:defRPr sz="3000">
                <a:solidFill>
                  <a:srgbClr val="000000"/>
                </a:solidFill>
              </a:defRPr>
            </a:lvl5pPr>
            <a:lvl6pPr lvl="5" rtl="0" algn="ctr">
              <a:lnSpc>
                <a:spcPct val="130000"/>
              </a:lnSpc>
              <a:spcBef>
                <a:spcPts val="0"/>
              </a:spcBef>
              <a:spcAft>
                <a:spcPts val="0"/>
              </a:spcAft>
              <a:buNone/>
              <a:defRPr sz="3000">
                <a:solidFill>
                  <a:srgbClr val="000000"/>
                </a:solidFill>
              </a:defRPr>
            </a:lvl6pPr>
            <a:lvl7pPr lvl="6" rtl="0" algn="ctr">
              <a:lnSpc>
                <a:spcPct val="130000"/>
              </a:lnSpc>
              <a:spcBef>
                <a:spcPts val="0"/>
              </a:spcBef>
              <a:spcAft>
                <a:spcPts val="0"/>
              </a:spcAft>
              <a:buNone/>
              <a:defRPr sz="3000">
                <a:solidFill>
                  <a:srgbClr val="000000"/>
                </a:solidFill>
              </a:defRPr>
            </a:lvl7pPr>
            <a:lvl8pPr lvl="7" rtl="0" algn="ctr">
              <a:lnSpc>
                <a:spcPct val="130000"/>
              </a:lnSpc>
              <a:spcBef>
                <a:spcPts val="0"/>
              </a:spcBef>
              <a:spcAft>
                <a:spcPts val="0"/>
              </a:spcAft>
              <a:buNone/>
              <a:defRPr sz="3000">
                <a:solidFill>
                  <a:srgbClr val="000000"/>
                </a:solidFill>
              </a:defRPr>
            </a:lvl8pPr>
            <a:lvl9pPr lvl="8" rtl="0" algn="ctr">
              <a:lnSpc>
                <a:spcPct val="130000"/>
              </a:lnSpc>
              <a:spcBef>
                <a:spcPts val="0"/>
              </a:spcBef>
              <a:spcAft>
                <a:spcPts val="0"/>
              </a:spcAft>
              <a:buNone/>
              <a:defRPr sz="3000">
                <a:solidFill>
                  <a:srgbClr val="000000"/>
                </a:solidFill>
              </a:defRPr>
            </a:lvl9pPr>
          </a:lstStyle>
          <a:p/>
        </p:txBody>
      </p:sp>
      <p:cxnSp>
        <p:nvCxnSpPr>
          <p:cNvPr id="327" name="Google Shape;327;p37"/>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328" name="Google Shape;328;p37"/>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1pPr>
            <a:lvl2pPr lvl="1"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2pPr>
            <a:lvl3pPr lvl="2"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3pPr>
            <a:lvl4pPr lvl="3"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4pPr>
            <a:lvl5pPr lvl="4"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5pPr>
            <a:lvl6pPr lvl="5"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6pPr>
            <a:lvl7pPr lvl="6"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7pPr>
            <a:lvl8pPr lvl="7"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8pPr>
            <a:lvl9pPr lvl="8"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9pPr>
          </a:lstStyle>
          <a:p/>
        </p:txBody>
      </p:sp>
      <p:cxnSp>
        <p:nvCxnSpPr>
          <p:cNvPr id="329" name="Google Shape;329;p37"/>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330" name="Google Shape;330;p37"/>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Overpass SemiBold"/>
                <a:ea typeface="Overpass SemiBold"/>
                <a:cs typeface="Overpass SemiBold"/>
                <a:sym typeface="Overpass SemiBold"/>
              </a:defRPr>
            </a:lvl1pPr>
            <a:lvl2pPr lvl="1" rtl="0" algn="ctr">
              <a:buNone/>
              <a:defRPr sz="800">
                <a:latin typeface="Overpass SemiBold"/>
                <a:ea typeface="Overpass SemiBold"/>
                <a:cs typeface="Overpass SemiBold"/>
                <a:sym typeface="Overpass SemiBold"/>
              </a:defRPr>
            </a:lvl2pPr>
            <a:lvl3pPr lvl="2" rtl="0" algn="ctr">
              <a:buNone/>
              <a:defRPr sz="800">
                <a:latin typeface="Overpass SemiBold"/>
                <a:ea typeface="Overpass SemiBold"/>
                <a:cs typeface="Overpass SemiBold"/>
                <a:sym typeface="Overpass SemiBold"/>
              </a:defRPr>
            </a:lvl3pPr>
            <a:lvl4pPr lvl="3" rtl="0" algn="ctr">
              <a:buNone/>
              <a:defRPr sz="800">
                <a:latin typeface="Overpass SemiBold"/>
                <a:ea typeface="Overpass SemiBold"/>
                <a:cs typeface="Overpass SemiBold"/>
                <a:sym typeface="Overpass SemiBold"/>
              </a:defRPr>
            </a:lvl4pPr>
            <a:lvl5pPr lvl="4" rtl="0" algn="ctr">
              <a:buNone/>
              <a:defRPr sz="800">
                <a:latin typeface="Overpass SemiBold"/>
                <a:ea typeface="Overpass SemiBold"/>
                <a:cs typeface="Overpass SemiBold"/>
                <a:sym typeface="Overpass SemiBold"/>
              </a:defRPr>
            </a:lvl5pPr>
            <a:lvl6pPr lvl="5" rtl="0" algn="ctr">
              <a:buNone/>
              <a:defRPr sz="800">
                <a:latin typeface="Overpass SemiBold"/>
                <a:ea typeface="Overpass SemiBold"/>
                <a:cs typeface="Overpass SemiBold"/>
                <a:sym typeface="Overpass SemiBold"/>
              </a:defRPr>
            </a:lvl6pPr>
            <a:lvl7pPr lvl="6" rtl="0" algn="ctr">
              <a:buNone/>
              <a:defRPr sz="800">
                <a:latin typeface="Overpass SemiBold"/>
                <a:ea typeface="Overpass SemiBold"/>
                <a:cs typeface="Overpass SemiBold"/>
                <a:sym typeface="Overpass SemiBold"/>
              </a:defRPr>
            </a:lvl7pPr>
            <a:lvl8pPr lvl="7" rtl="0" algn="ctr">
              <a:buNone/>
              <a:defRPr sz="800">
                <a:latin typeface="Overpass SemiBold"/>
                <a:ea typeface="Overpass SemiBold"/>
                <a:cs typeface="Overpass SemiBold"/>
                <a:sym typeface="Overpass SemiBold"/>
              </a:defRPr>
            </a:lvl8pPr>
            <a:lvl9pPr lvl="8" rtl="0" algn="ctr">
              <a:buNone/>
              <a:defRPr sz="800">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pic>
        <p:nvPicPr>
          <p:cNvPr id="331" name="Google Shape;331;p37"/>
          <p:cNvPicPr preferRelativeResize="0"/>
          <p:nvPr/>
        </p:nvPicPr>
        <p:blipFill rotWithShape="1">
          <a:blip r:embed="rId2">
            <a:alphaModFix/>
          </a:blip>
          <a:srcRect b="317" l="0" r="0" t="327"/>
          <a:stretch/>
        </p:blipFill>
        <p:spPr>
          <a:xfrm>
            <a:off x="10711279" y="6313250"/>
            <a:ext cx="975826" cy="228115"/>
          </a:xfrm>
          <a:prstGeom prst="rect">
            <a:avLst/>
          </a:prstGeom>
          <a:noFill/>
          <a:ln>
            <a:noFill/>
          </a:ln>
        </p:spPr>
      </p:pic>
      <p:sp>
        <p:nvSpPr>
          <p:cNvPr id="332" name="Google Shape;332;p37"/>
          <p:cNvSpPr txBox="1"/>
          <p:nvPr>
            <p:ph idx="2" type="subTitle"/>
          </p:nvPr>
        </p:nvSpPr>
        <p:spPr>
          <a:xfrm>
            <a:off x="885050" y="6169550"/>
            <a:ext cx="9183000" cy="559800"/>
          </a:xfrm>
          <a:prstGeom prst="rect">
            <a:avLst/>
          </a:prstGeom>
        </p:spPr>
        <p:txBody>
          <a:bodyPr anchorCtr="0" anchor="b" bIns="0" lIns="0" spcFirstLastPara="1" rIns="0" wrap="square" tIns="0">
            <a:noAutofit/>
          </a:bodyPr>
          <a:lstStyle>
            <a:lvl1pPr lvl="0" rtl="0">
              <a:lnSpc>
                <a:spcPct val="142000"/>
              </a:lnSpc>
              <a:spcBef>
                <a:spcPts val="0"/>
              </a:spcBef>
              <a:spcAft>
                <a:spcPts val="0"/>
              </a:spcAft>
              <a:buNone/>
              <a:defRPr sz="600">
                <a:solidFill>
                  <a:srgbClr val="4D4D4F"/>
                </a:solidFill>
              </a:defRPr>
            </a:lvl1pPr>
            <a:lvl2pPr lvl="1" rtl="0">
              <a:lnSpc>
                <a:spcPct val="142000"/>
              </a:lnSpc>
              <a:spcBef>
                <a:spcPts val="0"/>
              </a:spcBef>
              <a:spcAft>
                <a:spcPts val="0"/>
              </a:spcAft>
              <a:buNone/>
              <a:defRPr sz="600">
                <a:solidFill>
                  <a:srgbClr val="4D4D4F"/>
                </a:solidFill>
              </a:defRPr>
            </a:lvl2pPr>
            <a:lvl3pPr lvl="2" rtl="0">
              <a:lnSpc>
                <a:spcPct val="142000"/>
              </a:lnSpc>
              <a:spcBef>
                <a:spcPts val="0"/>
              </a:spcBef>
              <a:spcAft>
                <a:spcPts val="0"/>
              </a:spcAft>
              <a:buNone/>
              <a:defRPr sz="600">
                <a:solidFill>
                  <a:srgbClr val="4D4D4F"/>
                </a:solidFill>
              </a:defRPr>
            </a:lvl3pPr>
            <a:lvl4pPr lvl="3" rtl="0">
              <a:lnSpc>
                <a:spcPct val="142000"/>
              </a:lnSpc>
              <a:spcBef>
                <a:spcPts val="0"/>
              </a:spcBef>
              <a:spcAft>
                <a:spcPts val="0"/>
              </a:spcAft>
              <a:buNone/>
              <a:defRPr sz="600">
                <a:solidFill>
                  <a:srgbClr val="4D4D4F"/>
                </a:solidFill>
              </a:defRPr>
            </a:lvl4pPr>
            <a:lvl5pPr lvl="4" rtl="0">
              <a:lnSpc>
                <a:spcPct val="142000"/>
              </a:lnSpc>
              <a:spcBef>
                <a:spcPts val="0"/>
              </a:spcBef>
              <a:spcAft>
                <a:spcPts val="0"/>
              </a:spcAft>
              <a:buNone/>
              <a:defRPr sz="600">
                <a:solidFill>
                  <a:srgbClr val="4D4D4F"/>
                </a:solidFill>
              </a:defRPr>
            </a:lvl5pPr>
            <a:lvl6pPr lvl="5" rtl="0">
              <a:lnSpc>
                <a:spcPct val="142000"/>
              </a:lnSpc>
              <a:spcBef>
                <a:spcPts val="0"/>
              </a:spcBef>
              <a:spcAft>
                <a:spcPts val="0"/>
              </a:spcAft>
              <a:buNone/>
              <a:defRPr sz="600">
                <a:solidFill>
                  <a:srgbClr val="4D4D4F"/>
                </a:solidFill>
              </a:defRPr>
            </a:lvl6pPr>
            <a:lvl7pPr lvl="6" rtl="0">
              <a:lnSpc>
                <a:spcPct val="142000"/>
              </a:lnSpc>
              <a:spcBef>
                <a:spcPts val="0"/>
              </a:spcBef>
              <a:spcAft>
                <a:spcPts val="0"/>
              </a:spcAft>
              <a:buNone/>
              <a:defRPr sz="600">
                <a:solidFill>
                  <a:srgbClr val="4D4D4F"/>
                </a:solidFill>
              </a:defRPr>
            </a:lvl7pPr>
            <a:lvl8pPr lvl="7" rtl="0">
              <a:lnSpc>
                <a:spcPct val="142000"/>
              </a:lnSpc>
              <a:spcBef>
                <a:spcPts val="0"/>
              </a:spcBef>
              <a:spcAft>
                <a:spcPts val="0"/>
              </a:spcAft>
              <a:buNone/>
              <a:defRPr sz="600">
                <a:solidFill>
                  <a:srgbClr val="4D4D4F"/>
                </a:solidFill>
              </a:defRPr>
            </a:lvl8pPr>
            <a:lvl9pPr lvl="8" rtl="0">
              <a:lnSpc>
                <a:spcPct val="142000"/>
              </a:lnSpc>
              <a:spcBef>
                <a:spcPts val="0"/>
              </a:spcBef>
              <a:spcAft>
                <a:spcPts val="0"/>
              </a:spcAft>
              <a:buNone/>
              <a:defRPr sz="600">
                <a:solidFill>
                  <a:srgbClr val="4D4D4F"/>
                </a:solidFill>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1">
  <p:cSld name="CUSTOM_2_1_4">
    <p:spTree>
      <p:nvGrpSpPr>
        <p:cNvPr id="333" name="Shape 333"/>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white 2">
  <p:cSld name="CUSTOM_4_4_8">
    <p:spTree>
      <p:nvGrpSpPr>
        <p:cNvPr id="334" name="Shape 334"/>
        <p:cNvGrpSpPr/>
        <p:nvPr/>
      </p:nvGrpSpPr>
      <p:grpSpPr>
        <a:xfrm>
          <a:off x="0" y="0"/>
          <a:ext cx="0" cy="0"/>
          <a:chOff x="0" y="0"/>
          <a:chExt cx="0" cy="0"/>
        </a:xfrm>
      </p:grpSpPr>
      <p:sp>
        <p:nvSpPr>
          <p:cNvPr id="335" name="Google Shape;335;p39"/>
          <p:cNvSpPr txBox="1"/>
          <p:nvPr>
            <p:ph type="title"/>
          </p:nvPr>
        </p:nvSpPr>
        <p:spPr>
          <a:xfrm>
            <a:off x="1752600" y="946000"/>
            <a:ext cx="8686800" cy="9678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3000">
                <a:solidFill>
                  <a:srgbClr val="000000"/>
                </a:solidFill>
              </a:defRPr>
            </a:lvl1pPr>
            <a:lvl2pPr lvl="1" rtl="0" algn="ctr">
              <a:lnSpc>
                <a:spcPct val="130000"/>
              </a:lnSpc>
              <a:spcBef>
                <a:spcPts val="0"/>
              </a:spcBef>
              <a:spcAft>
                <a:spcPts val="0"/>
              </a:spcAft>
              <a:buNone/>
              <a:defRPr sz="3000">
                <a:solidFill>
                  <a:srgbClr val="000000"/>
                </a:solidFill>
              </a:defRPr>
            </a:lvl2pPr>
            <a:lvl3pPr lvl="2" rtl="0" algn="ctr">
              <a:lnSpc>
                <a:spcPct val="130000"/>
              </a:lnSpc>
              <a:spcBef>
                <a:spcPts val="0"/>
              </a:spcBef>
              <a:spcAft>
                <a:spcPts val="0"/>
              </a:spcAft>
              <a:buNone/>
              <a:defRPr sz="3000">
                <a:solidFill>
                  <a:srgbClr val="000000"/>
                </a:solidFill>
              </a:defRPr>
            </a:lvl3pPr>
            <a:lvl4pPr lvl="3" rtl="0" algn="ctr">
              <a:lnSpc>
                <a:spcPct val="130000"/>
              </a:lnSpc>
              <a:spcBef>
                <a:spcPts val="0"/>
              </a:spcBef>
              <a:spcAft>
                <a:spcPts val="0"/>
              </a:spcAft>
              <a:buNone/>
              <a:defRPr sz="3000">
                <a:solidFill>
                  <a:srgbClr val="000000"/>
                </a:solidFill>
              </a:defRPr>
            </a:lvl4pPr>
            <a:lvl5pPr lvl="4" rtl="0" algn="ctr">
              <a:lnSpc>
                <a:spcPct val="130000"/>
              </a:lnSpc>
              <a:spcBef>
                <a:spcPts val="0"/>
              </a:spcBef>
              <a:spcAft>
                <a:spcPts val="0"/>
              </a:spcAft>
              <a:buNone/>
              <a:defRPr sz="3000">
                <a:solidFill>
                  <a:srgbClr val="000000"/>
                </a:solidFill>
              </a:defRPr>
            </a:lvl5pPr>
            <a:lvl6pPr lvl="5" rtl="0" algn="ctr">
              <a:lnSpc>
                <a:spcPct val="130000"/>
              </a:lnSpc>
              <a:spcBef>
                <a:spcPts val="0"/>
              </a:spcBef>
              <a:spcAft>
                <a:spcPts val="0"/>
              </a:spcAft>
              <a:buNone/>
              <a:defRPr sz="3000">
                <a:solidFill>
                  <a:srgbClr val="000000"/>
                </a:solidFill>
              </a:defRPr>
            </a:lvl6pPr>
            <a:lvl7pPr lvl="6" rtl="0" algn="ctr">
              <a:lnSpc>
                <a:spcPct val="130000"/>
              </a:lnSpc>
              <a:spcBef>
                <a:spcPts val="0"/>
              </a:spcBef>
              <a:spcAft>
                <a:spcPts val="0"/>
              </a:spcAft>
              <a:buNone/>
              <a:defRPr sz="3000">
                <a:solidFill>
                  <a:srgbClr val="000000"/>
                </a:solidFill>
              </a:defRPr>
            </a:lvl7pPr>
            <a:lvl8pPr lvl="7" rtl="0" algn="ctr">
              <a:lnSpc>
                <a:spcPct val="130000"/>
              </a:lnSpc>
              <a:spcBef>
                <a:spcPts val="0"/>
              </a:spcBef>
              <a:spcAft>
                <a:spcPts val="0"/>
              </a:spcAft>
              <a:buNone/>
              <a:defRPr sz="3000">
                <a:solidFill>
                  <a:srgbClr val="000000"/>
                </a:solidFill>
              </a:defRPr>
            </a:lvl8pPr>
            <a:lvl9pPr lvl="8" rtl="0" algn="ctr">
              <a:lnSpc>
                <a:spcPct val="130000"/>
              </a:lnSpc>
              <a:spcBef>
                <a:spcPts val="0"/>
              </a:spcBef>
              <a:spcAft>
                <a:spcPts val="0"/>
              </a:spcAft>
              <a:buNone/>
              <a:defRPr sz="3000">
                <a:solidFill>
                  <a:srgbClr val="000000"/>
                </a:solidFill>
              </a:defRPr>
            </a:lvl9pPr>
          </a:lstStyle>
          <a:p/>
        </p:txBody>
      </p:sp>
      <p:cxnSp>
        <p:nvCxnSpPr>
          <p:cNvPr id="336" name="Google Shape;336;p39"/>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337" name="Google Shape;337;p39"/>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1pPr>
            <a:lvl2pPr lvl="1"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2pPr>
            <a:lvl3pPr lvl="2"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3pPr>
            <a:lvl4pPr lvl="3"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4pPr>
            <a:lvl5pPr lvl="4"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5pPr>
            <a:lvl6pPr lvl="5"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6pPr>
            <a:lvl7pPr lvl="6"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7pPr>
            <a:lvl8pPr lvl="7"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8pPr>
            <a:lvl9pPr lvl="8"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9pPr>
          </a:lstStyle>
          <a:p/>
        </p:txBody>
      </p:sp>
      <p:cxnSp>
        <p:nvCxnSpPr>
          <p:cNvPr id="338" name="Google Shape;338;p39"/>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339" name="Google Shape;339;p39"/>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Overpass SemiBold"/>
                <a:ea typeface="Overpass SemiBold"/>
                <a:cs typeface="Overpass SemiBold"/>
                <a:sym typeface="Overpass SemiBold"/>
              </a:defRPr>
            </a:lvl1pPr>
            <a:lvl2pPr lvl="1" rtl="0" algn="ctr">
              <a:buNone/>
              <a:defRPr sz="800">
                <a:latin typeface="Overpass SemiBold"/>
                <a:ea typeface="Overpass SemiBold"/>
                <a:cs typeface="Overpass SemiBold"/>
                <a:sym typeface="Overpass SemiBold"/>
              </a:defRPr>
            </a:lvl2pPr>
            <a:lvl3pPr lvl="2" rtl="0" algn="ctr">
              <a:buNone/>
              <a:defRPr sz="800">
                <a:latin typeface="Overpass SemiBold"/>
                <a:ea typeface="Overpass SemiBold"/>
                <a:cs typeface="Overpass SemiBold"/>
                <a:sym typeface="Overpass SemiBold"/>
              </a:defRPr>
            </a:lvl3pPr>
            <a:lvl4pPr lvl="3" rtl="0" algn="ctr">
              <a:buNone/>
              <a:defRPr sz="800">
                <a:latin typeface="Overpass SemiBold"/>
                <a:ea typeface="Overpass SemiBold"/>
                <a:cs typeface="Overpass SemiBold"/>
                <a:sym typeface="Overpass SemiBold"/>
              </a:defRPr>
            </a:lvl4pPr>
            <a:lvl5pPr lvl="4" rtl="0" algn="ctr">
              <a:buNone/>
              <a:defRPr sz="800">
                <a:latin typeface="Overpass SemiBold"/>
                <a:ea typeface="Overpass SemiBold"/>
                <a:cs typeface="Overpass SemiBold"/>
                <a:sym typeface="Overpass SemiBold"/>
              </a:defRPr>
            </a:lvl5pPr>
            <a:lvl6pPr lvl="5" rtl="0" algn="ctr">
              <a:buNone/>
              <a:defRPr sz="800">
                <a:latin typeface="Overpass SemiBold"/>
                <a:ea typeface="Overpass SemiBold"/>
                <a:cs typeface="Overpass SemiBold"/>
                <a:sym typeface="Overpass SemiBold"/>
              </a:defRPr>
            </a:lvl6pPr>
            <a:lvl7pPr lvl="6" rtl="0" algn="ctr">
              <a:buNone/>
              <a:defRPr sz="800">
                <a:latin typeface="Overpass SemiBold"/>
                <a:ea typeface="Overpass SemiBold"/>
                <a:cs typeface="Overpass SemiBold"/>
                <a:sym typeface="Overpass SemiBold"/>
              </a:defRPr>
            </a:lvl7pPr>
            <a:lvl8pPr lvl="7" rtl="0" algn="ctr">
              <a:buNone/>
              <a:defRPr sz="800">
                <a:latin typeface="Overpass SemiBold"/>
                <a:ea typeface="Overpass SemiBold"/>
                <a:cs typeface="Overpass SemiBold"/>
                <a:sym typeface="Overpass SemiBold"/>
              </a:defRPr>
            </a:lvl8pPr>
            <a:lvl9pPr lvl="8" rtl="0" algn="ctr">
              <a:buNone/>
              <a:defRPr sz="800">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pic>
        <p:nvPicPr>
          <p:cNvPr id="340" name="Google Shape;340;p39"/>
          <p:cNvPicPr preferRelativeResize="0"/>
          <p:nvPr/>
        </p:nvPicPr>
        <p:blipFill rotWithShape="1">
          <a:blip r:embed="rId2">
            <a:alphaModFix/>
          </a:blip>
          <a:srcRect b="317" l="0" r="0" t="327"/>
          <a:stretch/>
        </p:blipFill>
        <p:spPr>
          <a:xfrm>
            <a:off x="10711279" y="6313250"/>
            <a:ext cx="975826" cy="228115"/>
          </a:xfrm>
          <a:prstGeom prst="rect">
            <a:avLst/>
          </a:prstGeom>
          <a:noFill/>
          <a:ln>
            <a:noFill/>
          </a:ln>
        </p:spPr>
      </p:pic>
      <p:sp>
        <p:nvSpPr>
          <p:cNvPr id="341" name="Google Shape;341;p39"/>
          <p:cNvSpPr txBox="1"/>
          <p:nvPr>
            <p:ph idx="2" type="subTitle"/>
          </p:nvPr>
        </p:nvSpPr>
        <p:spPr>
          <a:xfrm>
            <a:off x="885050" y="6169550"/>
            <a:ext cx="9183000" cy="559800"/>
          </a:xfrm>
          <a:prstGeom prst="rect">
            <a:avLst/>
          </a:prstGeom>
        </p:spPr>
        <p:txBody>
          <a:bodyPr anchorCtr="0" anchor="b" bIns="0" lIns="0" spcFirstLastPara="1" rIns="0" wrap="square" tIns="0">
            <a:noAutofit/>
          </a:bodyPr>
          <a:lstStyle>
            <a:lvl1pPr lvl="0" rtl="0">
              <a:lnSpc>
                <a:spcPct val="142000"/>
              </a:lnSpc>
              <a:spcBef>
                <a:spcPts val="0"/>
              </a:spcBef>
              <a:spcAft>
                <a:spcPts val="0"/>
              </a:spcAft>
              <a:buNone/>
              <a:defRPr sz="600">
                <a:solidFill>
                  <a:srgbClr val="4D4D4F"/>
                </a:solidFill>
              </a:defRPr>
            </a:lvl1pPr>
            <a:lvl2pPr lvl="1" rtl="0">
              <a:lnSpc>
                <a:spcPct val="142000"/>
              </a:lnSpc>
              <a:spcBef>
                <a:spcPts val="0"/>
              </a:spcBef>
              <a:spcAft>
                <a:spcPts val="0"/>
              </a:spcAft>
              <a:buNone/>
              <a:defRPr sz="600">
                <a:solidFill>
                  <a:srgbClr val="4D4D4F"/>
                </a:solidFill>
              </a:defRPr>
            </a:lvl2pPr>
            <a:lvl3pPr lvl="2" rtl="0">
              <a:lnSpc>
                <a:spcPct val="142000"/>
              </a:lnSpc>
              <a:spcBef>
                <a:spcPts val="0"/>
              </a:spcBef>
              <a:spcAft>
                <a:spcPts val="0"/>
              </a:spcAft>
              <a:buNone/>
              <a:defRPr sz="600">
                <a:solidFill>
                  <a:srgbClr val="4D4D4F"/>
                </a:solidFill>
              </a:defRPr>
            </a:lvl3pPr>
            <a:lvl4pPr lvl="3" rtl="0">
              <a:lnSpc>
                <a:spcPct val="142000"/>
              </a:lnSpc>
              <a:spcBef>
                <a:spcPts val="0"/>
              </a:spcBef>
              <a:spcAft>
                <a:spcPts val="0"/>
              </a:spcAft>
              <a:buNone/>
              <a:defRPr sz="600">
                <a:solidFill>
                  <a:srgbClr val="4D4D4F"/>
                </a:solidFill>
              </a:defRPr>
            </a:lvl4pPr>
            <a:lvl5pPr lvl="4" rtl="0">
              <a:lnSpc>
                <a:spcPct val="142000"/>
              </a:lnSpc>
              <a:spcBef>
                <a:spcPts val="0"/>
              </a:spcBef>
              <a:spcAft>
                <a:spcPts val="0"/>
              </a:spcAft>
              <a:buNone/>
              <a:defRPr sz="600">
                <a:solidFill>
                  <a:srgbClr val="4D4D4F"/>
                </a:solidFill>
              </a:defRPr>
            </a:lvl5pPr>
            <a:lvl6pPr lvl="5" rtl="0">
              <a:lnSpc>
                <a:spcPct val="142000"/>
              </a:lnSpc>
              <a:spcBef>
                <a:spcPts val="0"/>
              </a:spcBef>
              <a:spcAft>
                <a:spcPts val="0"/>
              </a:spcAft>
              <a:buNone/>
              <a:defRPr sz="600">
                <a:solidFill>
                  <a:srgbClr val="4D4D4F"/>
                </a:solidFill>
              </a:defRPr>
            </a:lvl6pPr>
            <a:lvl7pPr lvl="6" rtl="0">
              <a:lnSpc>
                <a:spcPct val="142000"/>
              </a:lnSpc>
              <a:spcBef>
                <a:spcPts val="0"/>
              </a:spcBef>
              <a:spcAft>
                <a:spcPts val="0"/>
              </a:spcAft>
              <a:buNone/>
              <a:defRPr sz="600">
                <a:solidFill>
                  <a:srgbClr val="4D4D4F"/>
                </a:solidFill>
              </a:defRPr>
            </a:lvl7pPr>
            <a:lvl8pPr lvl="7" rtl="0">
              <a:lnSpc>
                <a:spcPct val="142000"/>
              </a:lnSpc>
              <a:spcBef>
                <a:spcPts val="0"/>
              </a:spcBef>
              <a:spcAft>
                <a:spcPts val="0"/>
              </a:spcAft>
              <a:buNone/>
              <a:defRPr sz="600">
                <a:solidFill>
                  <a:srgbClr val="4D4D4F"/>
                </a:solidFill>
              </a:defRPr>
            </a:lvl8pPr>
            <a:lvl9pPr lvl="8" rtl="0">
              <a:lnSpc>
                <a:spcPct val="142000"/>
              </a:lnSpc>
              <a:spcBef>
                <a:spcPts val="0"/>
              </a:spcBef>
              <a:spcAft>
                <a:spcPts val="0"/>
              </a:spcAft>
              <a:buNone/>
              <a:defRPr sz="600">
                <a:solidFill>
                  <a:srgbClr val="4D4D4F"/>
                </a:solidFill>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7">
  <p:cSld name="TITLE_7">
    <p:spTree>
      <p:nvGrpSpPr>
        <p:cNvPr id="342" name="Shape 342"/>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2 Title">
  <p:cSld name="TITLE_2">
    <p:bg>
      <p:bgPr>
        <a:blipFill>
          <a:blip r:embed="rId2">
            <a:alphaModFix/>
          </a:blip>
          <a:stretch>
            <a:fillRect/>
          </a:stretch>
        </a:blipFill>
      </p:bgPr>
    </p:bg>
    <p:spTree>
      <p:nvGrpSpPr>
        <p:cNvPr id="39" name="Shape 39"/>
        <p:cNvGrpSpPr/>
        <p:nvPr/>
      </p:nvGrpSpPr>
      <p:grpSpPr>
        <a:xfrm>
          <a:off x="0" y="0"/>
          <a:ext cx="0" cy="0"/>
          <a:chOff x="0" y="0"/>
          <a:chExt cx="0" cy="0"/>
        </a:xfrm>
      </p:grpSpPr>
      <p:sp>
        <p:nvSpPr>
          <p:cNvPr id="40" name="Google Shape;40;p5"/>
          <p:cNvSpPr/>
          <p:nvPr/>
        </p:nvSpPr>
        <p:spPr>
          <a:xfrm>
            <a:off x="9617175" y="5878875"/>
            <a:ext cx="2574900" cy="979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5"/>
          <p:cNvSpPr txBox="1"/>
          <p:nvPr>
            <p:ph idx="1" type="subTitle"/>
          </p:nvPr>
        </p:nvSpPr>
        <p:spPr>
          <a:xfrm>
            <a:off x="2083725" y="3521825"/>
            <a:ext cx="7533300" cy="9144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Clr>
                <a:schemeClr val="lt1"/>
              </a:buClr>
              <a:buSzPts val="2800"/>
              <a:buFont typeface="Red Hat Display"/>
              <a:buNone/>
              <a:defRPr sz="2800">
                <a:solidFill>
                  <a:schemeClr val="lt1"/>
                </a:solidFill>
                <a:latin typeface="Red Hat Display"/>
                <a:ea typeface="Red Hat Display"/>
                <a:cs typeface="Red Hat Display"/>
                <a:sym typeface="Red Hat Display"/>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p:txBody>
      </p:sp>
      <p:sp>
        <p:nvSpPr>
          <p:cNvPr id="42" name="Google Shape;42;p5"/>
          <p:cNvSpPr txBox="1"/>
          <p:nvPr>
            <p:ph type="title"/>
          </p:nvPr>
        </p:nvSpPr>
        <p:spPr>
          <a:xfrm>
            <a:off x="2083875" y="1743625"/>
            <a:ext cx="7533300" cy="1600200"/>
          </a:xfrm>
          <a:prstGeom prst="rect">
            <a:avLst/>
          </a:prstGeom>
        </p:spPr>
        <p:txBody>
          <a:bodyPr anchorCtr="0" anchor="b" bIns="0" lIns="0" spcFirstLastPara="1" rIns="0" wrap="square" tIns="0">
            <a:noAutofit/>
          </a:bodyPr>
          <a:lstStyle>
            <a:lvl1pPr lvl="0" rtl="0">
              <a:lnSpc>
                <a:spcPct val="100000"/>
              </a:lnSpc>
              <a:spcBef>
                <a:spcPts val="0"/>
              </a:spcBef>
              <a:spcAft>
                <a:spcPts val="0"/>
              </a:spcAft>
              <a:buNone/>
              <a:defRPr sz="4800">
                <a:solidFill>
                  <a:schemeClr val="l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None/>
              <a:defRPr sz="4800">
                <a:solidFill>
                  <a:schemeClr val="lt1"/>
                </a:solidFill>
              </a:defRPr>
            </a:lvl2pPr>
            <a:lvl3pPr lvl="2" rtl="0">
              <a:lnSpc>
                <a:spcPct val="100000"/>
              </a:lnSpc>
              <a:spcBef>
                <a:spcPts val="0"/>
              </a:spcBef>
              <a:spcAft>
                <a:spcPts val="0"/>
              </a:spcAft>
              <a:buNone/>
              <a:defRPr sz="4800">
                <a:solidFill>
                  <a:schemeClr val="lt1"/>
                </a:solidFill>
              </a:defRPr>
            </a:lvl3pPr>
            <a:lvl4pPr lvl="3" rtl="0">
              <a:lnSpc>
                <a:spcPct val="100000"/>
              </a:lnSpc>
              <a:spcBef>
                <a:spcPts val="0"/>
              </a:spcBef>
              <a:spcAft>
                <a:spcPts val="0"/>
              </a:spcAft>
              <a:buNone/>
              <a:defRPr sz="4800">
                <a:solidFill>
                  <a:schemeClr val="lt1"/>
                </a:solidFill>
              </a:defRPr>
            </a:lvl4pPr>
            <a:lvl5pPr lvl="4" rtl="0">
              <a:lnSpc>
                <a:spcPct val="100000"/>
              </a:lnSpc>
              <a:spcBef>
                <a:spcPts val="0"/>
              </a:spcBef>
              <a:spcAft>
                <a:spcPts val="0"/>
              </a:spcAft>
              <a:buNone/>
              <a:defRPr sz="4800">
                <a:solidFill>
                  <a:schemeClr val="lt1"/>
                </a:solidFill>
              </a:defRPr>
            </a:lvl5pPr>
            <a:lvl6pPr lvl="5" rtl="0">
              <a:lnSpc>
                <a:spcPct val="100000"/>
              </a:lnSpc>
              <a:spcBef>
                <a:spcPts val="0"/>
              </a:spcBef>
              <a:spcAft>
                <a:spcPts val="0"/>
              </a:spcAft>
              <a:buNone/>
              <a:defRPr sz="4800">
                <a:solidFill>
                  <a:schemeClr val="lt1"/>
                </a:solidFill>
              </a:defRPr>
            </a:lvl6pPr>
            <a:lvl7pPr lvl="6" rtl="0">
              <a:lnSpc>
                <a:spcPct val="100000"/>
              </a:lnSpc>
              <a:spcBef>
                <a:spcPts val="0"/>
              </a:spcBef>
              <a:spcAft>
                <a:spcPts val="0"/>
              </a:spcAft>
              <a:buNone/>
              <a:defRPr sz="4800">
                <a:solidFill>
                  <a:schemeClr val="lt1"/>
                </a:solidFill>
              </a:defRPr>
            </a:lvl7pPr>
            <a:lvl8pPr lvl="7" rtl="0">
              <a:lnSpc>
                <a:spcPct val="100000"/>
              </a:lnSpc>
              <a:spcBef>
                <a:spcPts val="0"/>
              </a:spcBef>
              <a:spcAft>
                <a:spcPts val="0"/>
              </a:spcAft>
              <a:buNone/>
              <a:defRPr sz="4800">
                <a:solidFill>
                  <a:schemeClr val="lt1"/>
                </a:solidFill>
              </a:defRPr>
            </a:lvl8pPr>
            <a:lvl9pPr lvl="8" rtl="0">
              <a:lnSpc>
                <a:spcPct val="100000"/>
              </a:lnSpc>
              <a:spcBef>
                <a:spcPts val="0"/>
              </a:spcBef>
              <a:spcAft>
                <a:spcPts val="0"/>
              </a:spcAft>
              <a:buNone/>
              <a:defRPr sz="4800">
                <a:solidFill>
                  <a:schemeClr val="lt1"/>
                </a:solidFill>
              </a:defRPr>
            </a:lvl9pPr>
          </a:lstStyle>
          <a:p/>
        </p:txBody>
      </p:sp>
      <p:sp>
        <p:nvSpPr>
          <p:cNvPr id="43" name="Google Shape;43;p5"/>
          <p:cNvSpPr txBox="1"/>
          <p:nvPr>
            <p:ph idx="2" type="subTitle"/>
          </p:nvPr>
        </p:nvSpPr>
        <p:spPr>
          <a:xfrm>
            <a:off x="2083725" y="4605500"/>
            <a:ext cx="2040300" cy="6057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Clr>
                <a:schemeClr val="lt1"/>
              </a:buClr>
              <a:buSzPts val="1400"/>
              <a:buFont typeface="Red Hat Display Medium"/>
              <a:buNone/>
              <a:defRPr sz="1400">
                <a:solidFill>
                  <a:schemeClr val="lt1"/>
                </a:solidFill>
                <a:latin typeface="Red Hat Display Medium"/>
                <a:ea typeface="Red Hat Display Medium"/>
                <a:cs typeface="Red Hat Display Medium"/>
                <a:sym typeface="Red Hat Display Medium"/>
              </a:defRPr>
            </a:lvl1pPr>
            <a:lvl2pPr lvl="1" rtl="0">
              <a:lnSpc>
                <a:spcPct val="135000"/>
              </a:lnSpc>
              <a:spcBef>
                <a:spcPts val="0"/>
              </a:spcBef>
              <a:spcAft>
                <a:spcPts val="0"/>
              </a:spcAft>
              <a:buClr>
                <a:schemeClr val="lt1"/>
              </a:buClr>
              <a:buSzPts val="1800"/>
              <a:buFont typeface="Red Hat Display Medium"/>
              <a:buNone/>
              <a:defRPr>
                <a:solidFill>
                  <a:schemeClr val="lt1"/>
                </a:solidFill>
                <a:latin typeface="Red Hat Display Medium"/>
                <a:ea typeface="Red Hat Display Medium"/>
                <a:cs typeface="Red Hat Display Medium"/>
                <a:sym typeface="Red Hat Display Medium"/>
              </a:defRPr>
            </a:lvl2pPr>
            <a:lvl3pPr lvl="2" rtl="0">
              <a:lnSpc>
                <a:spcPct val="135000"/>
              </a:lnSpc>
              <a:spcBef>
                <a:spcPts val="0"/>
              </a:spcBef>
              <a:spcAft>
                <a:spcPts val="0"/>
              </a:spcAft>
              <a:buClr>
                <a:schemeClr val="lt1"/>
              </a:buClr>
              <a:buSzPts val="1800"/>
              <a:buFont typeface="Red Hat Display Medium"/>
              <a:buNone/>
              <a:defRPr>
                <a:solidFill>
                  <a:schemeClr val="lt1"/>
                </a:solidFill>
                <a:latin typeface="Red Hat Display Medium"/>
                <a:ea typeface="Red Hat Display Medium"/>
                <a:cs typeface="Red Hat Display Medium"/>
                <a:sym typeface="Red Hat Display Medium"/>
              </a:defRPr>
            </a:lvl3pPr>
            <a:lvl4pPr lvl="3" rtl="0">
              <a:lnSpc>
                <a:spcPct val="135000"/>
              </a:lnSpc>
              <a:spcBef>
                <a:spcPts val="0"/>
              </a:spcBef>
              <a:spcAft>
                <a:spcPts val="0"/>
              </a:spcAft>
              <a:buClr>
                <a:schemeClr val="lt1"/>
              </a:buClr>
              <a:buSzPts val="1800"/>
              <a:buFont typeface="Red Hat Display Medium"/>
              <a:buNone/>
              <a:defRPr>
                <a:solidFill>
                  <a:schemeClr val="lt1"/>
                </a:solidFill>
                <a:latin typeface="Red Hat Display Medium"/>
                <a:ea typeface="Red Hat Display Medium"/>
                <a:cs typeface="Red Hat Display Medium"/>
                <a:sym typeface="Red Hat Display Medium"/>
              </a:defRPr>
            </a:lvl4pPr>
            <a:lvl5pPr lvl="4" rtl="0">
              <a:lnSpc>
                <a:spcPct val="135000"/>
              </a:lnSpc>
              <a:spcBef>
                <a:spcPts val="0"/>
              </a:spcBef>
              <a:spcAft>
                <a:spcPts val="0"/>
              </a:spcAft>
              <a:buClr>
                <a:schemeClr val="lt1"/>
              </a:buClr>
              <a:buSzPts val="1800"/>
              <a:buFont typeface="Red Hat Display Medium"/>
              <a:buNone/>
              <a:defRPr>
                <a:solidFill>
                  <a:schemeClr val="lt1"/>
                </a:solidFill>
                <a:latin typeface="Red Hat Display Medium"/>
                <a:ea typeface="Red Hat Display Medium"/>
                <a:cs typeface="Red Hat Display Medium"/>
                <a:sym typeface="Red Hat Display Medium"/>
              </a:defRPr>
            </a:lvl5pPr>
            <a:lvl6pPr lvl="5" rtl="0">
              <a:lnSpc>
                <a:spcPct val="135000"/>
              </a:lnSpc>
              <a:spcBef>
                <a:spcPts val="0"/>
              </a:spcBef>
              <a:spcAft>
                <a:spcPts val="0"/>
              </a:spcAft>
              <a:buClr>
                <a:schemeClr val="lt1"/>
              </a:buClr>
              <a:buSzPts val="1800"/>
              <a:buFont typeface="Red Hat Display Medium"/>
              <a:buNone/>
              <a:defRPr>
                <a:solidFill>
                  <a:schemeClr val="lt1"/>
                </a:solidFill>
                <a:latin typeface="Red Hat Display Medium"/>
                <a:ea typeface="Red Hat Display Medium"/>
                <a:cs typeface="Red Hat Display Medium"/>
                <a:sym typeface="Red Hat Display Medium"/>
              </a:defRPr>
            </a:lvl6pPr>
            <a:lvl7pPr lvl="6" rtl="0">
              <a:lnSpc>
                <a:spcPct val="135000"/>
              </a:lnSpc>
              <a:spcBef>
                <a:spcPts val="0"/>
              </a:spcBef>
              <a:spcAft>
                <a:spcPts val="0"/>
              </a:spcAft>
              <a:buClr>
                <a:schemeClr val="lt1"/>
              </a:buClr>
              <a:buSzPts val="1800"/>
              <a:buFont typeface="Red Hat Display Medium"/>
              <a:buNone/>
              <a:defRPr>
                <a:solidFill>
                  <a:schemeClr val="lt1"/>
                </a:solidFill>
                <a:latin typeface="Red Hat Display Medium"/>
                <a:ea typeface="Red Hat Display Medium"/>
                <a:cs typeface="Red Hat Display Medium"/>
                <a:sym typeface="Red Hat Display Medium"/>
              </a:defRPr>
            </a:lvl7pPr>
            <a:lvl8pPr lvl="7" rtl="0">
              <a:lnSpc>
                <a:spcPct val="135000"/>
              </a:lnSpc>
              <a:spcBef>
                <a:spcPts val="0"/>
              </a:spcBef>
              <a:spcAft>
                <a:spcPts val="0"/>
              </a:spcAft>
              <a:buClr>
                <a:schemeClr val="lt1"/>
              </a:buClr>
              <a:buSzPts val="1800"/>
              <a:buFont typeface="Red Hat Display Medium"/>
              <a:buNone/>
              <a:defRPr>
                <a:solidFill>
                  <a:schemeClr val="lt1"/>
                </a:solidFill>
                <a:latin typeface="Red Hat Display Medium"/>
                <a:ea typeface="Red Hat Display Medium"/>
                <a:cs typeface="Red Hat Display Medium"/>
                <a:sym typeface="Red Hat Display Medium"/>
              </a:defRPr>
            </a:lvl8pPr>
            <a:lvl9pPr lvl="8" rtl="0">
              <a:lnSpc>
                <a:spcPct val="135000"/>
              </a:lnSpc>
              <a:spcBef>
                <a:spcPts val="0"/>
              </a:spcBef>
              <a:spcAft>
                <a:spcPts val="0"/>
              </a:spcAft>
              <a:buClr>
                <a:schemeClr val="lt1"/>
              </a:buClr>
              <a:buSzPts val="1800"/>
              <a:buFont typeface="Red Hat Display Medium"/>
              <a:buNone/>
              <a:defRPr>
                <a:solidFill>
                  <a:schemeClr val="lt1"/>
                </a:solidFill>
                <a:latin typeface="Red Hat Display Medium"/>
                <a:ea typeface="Red Hat Display Medium"/>
                <a:cs typeface="Red Hat Display Medium"/>
                <a:sym typeface="Red Hat Display Medium"/>
              </a:defRPr>
            </a:lvl9pPr>
          </a:lstStyle>
          <a:p/>
        </p:txBody>
      </p:sp>
      <p:sp>
        <p:nvSpPr>
          <p:cNvPr id="44" name="Google Shape;44;p5"/>
          <p:cNvSpPr txBox="1"/>
          <p:nvPr>
            <p:ph idx="3" type="subTitle"/>
          </p:nvPr>
        </p:nvSpPr>
        <p:spPr>
          <a:xfrm>
            <a:off x="4471850" y="4605500"/>
            <a:ext cx="2040300" cy="6057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Clr>
                <a:schemeClr val="lt1"/>
              </a:buClr>
              <a:buSzPts val="1400"/>
              <a:buFont typeface="Red Hat Display Medium"/>
              <a:buNone/>
              <a:defRPr sz="1400">
                <a:solidFill>
                  <a:schemeClr val="lt1"/>
                </a:solidFill>
                <a:latin typeface="Red Hat Display Medium"/>
                <a:ea typeface="Red Hat Display Medium"/>
                <a:cs typeface="Red Hat Display Medium"/>
                <a:sym typeface="Red Hat Display Medium"/>
              </a:defRPr>
            </a:lvl1pPr>
            <a:lvl2pPr lvl="1" rtl="0">
              <a:lnSpc>
                <a:spcPct val="135000"/>
              </a:lnSpc>
              <a:spcBef>
                <a:spcPts val="0"/>
              </a:spcBef>
              <a:spcAft>
                <a:spcPts val="0"/>
              </a:spcAft>
              <a:buClr>
                <a:schemeClr val="lt1"/>
              </a:buClr>
              <a:buSzPts val="1800"/>
              <a:buFont typeface="Red Hat Display Medium"/>
              <a:buNone/>
              <a:defRPr>
                <a:solidFill>
                  <a:schemeClr val="lt1"/>
                </a:solidFill>
                <a:latin typeface="Red Hat Display Medium"/>
                <a:ea typeface="Red Hat Display Medium"/>
                <a:cs typeface="Red Hat Display Medium"/>
                <a:sym typeface="Red Hat Display Medium"/>
              </a:defRPr>
            </a:lvl2pPr>
            <a:lvl3pPr lvl="2" rtl="0">
              <a:lnSpc>
                <a:spcPct val="135000"/>
              </a:lnSpc>
              <a:spcBef>
                <a:spcPts val="0"/>
              </a:spcBef>
              <a:spcAft>
                <a:spcPts val="0"/>
              </a:spcAft>
              <a:buClr>
                <a:schemeClr val="lt1"/>
              </a:buClr>
              <a:buSzPts val="1800"/>
              <a:buFont typeface="Red Hat Display Medium"/>
              <a:buNone/>
              <a:defRPr>
                <a:solidFill>
                  <a:schemeClr val="lt1"/>
                </a:solidFill>
                <a:latin typeface="Red Hat Display Medium"/>
                <a:ea typeface="Red Hat Display Medium"/>
                <a:cs typeface="Red Hat Display Medium"/>
                <a:sym typeface="Red Hat Display Medium"/>
              </a:defRPr>
            </a:lvl3pPr>
            <a:lvl4pPr lvl="3" rtl="0">
              <a:lnSpc>
                <a:spcPct val="135000"/>
              </a:lnSpc>
              <a:spcBef>
                <a:spcPts val="0"/>
              </a:spcBef>
              <a:spcAft>
                <a:spcPts val="0"/>
              </a:spcAft>
              <a:buClr>
                <a:schemeClr val="lt1"/>
              </a:buClr>
              <a:buSzPts val="1800"/>
              <a:buFont typeface="Red Hat Display Medium"/>
              <a:buNone/>
              <a:defRPr>
                <a:solidFill>
                  <a:schemeClr val="lt1"/>
                </a:solidFill>
                <a:latin typeface="Red Hat Display Medium"/>
                <a:ea typeface="Red Hat Display Medium"/>
                <a:cs typeface="Red Hat Display Medium"/>
                <a:sym typeface="Red Hat Display Medium"/>
              </a:defRPr>
            </a:lvl4pPr>
            <a:lvl5pPr lvl="4" rtl="0">
              <a:lnSpc>
                <a:spcPct val="135000"/>
              </a:lnSpc>
              <a:spcBef>
                <a:spcPts val="0"/>
              </a:spcBef>
              <a:spcAft>
                <a:spcPts val="0"/>
              </a:spcAft>
              <a:buClr>
                <a:schemeClr val="lt1"/>
              </a:buClr>
              <a:buSzPts val="1800"/>
              <a:buFont typeface="Red Hat Display Medium"/>
              <a:buNone/>
              <a:defRPr>
                <a:solidFill>
                  <a:schemeClr val="lt1"/>
                </a:solidFill>
                <a:latin typeface="Red Hat Display Medium"/>
                <a:ea typeface="Red Hat Display Medium"/>
                <a:cs typeface="Red Hat Display Medium"/>
                <a:sym typeface="Red Hat Display Medium"/>
              </a:defRPr>
            </a:lvl5pPr>
            <a:lvl6pPr lvl="5" rtl="0">
              <a:lnSpc>
                <a:spcPct val="135000"/>
              </a:lnSpc>
              <a:spcBef>
                <a:spcPts val="0"/>
              </a:spcBef>
              <a:spcAft>
                <a:spcPts val="0"/>
              </a:spcAft>
              <a:buClr>
                <a:schemeClr val="lt1"/>
              </a:buClr>
              <a:buSzPts val="1800"/>
              <a:buFont typeface="Red Hat Display Medium"/>
              <a:buNone/>
              <a:defRPr>
                <a:solidFill>
                  <a:schemeClr val="lt1"/>
                </a:solidFill>
                <a:latin typeface="Red Hat Display Medium"/>
                <a:ea typeface="Red Hat Display Medium"/>
                <a:cs typeface="Red Hat Display Medium"/>
                <a:sym typeface="Red Hat Display Medium"/>
              </a:defRPr>
            </a:lvl6pPr>
            <a:lvl7pPr lvl="6" rtl="0">
              <a:lnSpc>
                <a:spcPct val="135000"/>
              </a:lnSpc>
              <a:spcBef>
                <a:spcPts val="0"/>
              </a:spcBef>
              <a:spcAft>
                <a:spcPts val="0"/>
              </a:spcAft>
              <a:buClr>
                <a:schemeClr val="lt1"/>
              </a:buClr>
              <a:buSzPts val="1800"/>
              <a:buFont typeface="Red Hat Display Medium"/>
              <a:buNone/>
              <a:defRPr>
                <a:solidFill>
                  <a:schemeClr val="lt1"/>
                </a:solidFill>
                <a:latin typeface="Red Hat Display Medium"/>
                <a:ea typeface="Red Hat Display Medium"/>
                <a:cs typeface="Red Hat Display Medium"/>
                <a:sym typeface="Red Hat Display Medium"/>
              </a:defRPr>
            </a:lvl7pPr>
            <a:lvl8pPr lvl="7" rtl="0">
              <a:lnSpc>
                <a:spcPct val="135000"/>
              </a:lnSpc>
              <a:spcBef>
                <a:spcPts val="0"/>
              </a:spcBef>
              <a:spcAft>
                <a:spcPts val="0"/>
              </a:spcAft>
              <a:buClr>
                <a:schemeClr val="lt1"/>
              </a:buClr>
              <a:buSzPts val="1800"/>
              <a:buFont typeface="Red Hat Display Medium"/>
              <a:buNone/>
              <a:defRPr>
                <a:solidFill>
                  <a:schemeClr val="lt1"/>
                </a:solidFill>
                <a:latin typeface="Red Hat Display Medium"/>
                <a:ea typeface="Red Hat Display Medium"/>
                <a:cs typeface="Red Hat Display Medium"/>
                <a:sym typeface="Red Hat Display Medium"/>
              </a:defRPr>
            </a:lvl8pPr>
            <a:lvl9pPr lvl="8" rtl="0">
              <a:lnSpc>
                <a:spcPct val="135000"/>
              </a:lnSpc>
              <a:spcBef>
                <a:spcPts val="0"/>
              </a:spcBef>
              <a:spcAft>
                <a:spcPts val="0"/>
              </a:spcAft>
              <a:buClr>
                <a:schemeClr val="lt1"/>
              </a:buClr>
              <a:buSzPts val="1800"/>
              <a:buFont typeface="Red Hat Display Medium"/>
              <a:buNone/>
              <a:defRPr>
                <a:solidFill>
                  <a:schemeClr val="lt1"/>
                </a:solidFill>
                <a:latin typeface="Red Hat Display Medium"/>
                <a:ea typeface="Red Hat Display Medium"/>
                <a:cs typeface="Red Hat Display Medium"/>
                <a:sym typeface="Red Hat Display Medium"/>
              </a:defRPr>
            </a:lvl9pPr>
          </a:lstStyle>
          <a:p/>
        </p:txBody>
      </p:sp>
      <p:cxnSp>
        <p:nvCxnSpPr>
          <p:cNvPr id="45" name="Google Shape;45;p5"/>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46" name="Google Shape;46;p5"/>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47" name="Google Shape;47;p5"/>
          <p:cNvPicPr preferRelativeResize="0"/>
          <p:nvPr/>
        </p:nvPicPr>
        <p:blipFill>
          <a:blip r:embed="rId3">
            <a:alphaModFix/>
          </a:blip>
          <a:stretch>
            <a:fillRect/>
          </a:stretch>
        </p:blipFill>
        <p:spPr>
          <a:xfrm>
            <a:off x="10545777" y="6213775"/>
            <a:ext cx="1145269" cy="327593"/>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white 3">
  <p:cSld name="CUSTOM_4_4_9">
    <p:spTree>
      <p:nvGrpSpPr>
        <p:cNvPr id="343" name="Shape 343"/>
        <p:cNvGrpSpPr/>
        <p:nvPr/>
      </p:nvGrpSpPr>
      <p:grpSpPr>
        <a:xfrm>
          <a:off x="0" y="0"/>
          <a:ext cx="0" cy="0"/>
          <a:chOff x="0" y="0"/>
          <a:chExt cx="0" cy="0"/>
        </a:xfrm>
      </p:grpSpPr>
      <p:sp>
        <p:nvSpPr>
          <p:cNvPr id="344" name="Google Shape;344;p41"/>
          <p:cNvSpPr txBox="1"/>
          <p:nvPr>
            <p:ph type="title"/>
          </p:nvPr>
        </p:nvSpPr>
        <p:spPr>
          <a:xfrm>
            <a:off x="1752600" y="946000"/>
            <a:ext cx="8686800" cy="9678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3000">
                <a:solidFill>
                  <a:srgbClr val="000000"/>
                </a:solidFill>
              </a:defRPr>
            </a:lvl1pPr>
            <a:lvl2pPr lvl="1" rtl="0" algn="ctr">
              <a:lnSpc>
                <a:spcPct val="130000"/>
              </a:lnSpc>
              <a:spcBef>
                <a:spcPts val="0"/>
              </a:spcBef>
              <a:spcAft>
                <a:spcPts val="0"/>
              </a:spcAft>
              <a:buNone/>
              <a:defRPr sz="3000">
                <a:solidFill>
                  <a:srgbClr val="000000"/>
                </a:solidFill>
              </a:defRPr>
            </a:lvl2pPr>
            <a:lvl3pPr lvl="2" rtl="0" algn="ctr">
              <a:lnSpc>
                <a:spcPct val="130000"/>
              </a:lnSpc>
              <a:spcBef>
                <a:spcPts val="0"/>
              </a:spcBef>
              <a:spcAft>
                <a:spcPts val="0"/>
              </a:spcAft>
              <a:buNone/>
              <a:defRPr sz="3000">
                <a:solidFill>
                  <a:srgbClr val="000000"/>
                </a:solidFill>
              </a:defRPr>
            </a:lvl3pPr>
            <a:lvl4pPr lvl="3" rtl="0" algn="ctr">
              <a:lnSpc>
                <a:spcPct val="130000"/>
              </a:lnSpc>
              <a:spcBef>
                <a:spcPts val="0"/>
              </a:spcBef>
              <a:spcAft>
                <a:spcPts val="0"/>
              </a:spcAft>
              <a:buNone/>
              <a:defRPr sz="3000">
                <a:solidFill>
                  <a:srgbClr val="000000"/>
                </a:solidFill>
              </a:defRPr>
            </a:lvl4pPr>
            <a:lvl5pPr lvl="4" rtl="0" algn="ctr">
              <a:lnSpc>
                <a:spcPct val="130000"/>
              </a:lnSpc>
              <a:spcBef>
                <a:spcPts val="0"/>
              </a:spcBef>
              <a:spcAft>
                <a:spcPts val="0"/>
              </a:spcAft>
              <a:buNone/>
              <a:defRPr sz="3000">
                <a:solidFill>
                  <a:srgbClr val="000000"/>
                </a:solidFill>
              </a:defRPr>
            </a:lvl5pPr>
            <a:lvl6pPr lvl="5" rtl="0" algn="ctr">
              <a:lnSpc>
                <a:spcPct val="130000"/>
              </a:lnSpc>
              <a:spcBef>
                <a:spcPts val="0"/>
              </a:spcBef>
              <a:spcAft>
                <a:spcPts val="0"/>
              </a:spcAft>
              <a:buNone/>
              <a:defRPr sz="3000">
                <a:solidFill>
                  <a:srgbClr val="000000"/>
                </a:solidFill>
              </a:defRPr>
            </a:lvl6pPr>
            <a:lvl7pPr lvl="6" rtl="0" algn="ctr">
              <a:lnSpc>
                <a:spcPct val="130000"/>
              </a:lnSpc>
              <a:spcBef>
                <a:spcPts val="0"/>
              </a:spcBef>
              <a:spcAft>
                <a:spcPts val="0"/>
              </a:spcAft>
              <a:buNone/>
              <a:defRPr sz="3000">
                <a:solidFill>
                  <a:srgbClr val="000000"/>
                </a:solidFill>
              </a:defRPr>
            </a:lvl7pPr>
            <a:lvl8pPr lvl="7" rtl="0" algn="ctr">
              <a:lnSpc>
                <a:spcPct val="130000"/>
              </a:lnSpc>
              <a:spcBef>
                <a:spcPts val="0"/>
              </a:spcBef>
              <a:spcAft>
                <a:spcPts val="0"/>
              </a:spcAft>
              <a:buNone/>
              <a:defRPr sz="3000">
                <a:solidFill>
                  <a:srgbClr val="000000"/>
                </a:solidFill>
              </a:defRPr>
            </a:lvl8pPr>
            <a:lvl9pPr lvl="8" rtl="0" algn="ctr">
              <a:lnSpc>
                <a:spcPct val="130000"/>
              </a:lnSpc>
              <a:spcBef>
                <a:spcPts val="0"/>
              </a:spcBef>
              <a:spcAft>
                <a:spcPts val="0"/>
              </a:spcAft>
              <a:buNone/>
              <a:defRPr sz="3000">
                <a:solidFill>
                  <a:srgbClr val="000000"/>
                </a:solidFill>
              </a:defRPr>
            </a:lvl9pPr>
          </a:lstStyle>
          <a:p/>
        </p:txBody>
      </p:sp>
      <p:cxnSp>
        <p:nvCxnSpPr>
          <p:cNvPr id="345" name="Google Shape;345;p41"/>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346" name="Google Shape;346;p41"/>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1pPr>
            <a:lvl2pPr lvl="1"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2pPr>
            <a:lvl3pPr lvl="2"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3pPr>
            <a:lvl4pPr lvl="3"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4pPr>
            <a:lvl5pPr lvl="4"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5pPr>
            <a:lvl6pPr lvl="5"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6pPr>
            <a:lvl7pPr lvl="6"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7pPr>
            <a:lvl8pPr lvl="7"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8pPr>
            <a:lvl9pPr lvl="8"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9pPr>
          </a:lstStyle>
          <a:p/>
        </p:txBody>
      </p:sp>
      <p:cxnSp>
        <p:nvCxnSpPr>
          <p:cNvPr id="347" name="Google Shape;347;p41"/>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348" name="Google Shape;348;p41"/>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Overpass SemiBold"/>
                <a:ea typeface="Overpass SemiBold"/>
                <a:cs typeface="Overpass SemiBold"/>
                <a:sym typeface="Overpass SemiBold"/>
              </a:defRPr>
            </a:lvl1pPr>
            <a:lvl2pPr lvl="1" rtl="0" algn="ctr">
              <a:buNone/>
              <a:defRPr sz="800">
                <a:latin typeface="Overpass SemiBold"/>
                <a:ea typeface="Overpass SemiBold"/>
                <a:cs typeface="Overpass SemiBold"/>
                <a:sym typeface="Overpass SemiBold"/>
              </a:defRPr>
            </a:lvl2pPr>
            <a:lvl3pPr lvl="2" rtl="0" algn="ctr">
              <a:buNone/>
              <a:defRPr sz="800">
                <a:latin typeface="Overpass SemiBold"/>
                <a:ea typeface="Overpass SemiBold"/>
                <a:cs typeface="Overpass SemiBold"/>
                <a:sym typeface="Overpass SemiBold"/>
              </a:defRPr>
            </a:lvl3pPr>
            <a:lvl4pPr lvl="3" rtl="0" algn="ctr">
              <a:buNone/>
              <a:defRPr sz="800">
                <a:latin typeface="Overpass SemiBold"/>
                <a:ea typeface="Overpass SemiBold"/>
                <a:cs typeface="Overpass SemiBold"/>
                <a:sym typeface="Overpass SemiBold"/>
              </a:defRPr>
            </a:lvl4pPr>
            <a:lvl5pPr lvl="4" rtl="0" algn="ctr">
              <a:buNone/>
              <a:defRPr sz="800">
                <a:latin typeface="Overpass SemiBold"/>
                <a:ea typeface="Overpass SemiBold"/>
                <a:cs typeface="Overpass SemiBold"/>
                <a:sym typeface="Overpass SemiBold"/>
              </a:defRPr>
            </a:lvl5pPr>
            <a:lvl6pPr lvl="5" rtl="0" algn="ctr">
              <a:buNone/>
              <a:defRPr sz="800">
                <a:latin typeface="Overpass SemiBold"/>
                <a:ea typeface="Overpass SemiBold"/>
                <a:cs typeface="Overpass SemiBold"/>
                <a:sym typeface="Overpass SemiBold"/>
              </a:defRPr>
            </a:lvl6pPr>
            <a:lvl7pPr lvl="6" rtl="0" algn="ctr">
              <a:buNone/>
              <a:defRPr sz="800">
                <a:latin typeface="Overpass SemiBold"/>
                <a:ea typeface="Overpass SemiBold"/>
                <a:cs typeface="Overpass SemiBold"/>
                <a:sym typeface="Overpass SemiBold"/>
              </a:defRPr>
            </a:lvl7pPr>
            <a:lvl8pPr lvl="7" rtl="0" algn="ctr">
              <a:buNone/>
              <a:defRPr sz="800">
                <a:latin typeface="Overpass SemiBold"/>
                <a:ea typeface="Overpass SemiBold"/>
                <a:cs typeface="Overpass SemiBold"/>
                <a:sym typeface="Overpass SemiBold"/>
              </a:defRPr>
            </a:lvl8pPr>
            <a:lvl9pPr lvl="8" rtl="0" algn="ctr">
              <a:buNone/>
              <a:defRPr sz="800">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pic>
        <p:nvPicPr>
          <p:cNvPr id="349" name="Google Shape;349;p41"/>
          <p:cNvPicPr preferRelativeResize="0"/>
          <p:nvPr/>
        </p:nvPicPr>
        <p:blipFill rotWithShape="1">
          <a:blip r:embed="rId2">
            <a:alphaModFix/>
          </a:blip>
          <a:srcRect b="317" l="0" r="0" t="327"/>
          <a:stretch/>
        </p:blipFill>
        <p:spPr>
          <a:xfrm>
            <a:off x="10711279" y="6313250"/>
            <a:ext cx="975826" cy="228115"/>
          </a:xfrm>
          <a:prstGeom prst="rect">
            <a:avLst/>
          </a:prstGeom>
          <a:noFill/>
          <a:ln>
            <a:noFill/>
          </a:ln>
        </p:spPr>
      </p:pic>
      <p:sp>
        <p:nvSpPr>
          <p:cNvPr id="350" name="Google Shape;350;p41"/>
          <p:cNvSpPr txBox="1"/>
          <p:nvPr>
            <p:ph idx="2" type="subTitle"/>
          </p:nvPr>
        </p:nvSpPr>
        <p:spPr>
          <a:xfrm>
            <a:off x="885050" y="6169550"/>
            <a:ext cx="9183000" cy="559800"/>
          </a:xfrm>
          <a:prstGeom prst="rect">
            <a:avLst/>
          </a:prstGeom>
        </p:spPr>
        <p:txBody>
          <a:bodyPr anchorCtr="0" anchor="b" bIns="0" lIns="0" spcFirstLastPara="1" rIns="0" wrap="square" tIns="0">
            <a:noAutofit/>
          </a:bodyPr>
          <a:lstStyle>
            <a:lvl1pPr lvl="0" rtl="0">
              <a:lnSpc>
                <a:spcPct val="142000"/>
              </a:lnSpc>
              <a:spcBef>
                <a:spcPts val="0"/>
              </a:spcBef>
              <a:spcAft>
                <a:spcPts val="0"/>
              </a:spcAft>
              <a:buNone/>
              <a:defRPr sz="600">
                <a:solidFill>
                  <a:srgbClr val="4D4D4F"/>
                </a:solidFill>
              </a:defRPr>
            </a:lvl1pPr>
            <a:lvl2pPr lvl="1" rtl="0">
              <a:lnSpc>
                <a:spcPct val="142000"/>
              </a:lnSpc>
              <a:spcBef>
                <a:spcPts val="0"/>
              </a:spcBef>
              <a:spcAft>
                <a:spcPts val="0"/>
              </a:spcAft>
              <a:buNone/>
              <a:defRPr sz="600">
                <a:solidFill>
                  <a:srgbClr val="4D4D4F"/>
                </a:solidFill>
              </a:defRPr>
            </a:lvl2pPr>
            <a:lvl3pPr lvl="2" rtl="0">
              <a:lnSpc>
                <a:spcPct val="142000"/>
              </a:lnSpc>
              <a:spcBef>
                <a:spcPts val="0"/>
              </a:spcBef>
              <a:spcAft>
                <a:spcPts val="0"/>
              </a:spcAft>
              <a:buNone/>
              <a:defRPr sz="600">
                <a:solidFill>
                  <a:srgbClr val="4D4D4F"/>
                </a:solidFill>
              </a:defRPr>
            </a:lvl3pPr>
            <a:lvl4pPr lvl="3" rtl="0">
              <a:lnSpc>
                <a:spcPct val="142000"/>
              </a:lnSpc>
              <a:spcBef>
                <a:spcPts val="0"/>
              </a:spcBef>
              <a:spcAft>
                <a:spcPts val="0"/>
              </a:spcAft>
              <a:buNone/>
              <a:defRPr sz="600">
                <a:solidFill>
                  <a:srgbClr val="4D4D4F"/>
                </a:solidFill>
              </a:defRPr>
            </a:lvl4pPr>
            <a:lvl5pPr lvl="4" rtl="0">
              <a:lnSpc>
                <a:spcPct val="142000"/>
              </a:lnSpc>
              <a:spcBef>
                <a:spcPts val="0"/>
              </a:spcBef>
              <a:spcAft>
                <a:spcPts val="0"/>
              </a:spcAft>
              <a:buNone/>
              <a:defRPr sz="600">
                <a:solidFill>
                  <a:srgbClr val="4D4D4F"/>
                </a:solidFill>
              </a:defRPr>
            </a:lvl5pPr>
            <a:lvl6pPr lvl="5" rtl="0">
              <a:lnSpc>
                <a:spcPct val="142000"/>
              </a:lnSpc>
              <a:spcBef>
                <a:spcPts val="0"/>
              </a:spcBef>
              <a:spcAft>
                <a:spcPts val="0"/>
              </a:spcAft>
              <a:buNone/>
              <a:defRPr sz="600">
                <a:solidFill>
                  <a:srgbClr val="4D4D4F"/>
                </a:solidFill>
              </a:defRPr>
            </a:lvl6pPr>
            <a:lvl7pPr lvl="6" rtl="0">
              <a:lnSpc>
                <a:spcPct val="142000"/>
              </a:lnSpc>
              <a:spcBef>
                <a:spcPts val="0"/>
              </a:spcBef>
              <a:spcAft>
                <a:spcPts val="0"/>
              </a:spcAft>
              <a:buNone/>
              <a:defRPr sz="600">
                <a:solidFill>
                  <a:srgbClr val="4D4D4F"/>
                </a:solidFill>
              </a:defRPr>
            </a:lvl7pPr>
            <a:lvl8pPr lvl="7" rtl="0">
              <a:lnSpc>
                <a:spcPct val="142000"/>
              </a:lnSpc>
              <a:spcBef>
                <a:spcPts val="0"/>
              </a:spcBef>
              <a:spcAft>
                <a:spcPts val="0"/>
              </a:spcAft>
              <a:buNone/>
              <a:defRPr sz="600">
                <a:solidFill>
                  <a:srgbClr val="4D4D4F"/>
                </a:solidFill>
              </a:defRPr>
            </a:lvl8pPr>
            <a:lvl9pPr lvl="8" rtl="0">
              <a:lnSpc>
                <a:spcPct val="142000"/>
              </a:lnSpc>
              <a:spcBef>
                <a:spcPts val="0"/>
              </a:spcBef>
              <a:spcAft>
                <a:spcPts val="0"/>
              </a:spcAft>
              <a:buNone/>
              <a:defRPr sz="600">
                <a:solidFill>
                  <a:srgbClr val="4D4D4F"/>
                </a:solidFill>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white 5">
  <p:cSld name="CUSTOM_4_4_10">
    <p:spTree>
      <p:nvGrpSpPr>
        <p:cNvPr id="351" name="Shape 351"/>
        <p:cNvGrpSpPr/>
        <p:nvPr/>
      </p:nvGrpSpPr>
      <p:grpSpPr>
        <a:xfrm>
          <a:off x="0" y="0"/>
          <a:ext cx="0" cy="0"/>
          <a:chOff x="0" y="0"/>
          <a:chExt cx="0" cy="0"/>
        </a:xfrm>
      </p:grpSpPr>
      <p:sp>
        <p:nvSpPr>
          <p:cNvPr id="352" name="Google Shape;352;p42"/>
          <p:cNvSpPr txBox="1"/>
          <p:nvPr>
            <p:ph type="title"/>
          </p:nvPr>
        </p:nvSpPr>
        <p:spPr>
          <a:xfrm>
            <a:off x="1752600" y="946000"/>
            <a:ext cx="8686800" cy="9678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3000">
                <a:solidFill>
                  <a:srgbClr val="000000"/>
                </a:solidFill>
              </a:defRPr>
            </a:lvl1pPr>
            <a:lvl2pPr lvl="1" rtl="0" algn="ctr">
              <a:lnSpc>
                <a:spcPct val="130000"/>
              </a:lnSpc>
              <a:spcBef>
                <a:spcPts val="0"/>
              </a:spcBef>
              <a:spcAft>
                <a:spcPts val="0"/>
              </a:spcAft>
              <a:buNone/>
              <a:defRPr sz="3000">
                <a:solidFill>
                  <a:srgbClr val="000000"/>
                </a:solidFill>
              </a:defRPr>
            </a:lvl2pPr>
            <a:lvl3pPr lvl="2" rtl="0" algn="ctr">
              <a:lnSpc>
                <a:spcPct val="130000"/>
              </a:lnSpc>
              <a:spcBef>
                <a:spcPts val="0"/>
              </a:spcBef>
              <a:spcAft>
                <a:spcPts val="0"/>
              </a:spcAft>
              <a:buNone/>
              <a:defRPr sz="3000">
                <a:solidFill>
                  <a:srgbClr val="000000"/>
                </a:solidFill>
              </a:defRPr>
            </a:lvl3pPr>
            <a:lvl4pPr lvl="3" rtl="0" algn="ctr">
              <a:lnSpc>
                <a:spcPct val="130000"/>
              </a:lnSpc>
              <a:spcBef>
                <a:spcPts val="0"/>
              </a:spcBef>
              <a:spcAft>
                <a:spcPts val="0"/>
              </a:spcAft>
              <a:buNone/>
              <a:defRPr sz="3000">
                <a:solidFill>
                  <a:srgbClr val="000000"/>
                </a:solidFill>
              </a:defRPr>
            </a:lvl4pPr>
            <a:lvl5pPr lvl="4" rtl="0" algn="ctr">
              <a:lnSpc>
                <a:spcPct val="130000"/>
              </a:lnSpc>
              <a:spcBef>
                <a:spcPts val="0"/>
              </a:spcBef>
              <a:spcAft>
                <a:spcPts val="0"/>
              </a:spcAft>
              <a:buNone/>
              <a:defRPr sz="3000">
                <a:solidFill>
                  <a:srgbClr val="000000"/>
                </a:solidFill>
              </a:defRPr>
            </a:lvl5pPr>
            <a:lvl6pPr lvl="5" rtl="0" algn="ctr">
              <a:lnSpc>
                <a:spcPct val="130000"/>
              </a:lnSpc>
              <a:spcBef>
                <a:spcPts val="0"/>
              </a:spcBef>
              <a:spcAft>
                <a:spcPts val="0"/>
              </a:spcAft>
              <a:buNone/>
              <a:defRPr sz="3000">
                <a:solidFill>
                  <a:srgbClr val="000000"/>
                </a:solidFill>
              </a:defRPr>
            </a:lvl6pPr>
            <a:lvl7pPr lvl="6" rtl="0" algn="ctr">
              <a:lnSpc>
                <a:spcPct val="130000"/>
              </a:lnSpc>
              <a:spcBef>
                <a:spcPts val="0"/>
              </a:spcBef>
              <a:spcAft>
                <a:spcPts val="0"/>
              </a:spcAft>
              <a:buNone/>
              <a:defRPr sz="3000">
                <a:solidFill>
                  <a:srgbClr val="000000"/>
                </a:solidFill>
              </a:defRPr>
            </a:lvl7pPr>
            <a:lvl8pPr lvl="7" rtl="0" algn="ctr">
              <a:lnSpc>
                <a:spcPct val="130000"/>
              </a:lnSpc>
              <a:spcBef>
                <a:spcPts val="0"/>
              </a:spcBef>
              <a:spcAft>
                <a:spcPts val="0"/>
              </a:spcAft>
              <a:buNone/>
              <a:defRPr sz="3000">
                <a:solidFill>
                  <a:srgbClr val="000000"/>
                </a:solidFill>
              </a:defRPr>
            </a:lvl8pPr>
            <a:lvl9pPr lvl="8" rtl="0" algn="ctr">
              <a:lnSpc>
                <a:spcPct val="130000"/>
              </a:lnSpc>
              <a:spcBef>
                <a:spcPts val="0"/>
              </a:spcBef>
              <a:spcAft>
                <a:spcPts val="0"/>
              </a:spcAft>
              <a:buNone/>
              <a:defRPr sz="3000">
                <a:solidFill>
                  <a:srgbClr val="000000"/>
                </a:solidFill>
              </a:defRPr>
            </a:lvl9pPr>
          </a:lstStyle>
          <a:p/>
        </p:txBody>
      </p:sp>
      <p:cxnSp>
        <p:nvCxnSpPr>
          <p:cNvPr id="353" name="Google Shape;353;p42"/>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354" name="Google Shape;354;p42"/>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1pPr>
            <a:lvl2pPr lvl="1"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2pPr>
            <a:lvl3pPr lvl="2"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3pPr>
            <a:lvl4pPr lvl="3"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4pPr>
            <a:lvl5pPr lvl="4"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5pPr>
            <a:lvl6pPr lvl="5"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6pPr>
            <a:lvl7pPr lvl="6"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7pPr>
            <a:lvl8pPr lvl="7"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8pPr>
            <a:lvl9pPr lvl="8"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9pPr>
          </a:lstStyle>
          <a:p/>
        </p:txBody>
      </p:sp>
      <p:cxnSp>
        <p:nvCxnSpPr>
          <p:cNvPr id="355" name="Google Shape;355;p42"/>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356" name="Google Shape;356;p42"/>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Overpass SemiBold"/>
                <a:ea typeface="Overpass SemiBold"/>
                <a:cs typeface="Overpass SemiBold"/>
                <a:sym typeface="Overpass SemiBold"/>
              </a:defRPr>
            </a:lvl1pPr>
            <a:lvl2pPr lvl="1" rtl="0" algn="ctr">
              <a:buNone/>
              <a:defRPr sz="800">
                <a:latin typeface="Overpass SemiBold"/>
                <a:ea typeface="Overpass SemiBold"/>
                <a:cs typeface="Overpass SemiBold"/>
                <a:sym typeface="Overpass SemiBold"/>
              </a:defRPr>
            </a:lvl2pPr>
            <a:lvl3pPr lvl="2" rtl="0" algn="ctr">
              <a:buNone/>
              <a:defRPr sz="800">
                <a:latin typeface="Overpass SemiBold"/>
                <a:ea typeface="Overpass SemiBold"/>
                <a:cs typeface="Overpass SemiBold"/>
                <a:sym typeface="Overpass SemiBold"/>
              </a:defRPr>
            </a:lvl3pPr>
            <a:lvl4pPr lvl="3" rtl="0" algn="ctr">
              <a:buNone/>
              <a:defRPr sz="800">
                <a:latin typeface="Overpass SemiBold"/>
                <a:ea typeface="Overpass SemiBold"/>
                <a:cs typeface="Overpass SemiBold"/>
                <a:sym typeface="Overpass SemiBold"/>
              </a:defRPr>
            </a:lvl4pPr>
            <a:lvl5pPr lvl="4" rtl="0" algn="ctr">
              <a:buNone/>
              <a:defRPr sz="800">
                <a:latin typeface="Overpass SemiBold"/>
                <a:ea typeface="Overpass SemiBold"/>
                <a:cs typeface="Overpass SemiBold"/>
                <a:sym typeface="Overpass SemiBold"/>
              </a:defRPr>
            </a:lvl5pPr>
            <a:lvl6pPr lvl="5" rtl="0" algn="ctr">
              <a:buNone/>
              <a:defRPr sz="800">
                <a:latin typeface="Overpass SemiBold"/>
                <a:ea typeface="Overpass SemiBold"/>
                <a:cs typeface="Overpass SemiBold"/>
                <a:sym typeface="Overpass SemiBold"/>
              </a:defRPr>
            </a:lvl6pPr>
            <a:lvl7pPr lvl="6" rtl="0" algn="ctr">
              <a:buNone/>
              <a:defRPr sz="800">
                <a:latin typeface="Overpass SemiBold"/>
                <a:ea typeface="Overpass SemiBold"/>
                <a:cs typeface="Overpass SemiBold"/>
                <a:sym typeface="Overpass SemiBold"/>
              </a:defRPr>
            </a:lvl7pPr>
            <a:lvl8pPr lvl="7" rtl="0" algn="ctr">
              <a:buNone/>
              <a:defRPr sz="800">
                <a:latin typeface="Overpass SemiBold"/>
                <a:ea typeface="Overpass SemiBold"/>
                <a:cs typeface="Overpass SemiBold"/>
                <a:sym typeface="Overpass SemiBold"/>
              </a:defRPr>
            </a:lvl8pPr>
            <a:lvl9pPr lvl="8" rtl="0" algn="ctr">
              <a:buNone/>
              <a:defRPr sz="800">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pic>
        <p:nvPicPr>
          <p:cNvPr id="357" name="Google Shape;357;p42"/>
          <p:cNvPicPr preferRelativeResize="0"/>
          <p:nvPr/>
        </p:nvPicPr>
        <p:blipFill rotWithShape="1">
          <a:blip r:embed="rId2">
            <a:alphaModFix/>
          </a:blip>
          <a:srcRect b="317" l="0" r="0" t="327"/>
          <a:stretch/>
        </p:blipFill>
        <p:spPr>
          <a:xfrm>
            <a:off x="10711279" y="6313250"/>
            <a:ext cx="975826" cy="228115"/>
          </a:xfrm>
          <a:prstGeom prst="rect">
            <a:avLst/>
          </a:prstGeom>
          <a:noFill/>
          <a:ln>
            <a:noFill/>
          </a:ln>
        </p:spPr>
      </p:pic>
      <p:sp>
        <p:nvSpPr>
          <p:cNvPr id="358" name="Google Shape;358;p42"/>
          <p:cNvSpPr txBox="1"/>
          <p:nvPr>
            <p:ph idx="2" type="subTitle"/>
          </p:nvPr>
        </p:nvSpPr>
        <p:spPr>
          <a:xfrm>
            <a:off x="885050" y="6169550"/>
            <a:ext cx="9183000" cy="559800"/>
          </a:xfrm>
          <a:prstGeom prst="rect">
            <a:avLst/>
          </a:prstGeom>
        </p:spPr>
        <p:txBody>
          <a:bodyPr anchorCtr="0" anchor="b" bIns="0" lIns="0" spcFirstLastPara="1" rIns="0" wrap="square" tIns="0">
            <a:noAutofit/>
          </a:bodyPr>
          <a:lstStyle>
            <a:lvl1pPr lvl="0" rtl="0">
              <a:lnSpc>
                <a:spcPct val="142000"/>
              </a:lnSpc>
              <a:spcBef>
                <a:spcPts val="0"/>
              </a:spcBef>
              <a:spcAft>
                <a:spcPts val="0"/>
              </a:spcAft>
              <a:buNone/>
              <a:defRPr sz="600">
                <a:solidFill>
                  <a:srgbClr val="4D4D4F"/>
                </a:solidFill>
              </a:defRPr>
            </a:lvl1pPr>
            <a:lvl2pPr lvl="1" rtl="0">
              <a:lnSpc>
                <a:spcPct val="142000"/>
              </a:lnSpc>
              <a:spcBef>
                <a:spcPts val="0"/>
              </a:spcBef>
              <a:spcAft>
                <a:spcPts val="0"/>
              </a:spcAft>
              <a:buNone/>
              <a:defRPr sz="600">
                <a:solidFill>
                  <a:srgbClr val="4D4D4F"/>
                </a:solidFill>
              </a:defRPr>
            </a:lvl2pPr>
            <a:lvl3pPr lvl="2" rtl="0">
              <a:lnSpc>
                <a:spcPct val="142000"/>
              </a:lnSpc>
              <a:spcBef>
                <a:spcPts val="0"/>
              </a:spcBef>
              <a:spcAft>
                <a:spcPts val="0"/>
              </a:spcAft>
              <a:buNone/>
              <a:defRPr sz="600">
                <a:solidFill>
                  <a:srgbClr val="4D4D4F"/>
                </a:solidFill>
              </a:defRPr>
            </a:lvl3pPr>
            <a:lvl4pPr lvl="3" rtl="0">
              <a:lnSpc>
                <a:spcPct val="142000"/>
              </a:lnSpc>
              <a:spcBef>
                <a:spcPts val="0"/>
              </a:spcBef>
              <a:spcAft>
                <a:spcPts val="0"/>
              </a:spcAft>
              <a:buNone/>
              <a:defRPr sz="600">
                <a:solidFill>
                  <a:srgbClr val="4D4D4F"/>
                </a:solidFill>
              </a:defRPr>
            </a:lvl4pPr>
            <a:lvl5pPr lvl="4" rtl="0">
              <a:lnSpc>
                <a:spcPct val="142000"/>
              </a:lnSpc>
              <a:spcBef>
                <a:spcPts val="0"/>
              </a:spcBef>
              <a:spcAft>
                <a:spcPts val="0"/>
              </a:spcAft>
              <a:buNone/>
              <a:defRPr sz="600">
                <a:solidFill>
                  <a:srgbClr val="4D4D4F"/>
                </a:solidFill>
              </a:defRPr>
            </a:lvl5pPr>
            <a:lvl6pPr lvl="5" rtl="0">
              <a:lnSpc>
                <a:spcPct val="142000"/>
              </a:lnSpc>
              <a:spcBef>
                <a:spcPts val="0"/>
              </a:spcBef>
              <a:spcAft>
                <a:spcPts val="0"/>
              </a:spcAft>
              <a:buNone/>
              <a:defRPr sz="600">
                <a:solidFill>
                  <a:srgbClr val="4D4D4F"/>
                </a:solidFill>
              </a:defRPr>
            </a:lvl6pPr>
            <a:lvl7pPr lvl="6" rtl="0">
              <a:lnSpc>
                <a:spcPct val="142000"/>
              </a:lnSpc>
              <a:spcBef>
                <a:spcPts val="0"/>
              </a:spcBef>
              <a:spcAft>
                <a:spcPts val="0"/>
              </a:spcAft>
              <a:buNone/>
              <a:defRPr sz="600">
                <a:solidFill>
                  <a:srgbClr val="4D4D4F"/>
                </a:solidFill>
              </a:defRPr>
            </a:lvl7pPr>
            <a:lvl8pPr lvl="7" rtl="0">
              <a:lnSpc>
                <a:spcPct val="142000"/>
              </a:lnSpc>
              <a:spcBef>
                <a:spcPts val="0"/>
              </a:spcBef>
              <a:spcAft>
                <a:spcPts val="0"/>
              </a:spcAft>
              <a:buNone/>
              <a:defRPr sz="600">
                <a:solidFill>
                  <a:srgbClr val="4D4D4F"/>
                </a:solidFill>
              </a:defRPr>
            </a:lvl8pPr>
            <a:lvl9pPr lvl="8" rtl="0">
              <a:lnSpc>
                <a:spcPct val="142000"/>
              </a:lnSpc>
              <a:spcBef>
                <a:spcPts val="0"/>
              </a:spcBef>
              <a:spcAft>
                <a:spcPts val="0"/>
              </a:spcAft>
              <a:buNone/>
              <a:defRPr sz="600">
                <a:solidFill>
                  <a:srgbClr val="4D4D4F"/>
                </a:solidFill>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2">
  <p:cSld name="CUSTOM_2_1_5">
    <p:spTree>
      <p:nvGrpSpPr>
        <p:cNvPr id="359" name="Shape 359"/>
        <p:cNvGrpSpPr/>
        <p:nvPr/>
      </p:nvGrpSpPr>
      <p:grpSpPr>
        <a:xfrm>
          <a:off x="0" y="0"/>
          <a:ext cx="0" cy="0"/>
          <a:chOff x="0" y="0"/>
          <a:chExt cx="0" cy="0"/>
        </a:xfrm>
      </p:grpSpPr>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8">
  <p:cSld name="TITLE_8">
    <p:spTree>
      <p:nvGrpSpPr>
        <p:cNvPr id="360" name="Shape 360"/>
        <p:cNvGrpSpPr/>
        <p:nvPr/>
      </p:nvGrpSpPr>
      <p:grpSpPr>
        <a:xfrm>
          <a:off x="0" y="0"/>
          <a:ext cx="0" cy="0"/>
          <a:chOff x="0" y="0"/>
          <a:chExt cx="0" cy="0"/>
        </a:xfrm>
      </p:grpSpPr>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white 6">
  <p:cSld name="CUSTOM_4_4_11">
    <p:spTree>
      <p:nvGrpSpPr>
        <p:cNvPr id="361" name="Shape 361"/>
        <p:cNvGrpSpPr/>
        <p:nvPr/>
      </p:nvGrpSpPr>
      <p:grpSpPr>
        <a:xfrm>
          <a:off x="0" y="0"/>
          <a:ext cx="0" cy="0"/>
          <a:chOff x="0" y="0"/>
          <a:chExt cx="0" cy="0"/>
        </a:xfrm>
      </p:grpSpPr>
      <p:sp>
        <p:nvSpPr>
          <p:cNvPr id="362" name="Google Shape;362;p45"/>
          <p:cNvSpPr txBox="1"/>
          <p:nvPr>
            <p:ph type="title"/>
          </p:nvPr>
        </p:nvSpPr>
        <p:spPr>
          <a:xfrm>
            <a:off x="1752600" y="946000"/>
            <a:ext cx="8686800" cy="9678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3000">
                <a:solidFill>
                  <a:srgbClr val="000000"/>
                </a:solidFill>
              </a:defRPr>
            </a:lvl1pPr>
            <a:lvl2pPr lvl="1" rtl="0" algn="ctr">
              <a:lnSpc>
                <a:spcPct val="130000"/>
              </a:lnSpc>
              <a:spcBef>
                <a:spcPts val="0"/>
              </a:spcBef>
              <a:spcAft>
                <a:spcPts val="0"/>
              </a:spcAft>
              <a:buNone/>
              <a:defRPr sz="3000">
                <a:solidFill>
                  <a:srgbClr val="000000"/>
                </a:solidFill>
              </a:defRPr>
            </a:lvl2pPr>
            <a:lvl3pPr lvl="2" rtl="0" algn="ctr">
              <a:lnSpc>
                <a:spcPct val="130000"/>
              </a:lnSpc>
              <a:spcBef>
                <a:spcPts val="0"/>
              </a:spcBef>
              <a:spcAft>
                <a:spcPts val="0"/>
              </a:spcAft>
              <a:buNone/>
              <a:defRPr sz="3000">
                <a:solidFill>
                  <a:srgbClr val="000000"/>
                </a:solidFill>
              </a:defRPr>
            </a:lvl3pPr>
            <a:lvl4pPr lvl="3" rtl="0" algn="ctr">
              <a:lnSpc>
                <a:spcPct val="130000"/>
              </a:lnSpc>
              <a:spcBef>
                <a:spcPts val="0"/>
              </a:spcBef>
              <a:spcAft>
                <a:spcPts val="0"/>
              </a:spcAft>
              <a:buNone/>
              <a:defRPr sz="3000">
                <a:solidFill>
                  <a:srgbClr val="000000"/>
                </a:solidFill>
              </a:defRPr>
            </a:lvl4pPr>
            <a:lvl5pPr lvl="4" rtl="0" algn="ctr">
              <a:lnSpc>
                <a:spcPct val="130000"/>
              </a:lnSpc>
              <a:spcBef>
                <a:spcPts val="0"/>
              </a:spcBef>
              <a:spcAft>
                <a:spcPts val="0"/>
              </a:spcAft>
              <a:buNone/>
              <a:defRPr sz="3000">
                <a:solidFill>
                  <a:srgbClr val="000000"/>
                </a:solidFill>
              </a:defRPr>
            </a:lvl5pPr>
            <a:lvl6pPr lvl="5" rtl="0" algn="ctr">
              <a:lnSpc>
                <a:spcPct val="130000"/>
              </a:lnSpc>
              <a:spcBef>
                <a:spcPts val="0"/>
              </a:spcBef>
              <a:spcAft>
                <a:spcPts val="0"/>
              </a:spcAft>
              <a:buNone/>
              <a:defRPr sz="3000">
                <a:solidFill>
                  <a:srgbClr val="000000"/>
                </a:solidFill>
              </a:defRPr>
            </a:lvl6pPr>
            <a:lvl7pPr lvl="6" rtl="0" algn="ctr">
              <a:lnSpc>
                <a:spcPct val="130000"/>
              </a:lnSpc>
              <a:spcBef>
                <a:spcPts val="0"/>
              </a:spcBef>
              <a:spcAft>
                <a:spcPts val="0"/>
              </a:spcAft>
              <a:buNone/>
              <a:defRPr sz="3000">
                <a:solidFill>
                  <a:srgbClr val="000000"/>
                </a:solidFill>
              </a:defRPr>
            </a:lvl7pPr>
            <a:lvl8pPr lvl="7" rtl="0" algn="ctr">
              <a:lnSpc>
                <a:spcPct val="130000"/>
              </a:lnSpc>
              <a:spcBef>
                <a:spcPts val="0"/>
              </a:spcBef>
              <a:spcAft>
                <a:spcPts val="0"/>
              </a:spcAft>
              <a:buNone/>
              <a:defRPr sz="3000">
                <a:solidFill>
                  <a:srgbClr val="000000"/>
                </a:solidFill>
              </a:defRPr>
            </a:lvl8pPr>
            <a:lvl9pPr lvl="8" rtl="0" algn="ctr">
              <a:lnSpc>
                <a:spcPct val="130000"/>
              </a:lnSpc>
              <a:spcBef>
                <a:spcPts val="0"/>
              </a:spcBef>
              <a:spcAft>
                <a:spcPts val="0"/>
              </a:spcAft>
              <a:buNone/>
              <a:defRPr sz="3000">
                <a:solidFill>
                  <a:srgbClr val="000000"/>
                </a:solidFill>
              </a:defRPr>
            </a:lvl9pPr>
          </a:lstStyle>
          <a:p/>
        </p:txBody>
      </p:sp>
      <p:cxnSp>
        <p:nvCxnSpPr>
          <p:cNvPr id="363" name="Google Shape;363;p45"/>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364" name="Google Shape;364;p45"/>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1pPr>
            <a:lvl2pPr lvl="1"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2pPr>
            <a:lvl3pPr lvl="2"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3pPr>
            <a:lvl4pPr lvl="3"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4pPr>
            <a:lvl5pPr lvl="4"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5pPr>
            <a:lvl6pPr lvl="5"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6pPr>
            <a:lvl7pPr lvl="6"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7pPr>
            <a:lvl8pPr lvl="7"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8pPr>
            <a:lvl9pPr lvl="8"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9pPr>
          </a:lstStyle>
          <a:p/>
        </p:txBody>
      </p:sp>
      <p:cxnSp>
        <p:nvCxnSpPr>
          <p:cNvPr id="365" name="Google Shape;365;p45"/>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366" name="Google Shape;366;p45"/>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Overpass SemiBold"/>
                <a:ea typeface="Overpass SemiBold"/>
                <a:cs typeface="Overpass SemiBold"/>
                <a:sym typeface="Overpass SemiBold"/>
              </a:defRPr>
            </a:lvl1pPr>
            <a:lvl2pPr lvl="1" rtl="0" algn="ctr">
              <a:buNone/>
              <a:defRPr sz="800">
                <a:latin typeface="Overpass SemiBold"/>
                <a:ea typeface="Overpass SemiBold"/>
                <a:cs typeface="Overpass SemiBold"/>
                <a:sym typeface="Overpass SemiBold"/>
              </a:defRPr>
            </a:lvl2pPr>
            <a:lvl3pPr lvl="2" rtl="0" algn="ctr">
              <a:buNone/>
              <a:defRPr sz="800">
                <a:latin typeface="Overpass SemiBold"/>
                <a:ea typeface="Overpass SemiBold"/>
                <a:cs typeface="Overpass SemiBold"/>
                <a:sym typeface="Overpass SemiBold"/>
              </a:defRPr>
            </a:lvl3pPr>
            <a:lvl4pPr lvl="3" rtl="0" algn="ctr">
              <a:buNone/>
              <a:defRPr sz="800">
                <a:latin typeface="Overpass SemiBold"/>
                <a:ea typeface="Overpass SemiBold"/>
                <a:cs typeface="Overpass SemiBold"/>
                <a:sym typeface="Overpass SemiBold"/>
              </a:defRPr>
            </a:lvl4pPr>
            <a:lvl5pPr lvl="4" rtl="0" algn="ctr">
              <a:buNone/>
              <a:defRPr sz="800">
                <a:latin typeface="Overpass SemiBold"/>
                <a:ea typeface="Overpass SemiBold"/>
                <a:cs typeface="Overpass SemiBold"/>
                <a:sym typeface="Overpass SemiBold"/>
              </a:defRPr>
            </a:lvl5pPr>
            <a:lvl6pPr lvl="5" rtl="0" algn="ctr">
              <a:buNone/>
              <a:defRPr sz="800">
                <a:latin typeface="Overpass SemiBold"/>
                <a:ea typeface="Overpass SemiBold"/>
                <a:cs typeface="Overpass SemiBold"/>
                <a:sym typeface="Overpass SemiBold"/>
              </a:defRPr>
            </a:lvl6pPr>
            <a:lvl7pPr lvl="6" rtl="0" algn="ctr">
              <a:buNone/>
              <a:defRPr sz="800">
                <a:latin typeface="Overpass SemiBold"/>
                <a:ea typeface="Overpass SemiBold"/>
                <a:cs typeface="Overpass SemiBold"/>
                <a:sym typeface="Overpass SemiBold"/>
              </a:defRPr>
            </a:lvl7pPr>
            <a:lvl8pPr lvl="7" rtl="0" algn="ctr">
              <a:buNone/>
              <a:defRPr sz="800">
                <a:latin typeface="Overpass SemiBold"/>
                <a:ea typeface="Overpass SemiBold"/>
                <a:cs typeface="Overpass SemiBold"/>
                <a:sym typeface="Overpass SemiBold"/>
              </a:defRPr>
            </a:lvl8pPr>
            <a:lvl9pPr lvl="8" rtl="0" algn="ctr">
              <a:buNone/>
              <a:defRPr sz="800">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pic>
        <p:nvPicPr>
          <p:cNvPr id="367" name="Google Shape;367;p45"/>
          <p:cNvPicPr preferRelativeResize="0"/>
          <p:nvPr/>
        </p:nvPicPr>
        <p:blipFill rotWithShape="1">
          <a:blip r:embed="rId2">
            <a:alphaModFix/>
          </a:blip>
          <a:srcRect b="317" l="0" r="0" t="327"/>
          <a:stretch/>
        </p:blipFill>
        <p:spPr>
          <a:xfrm>
            <a:off x="10711279" y="6313250"/>
            <a:ext cx="975826" cy="228115"/>
          </a:xfrm>
          <a:prstGeom prst="rect">
            <a:avLst/>
          </a:prstGeom>
          <a:noFill/>
          <a:ln>
            <a:noFill/>
          </a:ln>
        </p:spPr>
      </p:pic>
      <p:sp>
        <p:nvSpPr>
          <p:cNvPr id="368" name="Google Shape;368;p45"/>
          <p:cNvSpPr txBox="1"/>
          <p:nvPr>
            <p:ph idx="2" type="subTitle"/>
          </p:nvPr>
        </p:nvSpPr>
        <p:spPr>
          <a:xfrm>
            <a:off x="885050" y="6169550"/>
            <a:ext cx="9183000" cy="559800"/>
          </a:xfrm>
          <a:prstGeom prst="rect">
            <a:avLst/>
          </a:prstGeom>
        </p:spPr>
        <p:txBody>
          <a:bodyPr anchorCtr="0" anchor="b" bIns="0" lIns="0" spcFirstLastPara="1" rIns="0" wrap="square" tIns="0">
            <a:noAutofit/>
          </a:bodyPr>
          <a:lstStyle>
            <a:lvl1pPr lvl="0" rtl="0">
              <a:lnSpc>
                <a:spcPct val="142000"/>
              </a:lnSpc>
              <a:spcBef>
                <a:spcPts val="0"/>
              </a:spcBef>
              <a:spcAft>
                <a:spcPts val="0"/>
              </a:spcAft>
              <a:buNone/>
              <a:defRPr sz="600">
                <a:solidFill>
                  <a:srgbClr val="4D4D4F"/>
                </a:solidFill>
              </a:defRPr>
            </a:lvl1pPr>
            <a:lvl2pPr lvl="1" rtl="0">
              <a:lnSpc>
                <a:spcPct val="142000"/>
              </a:lnSpc>
              <a:spcBef>
                <a:spcPts val="0"/>
              </a:spcBef>
              <a:spcAft>
                <a:spcPts val="0"/>
              </a:spcAft>
              <a:buNone/>
              <a:defRPr sz="600">
                <a:solidFill>
                  <a:srgbClr val="4D4D4F"/>
                </a:solidFill>
              </a:defRPr>
            </a:lvl2pPr>
            <a:lvl3pPr lvl="2" rtl="0">
              <a:lnSpc>
                <a:spcPct val="142000"/>
              </a:lnSpc>
              <a:spcBef>
                <a:spcPts val="0"/>
              </a:spcBef>
              <a:spcAft>
                <a:spcPts val="0"/>
              </a:spcAft>
              <a:buNone/>
              <a:defRPr sz="600">
                <a:solidFill>
                  <a:srgbClr val="4D4D4F"/>
                </a:solidFill>
              </a:defRPr>
            </a:lvl3pPr>
            <a:lvl4pPr lvl="3" rtl="0">
              <a:lnSpc>
                <a:spcPct val="142000"/>
              </a:lnSpc>
              <a:spcBef>
                <a:spcPts val="0"/>
              </a:spcBef>
              <a:spcAft>
                <a:spcPts val="0"/>
              </a:spcAft>
              <a:buNone/>
              <a:defRPr sz="600">
                <a:solidFill>
                  <a:srgbClr val="4D4D4F"/>
                </a:solidFill>
              </a:defRPr>
            </a:lvl4pPr>
            <a:lvl5pPr lvl="4" rtl="0">
              <a:lnSpc>
                <a:spcPct val="142000"/>
              </a:lnSpc>
              <a:spcBef>
                <a:spcPts val="0"/>
              </a:spcBef>
              <a:spcAft>
                <a:spcPts val="0"/>
              </a:spcAft>
              <a:buNone/>
              <a:defRPr sz="600">
                <a:solidFill>
                  <a:srgbClr val="4D4D4F"/>
                </a:solidFill>
              </a:defRPr>
            </a:lvl5pPr>
            <a:lvl6pPr lvl="5" rtl="0">
              <a:lnSpc>
                <a:spcPct val="142000"/>
              </a:lnSpc>
              <a:spcBef>
                <a:spcPts val="0"/>
              </a:spcBef>
              <a:spcAft>
                <a:spcPts val="0"/>
              </a:spcAft>
              <a:buNone/>
              <a:defRPr sz="600">
                <a:solidFill>
                  <a:srgbClr val="4D4D4F"/>
                </a:solidFill>
              </a:defRPr>
            </a:lvl6pPr>
            <a:lvl7pPr lvl="6" rtl="0">
              <a:lnSpc>
                <a:spcPct val="142000"/>
              </a:lnSpc>
              <a:spcBef>
                <a:spcPts val="0"/>
              </a:spcBef>
              <a:spcAft>
                <a:spcPts val="0"/>
              </a:spcAft>
              <a:buNone/>
              <a:defRPr sz="600">
                <a:solidFill>
                  <a:srgbClr val="4D4D4F"/>
                </a:solidFill>
              </a:defRPr>
            </a:lvl7pPr>
            <a:lvl8pPr lvl="7" rtl="0">
              <a:lnSpc>
                <a:spcPct val="142000"/>
              </a:lnSpc>
              <a:spcBef>
                <a:spcPts val="0"/>
              </a:spcBef>
              <a:spcAft>
                <a:spcPts val="0"/>
              </a:spcAft>
              <a:buNone/>
              <a:defRPr sz="600">
                <a:solidFill>
                  <a:srgbClr val="4D4D4F"/>
                </a:solidFill>
              </a:defRPr>
            </a:lvl8pPr>
            <a:lvl9pPr lvl="8" rtl="0">
              <a:lnSpc>
                <a:spcPct val="142000"/>
              </a:lnSpc>
              <a:spcBef>
                <a:spcPts val="0"/>
              </a:spcBef>
              <a:spcAft>
                <a:spcPts val="0"/>
              </a:spcAft>
              <a:buNone/>
              <a:defRPr sz="600">
                <a:solidFill>
                  <a:srgbClr val="4D4D4F"/>
                </a:solidFill>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9">
  <p:cSld name="TITLE_9">
    <p:spTree>
      <p:nvGrpSpPr>
        <p:cNvPr id="369" name="Shape 369"/>
        <p:cNvGrpSpPr/>
        <p:nvPr/>
      </p:nvGrpSpPr>
      <p:grpSpPr>
        <a:xfrm>
          <a:off x="0" y="0"/>
          <a:ext cx="0" cy="0"/>
          <a:chOff x="0" y="0"/>
          <a:chExt cx="0" cy="0"/>
        </a:xfrm>
      </p:grpSpPr>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black 1">
  <p:cSld name="CUSTOM_2_3_2">
    <p:bg>
      <p:bgPr>
        <a:blipFill>
          <a:blip r:embed="rId2">
            <a:alphaModFix/>
          </a:blip>
          <a:stretch>
            <a:fillRect/>
          </a:stretch>
        </a:blipFill>
      </p:bgPr>
    </p:bg>
    <p:spTree>
      <p:nvGrpSpPr>
        <p:cNvPr id="370" name="Shape 370"/>
        <p:cNvGrpSpPr/>
        <p:nvPr/>
      </p:nvGrpSpPr>
      <p:grpSpPr>
        <a:xfrm>
          <a:off x="0" y="0"/>
          <a:ext cx="0" cy="0"/>
          <a:chOff x="0" y="0"/>
          <a:chExt cx="0" cy="0"/>
        </a:xfrm>
      </p:grpSpPr>
      <p:sp>
        <p:nvSpPr>
          <p:cNvPr id="371" name="Google Shape;371;p47"/>
          <p:cNvSpPr txBox="1"/>
          <p:nvPr>
            <p:ph type="title"/>
          </p:nvPr>
        </p:nvSpPr>
        <p:spPr>
          <a:xfrm>
            <a:off x="447775" y="1084561"/>
            <a:ext cx="6825000" cy="2105100"/>
          </a:xfrm>
          <a:prstGeom prst="rect">
            <a:avLst/>
          </a:prstGeom>
        </p:spPr>
        <p:txBody>
          <a:bodyPr anchorCtr="0" anchor="t" bIns="91425" lIns="438900" spcFirstLastPara="1" rIns="91425" wrap="square" tIns="91425">
            <a:noAutofit/>
          </a:bodyPr>
          <a:lstStyle>
            <a:lvl1pPr lvl="0" rtl="0">
              <a:spcBef>
                <a:spcPts val="0"/>
              </a:spcBef>
              <a:spcAft>
                <a:spcPts val="0"/>
              </a:spcAft>
              <a:buNone/>
              <a:defRPr b="1" sz="6000">
                <a:solidFill>
                  <a:srgbClr val="EBEBEB"/>
                </a:solidFill>
                <a:latin typeface="Overpass"/>
                <a:ea typeface="Overpass"/>
                <a:cs typeface="Overpass"/>
                <a:sym typeface="Overpass"/>
              </a:defRPr>
            </a:lvl1pPr>
            <a:lvl2pPr lvl="1" rtl="0">
              <a:spcBef>
                <a:spcPts val="0"/>
              </a:spcBef>
              <a:spcAft>
                <a:spcPts val="0"/>
              </a:spcAft>
              <a:buNone/>
              <a:defRPr b="1" sz="6000">
                <a:solidFill>
                  <a:srgbClr val="EBEBEB"/>
                </a:solidFill>
                <a:latin typeface="Overpass"/>
                <a:ea typeface="Overpass"/>
                <a:cs typeface="Overpass"/>
                <a:sym typeface="Overpass"/>
              </a:defRPr>
            </a:lvl2pPr>
            <a:lvl3pPr lvl="2" rtl="0">
              <a:spcBef>
                <a:spcPts val="0"/>
              </a:spcBef>
              <a:spcAft>
                <a:spcPts val="0"/>
              </a:spcAft>
              <a:buNone/>
              <a:defRPr b="1" sz="6000">
                <a:solidFill>
                  <a:srgbClr val="EBEBEB"/>
                </a:solidFill>
                <a:latin typeface="Overpass"/>
                <a:ea typeface="Overpass"/>
                <a:cs typeface="Overpass"/>
                <a:sym typeface="Overpass"/>
              </a:defRPr>
            </a:lvl3pPr>
            <a:lvl4pPr lvl="3" rtl="0">
              <a:spcBef>
                <a:spcPts val="0"/>
              </a:spcBef>
              <a:spcAft>
                <a:spcPts val="0"/>
              </a:spcAft>
              <a:buNone/>
              <a:defRPr b="1" sz="6000">
                <a:solidFill>
                  <a:srgbClr val="EBEBEB"/>
                </a:solidFill>
                <a:latin typeface="Overpass"/>
                <a:ea typeface="Overpass"/>
                <a:cs typeface="Overpass"/>
                <a:sym typeface="Overpass"/>
              </a:defRPr>
            </a:lvl4pPr>
            <a:lvl5pPr lvl="4" rtl="0">
              <a:spcBef>
                <a:spcPts val="0"/>
              </a:spcBef>
              <a:spcAft>
                <a:spcPts val="0"/>
              </a:spcAft>
              <a:buNone/>
              <a:defRPr b="1" sz="6000">
                <a:solidFill>
                  <a:srgbClr val="EBEBEB"/>
                </a:solidFill>
                <a:latin typeface="Overpass"/>
                <a:ea typeface="Overpass"/>
                <a:cs typeface="Overpass"/>
                <a:sym typeface="Overpass"/>
              </a:defRPr>
            </a:lvl5pPr>
            <a:lvl6pPr lvl="5" rtl="0">
              <a:spcBef>
                <a:spcPts val="0"/>
              </a:spcBef>
              <a:spcAft>
                <a:spcPts val="0"/>
              </a:spcAft>
              <a:buNone/>
              <a:defRPr b="1" sz="6000">
                <a:solidFill>
                  <a:srgbClr val="EBEBEB"/>
                </a:solidFill>
                <a:latin typeface="Overpass"/>
                <a:ea typeface="Overpass"/>
                <a:cs typeface="Overpass"/>
                <a:sym typeface="Overpass"/>
              </a:defRPr>
            </a:lvl6pPr>
            <a:lvl7pPr lvl="6" rtl="0">
              <a:spcBef>
                <a:spcPts val="0"/>
              </a:spcBef>
              <a:spcAft>
                <a:spcPts val="0"/>
              </a:spcAft>
              <a:buNone/>
              <a:defRPr b="1" sz="6000">
                <a:solidFill>
                  <a:srgbClr val="EBEBEB"/>
                </a:solidFill>
                <a:latin typeface="Overpass"/>
                <a:ea typeface="Overpass"/>
                <a:cs typeface="Overpass"/>
                <a:sym typeface="Overpass"/>
              </a:defRPr>
            </a:lvl7pPr>
            <a:lvl8pPr lvl="7" rtl="0">
              <a:spcBef>
                <a:spcPts val="0"/>
              </a:spcBef>
              <a:spcAft>
                <a:spcPts val="0"/>
              </a:spcAft>
              <a:buNone/>
              <a:defRPr b="1" sz="6000">
                <a:solidFill>
                  <a:srgbClr val="EBEBEB"/>
                </a:solidFill>
                <a:latin typeface="Overpass"/>
                <a:ea typeface="Overpass"/>
                <a:cs typeface="Overpass"/>
                <a:sym typeface="Overpass"/>
              </a:defRPr>
            </a:lvl8pPr>
            <a:lvl9pPr lvl="8" rtl="0">
              <a:spcBef>
                <a:spcPts val="0"/>
              </a:spcBef>
              <a:spcAft>
                <a:spcPts val="0"/>
              </a:spcAft>
              <a:buNone/>
              <a:defRPr b="1" sz="6000">
                <a:solidFill>
                  <a:srgbClr val="EBEBEB"/>
                </a:solidFill>
                <a:latin typeface="Overpass"/>
                <a:ea typeface="Overpass"/>
                <a:cs typeface="Overpass"/>
                <a:sym typeface="Overpass"/>
              </a:defRPr>
            </a:lvl9pPr>
          </a:lstStyle>
          <a:p/>
        </p:txBody>
      </p:sp>
      <p:cxnSp>
        <p:nvCxnSpPr>
          <p:cNvPr id="372" name="Google Shape;372;p47"/>
          <p:cNvCxnSpPr/>
          <p:nvPr/>
        </p:nvCxnSpPr>
        <p:spPr>
          <a:xfrm rot="10800000">
            <a:off x="447767" y="6401100"/>
            <a:ext cx="0" cy="456900"/>
          </a:xfrm>
          <a:prstGeom prst="straightConnector1">
            <a:avLst/>
          </a:prstGeom>
          <a:noFill/>
          <a:ln cap="flat" cmpd="sng" w="9525">
            <a:solidFill>
              <a:srgbClr val="EE0000"/>
            </a:solidFill>
            <a:prstDash val="solid"/>
            <a:round/>
            <a:headEnd len="med" w="med" type="none"/>
            <a:tailEnd len="med" w="med" type="none"/>
          </a:ln>
        </p:spPr>
      </p:cxnSp>
      <p:sp>
        <p:nvSpPr>
          <p:cNvPr id="373" name="Google Shape;373;p47"/>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solidFill>
                  <a:srgbClr val="EBEBEB"/>
                </a:solidFill>
                <a:latin typeface="Overpass SemiBold"/>
                <a:ea typeface="Overpass SemiBold"/>
                <a:cs typeface="Overpass SemiBold"/>
                <a:sym typeface="Overpass SemiBold"/>
              </a:defRPr>
            </a:lvl1pPr>
            <a:lvl2pPr lvl="1" rtl="0" algn="ctr">
              <a:buNone/>
              <a:defRPr sz="800">
                <a:solidFill>
                  <a:srgbClr val="EBEBEB"/>
                </a:solidFill>
                <a:latin typeface="Overpass SemiBold"/>
                <a:ea typeface="Overpass SemiBold"/>
                <a:cs typeface="Overpass SemiBold"/>
                <a:sym typeface="Overpass SemiBold"/>
              </a:defRPr>
            </a:lvl2pPr>
            <a:lvl3pPr lvl="2" rtl="0" algn="ctr">
              <a:buNone/>
              <a:defRPr sz="800">
                <a:solidFill>
                  <a:srgbClr val="EBEBEB"/>
                </a:solidFill>
                <a:latin typeface="Overpass SemiBold"/>
                <a:ea typeface="Overpass SemiBold"/>
                <a:cs typeface="Overpass SemiBold"/>
                <a:sym typeface="Overpass SemiBold"/>
              </a:defRPr>
            </a:lvl3pPr>
            <a:lvl4pPr lvl="3" rtl="0" algn="ctr">
              <a:buNone/>
              <a:defRPr sz="800">
                <a:solidFill>
                  <a:srgbClr val="EBEBEB"/>
                </a:solidFill>
                <a:latin typeface="Overpass SemiBold"/>
                <a:ea typeface="Overpass SemiBold"/>
                <a:cs typeface="Overpass SemiBold"/>
                <a:sym typeface="Overpass SemiBold"/>
              </a:defRPr>
            </a:lvl4pPr>
            <a:lvl5pPr lvl="4" rtl="0" algn="ctr">
              <a:buNone/>
              <a:defRPr sz="800">
                <a:solidFill>
                  <a:srgbClr val="EBEBEB"/>
                </a:solidFill>
                <a:latin typeface="Overpass SemiBold"/>
                <a:ea typeface="Overpass SemiBold"/>
                <a:cs typeface="Overpass SemiBold"/>
                <a:sym typeface="Overpass SemiBold"/>
              </a:defRPr>
            </a:lvl5pPr>
            <a:lvl6pPr lvl="5" rtl="0" algn="ctr">
              <a:buNone/>
              <a:defRPr sz="800">
                <a:solidFill>
                  <a:srgbClr val="EBEBEB"/>
                </a:solidFill>
                <a:latin typeface="Overpass SemiBold"/>
                <a:ea typeface="Overpass SemiBold"/>
                <a:cs typeface="Overpass SemiBold"/>
                <a:sym typeface="Overpass SemiBold"/>
              </a:defRPr>
            </a:lvl6pPr>
            <a:lvl7pPr lvl="6" rtl="0" algn="ctr">
              <a:buNone/>
              <a:defRPr sz="800">
                <a:solidFill>
                  <a:srgbClr val="EBEBEB"/>
                </a:solidFill>
                <a:latin typeface="Overpass SemiBold"/>
                <a:ea typeface="Overpass SemiBold"/>
                <a:cs typeface="Overpass SemiBold"/>
                <a:sym typeface="Overpass SemiBold"/>
              </a:defRPr>
            </a:lvl7pPr>
            <a:lvl8pPr lvl="7" rtl="0" algn="ctr">
              <a:buNone/>
              <a:defRPr sz="800">
                <a:solidFill>
                  <a:srgbClr val="EBEBEB"/>
                </a:solidFill>
                <a:latin typeface="Overpass SemiBold"/>
                <a:ea typeface="Overpass SemiBold"/>
                <a:cs typeface="Overpass SemiBold"/>
                <a:sym typeface="Overpass SemiBold"/>
              </a:defRPr>
            </a:lvl8pPr>
            <a:lvl9pPr lvl="8" rtl="0" algn="ctr">
              <a:buNone/>
              <a:defRPr sz="800">
                <a:solidFill>
                  <a:srgbClr val="EBEBEB"/>
                </a:solidFill>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cxnSp>
        <p:nvCxnSpPr>
          <p:cNvPr id="374" name="Google Shape;374;p47"/>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375" name="Google Shape;375;p47"/>
          <p:cNvSpPr txBox="1"/>
          <p:nvPr>
            <p:ph idx="1" type="subTitle"/>
          </p:nvPr>
        </p:nvSpPr>
        <p:spPr>
          <a:xfrm>
            <a:off x="447775" y="55441"/>
            <a:ext cx="51492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1pPr>
            <a:lvl2pPr lvl="1"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2pPr>
            <a:lvl3pPr lvl="2"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3pPr>
            <a:lvl4pPr lvl="3"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4pPr>
            <a:lvl5pPr lvl="4"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5pPr>
            <a:lvl6pPr lvl="5"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6pPr>
            <a:lvl7pPr lvl="6"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7pPr>
            <a:lvl8pPr lvl="7"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8pPr>
            <a:lvl9pPr lvl="8"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9pPr>
          </a:lstStyle>
          <a:p/>
        </p:txBody>
      </p:sp>
      <p:sp>
        <p:nvSpPr>
          <p:cNvPr id="376" name="Google Shape;376;p47"/>
          <p:cNvSpPr txBox="1"/>
          <p:nvPr>
            <p:ph idx="2" type="subTitle"/>
          </p:nvPr>
        </p:nvSpPr>
        <p:spPr>
          <a:xfrm>
            <a:off x="9251450" y="1743719"/>
            <a:ext cx="2124300" cy="3309300"/>
          </a:xfrm>
          <a:prstGeom prst="rect">
            <a:avLst/>
          </a:prstGeom>
        </p:spPr>
        <p:txBody>
          <a:bodyPr anchorCtr="0" anchor="t" bIns="91425" lIns="91425" spcFirstLastPara="1" rIns="91425" wrap="square" tIns="91425">
            <a:noAutofit/>
          </a:bodyPr>
          <a:lstStyle>
            <a:lvl1pPr lvl="0" rtl="0">
              <a:lnSpc>
                <a:spcPct val="174000"/>
              </a:lnSpc>
              <a:spcBef>
                <a:spcPts val="0"/>
              </a:spcBef>
              <a:spcAft>
                <a:spcPts val="0"/>
              </a:spcAft>
              <a:buNone/>
              <a:defRPr sz="1500">
                <a:solidFill>
                  <a:srgbClr val="4D4D4F"/>
                </a:solidFill>
              </a:defRPr>
            </a:lvl1pPr>
            <a:lvl2pPr lvl="1" rtl="0">
              <a:lnSpc>
                <a:spcPct val="174000"/>
              </a:lnSpc>
              <a:spcBef>
                <a:spcPts val="0"/>
              </a:spcBef>
              <a:spcAft>
                <a:spcPts val="0"/>
              </a:spcAft>
              <a:buNone/>
              <a:defRPr sz="1500">
                <a:solidFill>
                  <a:srgbClr val="4D4D4F"/>
                </a:solidFill>
              </a:defRPr>
            </a:lvl2pPr>
            <a:lvl3pPr lvl="2" rtl="0">
              <a:lnSpc>
                <a:spcPct val="174000"/>
              </a:lnSpc>
              <a:spcBef>
                <a:spcPts val="0"/>
              </a:spcBef>
              <a:spcAft>
                <a:spcPts val="0"/>
              </a:spcAft>
              <a:buNone/>
              <a:defRPr sz="1500">
                <a:solidFill>
                  <a:srgbClr val="4D4D4F"/>
                </a:solidFill>
              </a:defRPr>
            </a:lvl3pPr>
            <a:lvl4pPr lvl="3" rtl="0">
              <a:lnSpc>
                <a:spcPct val="174000"/>
              </a:lnSpc>
              <a:spcBef>
                <a:spcPts val="0"/>
              </a:spcBef>
              <a:spcAft>
                <a:spcPts val="0"/>
              </a:spcAft>
              <a:buNone/>
              <a:defRPr sz="1500">
                <a:solidFill>
                  <a:srgbClr val="4D4D4F"/>
                </a:solidFill>
              </a:defRPr>
            </a:lvl4pPr>
            <a:lvl5pPr lvl="4" rtl="0">
              <a:lnSpc>
                <a:spcPct val="174000"/>
              </a:lnSpc>
              <a:spcBef>
                <a:spcPts val="0"/>
              </a:spcBef>
              <a:spcAft>
                <a:spcPts val="0"/>
              </a:spcAft>
              <a:buNone/>
              <a:defRPr sz="1500">
                <a:solidFill>
                  <a:srgbClr val="4D4D4F"/>
                </a:solidFill>
              </a:defRPr>
            </a:lvl5pPr>
            <a:lvl6pPr lvl="5" rtl="0">
              <a:lnSpc>
                <a:spcPct val="174000"/>
              </a:lnSpc>
              <a:spcBef>
                <a:spcPts val="0"/>
              </a:spcBef>
              <a:spcAft>
                <a:spcPts val="0"/>
              </a:spcAft>
              <a:buNone/>
              <a:defRPr sz="1500">
                <a:solidFill>
                  <a:srgbClr val="4D4D4F"/>
                </a:solidFill>
              </a:defRPr>
            </a:lvl6pPr>
            <a:lvl7pPr lvl="6" rtl="0">
              <a:lnSpc>
                <a:spcPct val="174000"/>
              </a:lnSpc>
              <a:spcBef>
                <a:spcPts val="0"/>
              </a:spcBef>
              <a:spcAft>
                <a:spcPts val="0"/>
              </a:spcAft>
              <a:buNone/>
              <a:defRPr sz="1500">
                <a:solidFill>
                  <a:srgbClr val="4D4D4F"/>
                </a:solidFill>
              </a:defRPr>
            </a:lvl7pPr>
            <a:lvl8pPr lvl="7" rtl="0">
              <a:lnSpc>
                <a:spcPct val="174000"/>
              </a:lnSpc>
              <a:spcBef>
                <a:spcPts val="0"/>
              </a:spcBef>
              <a:spcAft>
                <a:spcPts val="0"/>
              </a:spcAft>
              <a:buNone/>
              <a:defRPr sz="1500">
                <a:solidFill>
                  <a:srgbClr val="4D4D4F"/>
                </a:solidFill>
              </a:defRPr>
            </a:lvl8pPr>
            <a:lvl9pPr lvl="8" rtl="0">
              <a:lnSpc>
                <a:spcPct val="174000"/>
              </a:lnSpc>
              <a:spcBef>
                <a:spcPts val="0"/>
              </a:spcBef>
              <a:spcAft>
                <a:spcPts val="0"/>
              </a:spcAft>
              <a:buNone/>
              <a:defRPr sz="1500">
                <a:solidFill>
                  <a:srgbClr val="4D4D4F"/>
                </a:solidFill>
              </a:defRPr>
            </a:lvl9pPr>
          </a:lstStyle>
          <a:p/>
        </p:txBody>
      </p:sp>
      <p:pic>
        <p:nvPicPr>
          <p:cNvPr id="377" name="Google Shape;377;p47"/>
          <p:cNvPicPr preferRelativeResize="0"/>
          <p:nvPr/>
        </p:nvPicPr>
        <p:blipFill rotWithShape="1">
          <a:blip r:embed="rId3">
            <a:alphaModFix/>
          </a:blip>
          <a:srcRect b="317" l="0" r="0" t="327"/>
          <a:stretch/>
        </p:blipFill>
        <p:spPr>
          <a:xfrm>
            <a:off x="10711279" y="6313250"/>
            <a:ext cx="975803" cy="228110"/>
          </a:xfrm>
          <a:prstGeom prst="rect">
            <a:avLst/>
          </a:prstGeom>
          <a:noFill/>
          <a:ln>
            <a:noFill/>
          </a:ln>
        </p:spPr>
      </p:pic>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white 7">
  <p:cSld name="CUSTOM_4_4_12">
    <p:spTree>
      <p:nvGrpSpPr>
        <p:cNvPr id="378" name="Shape 378"/>
        <p:cNvGrpSpPr/>
        <p:nvPr/>
      </p:nvGrpSpPr>
      <p:grpSpPr>
        <a:xfrm>
          <a:off x="0" y="0"/>
          <a:ext cx="0" cy="0"/>
          <a:chOff x="0" y="0"/>
          <a:chExt cx="0" cy="0"/>
        </a:xfrm>
      </p:grpSpPr>
      <p:sp>
        <p:nvSpPr>
          <p:cNvPr id="379" name="Google Shape;379;p48"/>
          <p:cNvSpPr txBox="1"/>
          <p:nvPr>
            <p:ph type="title"/>
          </p:nvPr>
        </p:nvSpPr>
        <p:spPr>
          <a:xfrm>
            <a:off x="1752600" y="946000"/>
            <a:ext cx="8686800" cy="9678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3000">
                <a:solidFill>
                  <a:srgbClr val="000000"/>
                </a:solidFill>
              </a:defRPr>
            </a:lvl1pPr>
            <a:lvl2pPr lvl="1" rtl="0" algn="ctr">
              <a:lnSpc>
                <a:spcPct val="130000"/>
              </a:lnSpc>
              <a:spcBef>
                <a:spcPts val="0"/>
              </a:spcBef>
              <a:spcAft>
                <a:spcPts val="0"/>
              </a:spcAft>
              <a:buNone/>
              <a:defRPr sz="3000">
                <a:solidFill>
                  <a:srgbClr val="000000"/>
                </a:solidFill>
              </a:defRPr>
            </a:lvl2pPr>
            <a:lvl3pPr lvl="2" rtl="0" algn="ctr">
              <a:lnSpc>
                <a:spcPct val="130000"/>
              </a:lnSpc>
              <a:spcBef>
                <a:spcPts val="0"/>
              </a:spcBef>
              <a:spcAft>
                <a:spcPts val="0"/>
              </a:spcAft>
              <a:buNone/>
              <a:defRPr sz="3000">
                <a:solidFill>
                  <a:srgbClr val="000000"/>
                </a:solidFill>
              </a:defRPr>
            </a:lvl3pPr>
            <a:lvl4pPr lvl="3" rtl="0" algn="ctr">
              <a:lnSpc>
                <a:spcPct val="130000"/>
              </a:lnSpc>
              <a:spcBef>
                <a:spcPts val="0"/>
              </a:spcBef>
              <a:spcAft>
                <a:spcPts val="0"/>
              </a:spcAft>
              <a:buNone/>
              <a:defRPr sz="3000">
                <a:solidFill>
                  <a:srgbClr val="000000"/>
                </a:solidFill>
              </a:defRPr>
            </a:lvl4pPr>
            <a:lvl5pPr lvl="4" rtl="0" algn="ctr">
              <a:lnSpc>
                <a:spcPct val="130000"/>
              </a:lnSpc>
              <a:spcBef>
                <a:spcPts val="0"/>
              </a:spcBef>
              <a:spcAft>
                <a:spcPts val="0"/>
              </a:spcAft>
              <a:buNone/>
              <a:defRPr sz="3000">
                <a:solidFill>
                  <a:srgbClr val="000000"/>
                </a:solidFill>
              </a:defRPr>
            </a:lvl5pPr>
            <a:lvl6pPr lvl="5" rtl="0" algn="ctr">
              <a:lnSpc>
                <a:spcPct val="130000"/>
              </a:lnSpc>
              <a:spcBef>
                <a:spcPts val="0"/>
              </a:spcBef>
              <a:spcAft>
                <a:spcPts val="0"/>
              </a:spcAft>
              <a:buNone/>
              <a:defRPr sz="3000">
                <a:solidFill>
                  <a:srgbClr val="000000"/>
                </a:solidFill>
              </a:defRPr>
            </a:lvl6pPr>
            <a:lvl7pPr lvl="6" rtl="0" algn="ctr">
              <a:lnSpc>
                <a:spcPct val="130000"/>
              </a:lnSpc>
              <a:spcBef>
                <a:spcPts val="0"/>
              </a:spcBef>
              <a:spcAft>
                <a:spcPts val="0"/>
              </a:spcAft>
              <a:buNone/>
              <a:defRPr sz="3000">
                <a:solidFill>
                  <a:srgbClr val="000000"/>
                </a:solidFill>
              </a:defRPr>
            </a:lvl7pPr>
            <a:lvl8pPr lvl="7" rtl="0" algn="ctr">
              <a:lnSpc>
                <a:spcPct val="130000"/>
              </a:lnSpc>
              <a:spcBef>
                <a:spcPts val="0"/>
              </a:spcBef>
              <a:spcAft>
                <a:spcPts val="0"/>
              </a:spcAft>
              <a:buNone/>
              <a:defRPr sz="3000">
                <a:solidFill>
                  <a:srgbClr val="000000"/>
                </a:solidFill>
              </a:defRPr>
            </a:lvl8pPr>
            <a:lvl9pPr lvl="8" rtl="0" algn="ctr">
              <a:lnSpc>
                <a:spcPct val="130000"/>
              </a:lnSpc>
              <a:spcBef>
                <a:spcPts val="0"/>
              </a:spcBef>
              <a:spcAft>
                <a:spcPts val="0"/>
              </a:spcAft>
              <a:buNone/>
              <a:defRPr sz="3000">
                <a:solidFill>
                  <a:srgbClr val="000000"/>
                </a:solidFill>
              </a:defRPr>
            </a:lvl9pPr>
          </a:lstStyle>
          <a:p/>
        </p:txBody>
      </p:sp>
      <p:cxnSp>
        <p:nvCxnSpPr>
          <p:cNvPr id="380" name="Google Shape;380;p48"/>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381" name="Google Shape;381;p48"/>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1pPr>
            <a:lvl2pPr lvl="1"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2pPr>
            <a:lvl3pPr lvl="2"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3pPr>
            <a:lvl4pPr lvl="3"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4pPr>
            <a:lvl5pPr lvl="4"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5pPr>
            <a:lvl6pPr lvl="5"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6pPr>
            <a:lvl7pPr lvl="6"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7pPr>
            <a:lvl8pPr lvl="7"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8pPr>
            <a:lvl9pPr lvl="8"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9pPr>
          </a:lstStyle>
          <a:p/>
        </p:txBody>
      </p:sp>
      <p:cxnSp>
        <p:nvCxnSpPr>
          <p:cNvPr id="382" name="Google Shape;382;p48"/>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383" name="Google Shape;383;p48"/>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Overpass SemiBold"/>
                <a:ea typeface="Overpass SemiBold"/>
                <a:cs typeface="Overpass SemiBold"/>
                <a:sym typeface="Overpass SemiBold"/>
              </a:defRPr>
            </a:lvl1pPr>
            <a:lvl2pPr lvl="1" rtl="0" algn="ctr">
              <a:buNone/>
              <a:defRPr sz="800">
                <a:latin typeface="Overpass SemiBold"/>
                <a:ea typeface="Overpass SemiBold"/>
                <a:cs typeface="Overpass SemiBold"/>
                <a:sym typeface="Overpass SemiBold"/>
              </a:defRPr>
            </a:lvl2pPr>
            <a:lvl3pPr lvl="2" rtl="0" algn="ctr">
              <a:buNone/>
              <a:defRPr sz="800">
                <a:latin typeface="Overpass SemiBold"/>
                <a:ea typeface="Overpass SemiBold"/>
                <a:cs typeface="Overpass SemiBold"/>
                <a:sym typeface="Overpass SemiBold"/>
              </a:defRPr>
            </a:lvl3pPr>
            <a:lvl4pPr lvl="3" rtl="0" algn="ctr">
              <a:buNone/>
              <a:defRPr sz="800">
                <a:latin typeface="Overpass SemiBold"/>
                <a:ea typeface="Overpass SemiBold"/>
                <a:cs typeface="Overpass SemiBold"/>
                <a:sym typeface="Overpass SemiBold"/>
              </a:defRPr>
            </a:lvl4pPr>
            <a:lvl5pPr lvl="4" rtl="0" algn="ctr">
              <a:buNone/>
              <a:defRPr sz="800">
                <a:latin typeface="Overpass SemiBold"/>
                <a:ea typeface="Overpass SemiBold"/>
                <a:cs typeface="Overpass SemiBold"/>
                <a:sym typeface="Overpass SemiBold"/>
              </a:defRPr>
            </a:lvl5pPr>
            <a:lvl6pPr lvl="5" rtl="0" algn="ctr">
              <a:buNone/>
              <a:defRPr sz="800">
                <a:latin typeface="Overpass SemiBold"/>
                <a:ea typeface="Overpass SemiBold"/>
                <a:cs typeface="Overpass SemiBold"/>
                <a:sym typeface="Overpass SemiBold"/>
              </a:defRPr>
            </a:lvl6pPr>
            <a:lvl7pPr lvl="6" rtl="0" algn="ctr">
              <a:buNone/>
              <a:defRPr sz="800">
                <a:latin typeface="Overpass SemiBold"/>
                <a:ea typeface="Overpass SemiBold"/>
                <a:cs typeface="Overpass SemiBold"/>
                <a:sym typeface="Overpass SemiBold"/>
              </a:defRPr>
            </a:lvl7pPr>
            <a:lvl8pPr lvl="7" rtl="0" algn="ctr">
              <a:buNone/>
              <a:defRPr sz="800">
                <a:latin typeface="Overpass SemiBold"/>
                <a:ea typeface="Overpass SemiBold"/>
                <a:cs typeface="Overpass SemiBold"/>
                <a:sym typeface="Overpass SemiBold"/>
              </a:defRPr>
            </a:lvl8pPr>
            <a:lvl9pPr lvl="8" rtl="0" algn="ctr">
              <a:buNone/>
              <a:defRPr sz="800">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pic>
        <p:nvPicPr>
          <p:cNvPr id="384" name="Google Shape;384;p48"/>
          <p:cNvPicPr preferRelativeResize="0"/>
          <p:nvPr/>
        </p:nvPicPr>
        <p:blipFill rotWithShape="1">
          <a:blip r:embed="rId2">
            <a:alphaModFix/>
          </a:blip>
          <a:srcRect b="317" l="0" r="0" t="327"/>
          <a:stretch/>
        </p:blipFill>
        <p:spPr>
          <a:xfrm>
            <a:off x="10711279" y="6313250"/>
            <a:ext cx="975826" cy="228115"/>
          </a:xfrm>
          <a:prstGeom prst="rect">
            <a:avLst/>
          </a:prstGeom>
          <a:noFill/>
          <a:ln>
            <a:noFill/>
          </a:ln>
        </p:spPr>
      </p:pic>
      <p:sp>
        <p:nvSpPr>
          <p:cNvPr id="385" name="Google Shape;385;p48"/>
          <p:cNvSpPr txBox="1"/>
          <p:nvPr>
            <p:ph idx="2" type="subTitle"/>
          </p:nvPr>
        </p:nvSpPr>
        <p:spPr>
          <a:xfrm>
            <a:off x="885050" y="6169550"/>
            <a:ext cx="9183000" cy="559800"/>
          </a:xfrm>
          <a:prstGeom prst="rect">
            <a:avLst/>
          </a:prstGeom>
        </p:spPr>
        <p:txBody>
          <a:bodyPr anchorCtr="0" anchor="b" bIns="0" lIns="0" spcFirstLastPara="1" rIns="0" wrap="square" tIns="0">
            <a:noAutofit/>
          </a:bodyPr>
          <a:lstStyle>
            <a:lvl1pPr lvl="0" rtl="0">
              <a:lnSpc>
                <a:spcPct val="142000"/>
              </a:lnSpc>
              <a:spcBef>
                <a:spcPts val="0"/>
              </a:spcBef>
              <a:spcAft>
                <a:spcPts val="0"/>
              </a:spcAft>
              <a:buNone/>
              <a:defRPr sz="600">
                <a:solidFill>
                  <a:srgbClr val="4D4D4F"/>
                </a:solidFill>
              </a:defRPr>
            </a:lvl1pPr>
            <a:lvl2pPr lvl="1" rtl="0">
              <a:lnSpc>
                <a:spcPct val="142000"/>
              </a:lnSpc>
              <a:spcBef>
                <a:spcPts val="0"/>
              </a:spcBef>
              <a:spcAft>
                <a:spcPts val="0"/>
              </a:spcAft>
              <a:buNone/>
              <a:defRPr sz="600">
                <a:solidFill>
                  <a:srgbClr val="4D4D4F"/>
                </a:solidFill>
              </a:defRPr>
            </a:lvl2pPr>
            <a:lvl3pPr lvl="2" rtl="0">
              <a:lnSpc>
                <a:spcPct val="142000"/>
              </a:lnSpc>
              <a:spcBef>
                <a:spcPts val="0"/>
              </a:spcBef>
              <a:spcAft>
                <a:spcPts val="0"/>
              </a:spcAft>
              <a:buNone/>
              <a:defRPr sz="600">
                <a:solidFill>
                  <a:srgbClr val="4D4D4F"/>
                </a:solidFill>
              </a:defRPr>
            </a:lvl3pPr>
            <a:lvl4pPr lvl="3" rtl="0">
              <a:lnSpc>
                <a:spcPct val="142000"/>
              </a:lnSpc>
              <a:spcBef>
                <a:spcPts val="0"/>
              </a:spcBef>
              <a:spcAft>
                <a:spcPts val="0"/>
              </a:spcAft>
              <a:buNone/>
              <a:defRPr sz="600">
                <a:solidFill>
                  <a:srgbClr val="4D4D4F"/>
                </a:solidFill>
              </a:defRPr>
            </a:lvl4pPr>
            <a:lvl5pPr lvl="4" rtl="0">
              <a:lnSpc>
                <a:spcPct val="142000"/>
              </a:lnSpc>
              <a:spcBef>
                <a:spcPts val="0"/>
              </a:spcBef>
              <a:spcAft>
                <a:spcPts val="0"/>
              </a:spcAft>
              <a:buNone/>
              <a:defRPr sz="600">
                <a:solidFill>
                  <a:srgbClr val="4D4D4F"/>
                </a:solidFill>
              </a:defRPr>
            </a:lvl5pPr>
            <a:lvl6pPr lvl="5" rtl="0">
              <a:lnSpc>
                <a:spcPct val="142000"/>
              </a:lnSpc>
              <a:spcBef>
                <a:spcPts val="0"/>
              </a:spcBef>
              <a:spcAft>
                <a:spcPts val="0"/>
              </a:spcAft>
              <a:buNone/>
              <a:defRPr sz="600">
                <a:solidFill>
                  <a:srgbClr val="4D4D4F"/>
                </a:solidFill>
              </a:defRPr>
            </a:lvl6pPr>
            <a:lvl7pPr lvl="6" rtl="0">
              <a:lnSpc>
                <a:spcPct val="142000"/>
              </a:lnSpc>
              <a:spcBef>
                <a:spcPts val="0"/>
              </a:spcBef>
              <a:spcAft>
                <a:spcPts val="0"/>
              </a:spcAft>
              <a:buNone/>
              <a:defRPr sz="600">
                <a:solidFill>
                  <a:srgbClr val="4D4D4F"/>
                </a:solidFill>
              </a:defRPr>
            </a:lvl7pPr>
            <a:lvl8pPr lvl="7" rtl="0">
              <a:lnSpc>
                <a:spcPct val="142000"/>
              </a:lnSpc>
              <a:spcBef>
                <a:spcPts val="0"/>
              </a:spcBef>
              <a:spcAft>
                <a:spcPts val="0"/>
              </a:spcAft>
              <a:buNone/>
              <a:defRPr sz="600">
                <a:solidFill>
                  <a:srgbClr val="4D4D4F"/>
                </a:solidFill>
              </a:defRPr>
            </a:lvl8pPr>
            <a:lvl9pPr lvl="8" rtl="0">
              <a:lnSpc>
                <a:spcPct val="142000"/>
              </a:lnSpc>
              <a:spcBef>
                <a:spcPts val="0"/>
              </a:spcBef>
              <a:spcAft>
                <a:spcPts val="0"/>
              </a:spcAft>
              <a:buNone/>
              <a:defRPr sz="600">
                <a:solidFill>
                  <a:srgbClr val="4D4D4F"/>
                </a:solidFill>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10">
  <p:cSld name="TITLE_10">
    <p:spTree>
      <p:nvGrpSpPr>
        <p:cNvPr id="386" name="Shape 386"/>
        <p:cNvGrpSpPr/>
        <p:nvPr/>
      </p:nvGrpSpPr>
      <p:grpSpPr>
        <a:xfrm>
          <a:off x="0" y="0"/>
          <a:ext cx="0" cy="0"/>
          <a:chOff x="0" y="0"/>
          <a:chExt cx="0" cy="0"/>
        </a:xfrm>
      </p:grpSpPr>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white 8">
  <p:cSld name="CUSTOM_4_4_13">
    <p:spTree>
      <p:nvGrpSpPr>
        <p:cNvPr id="387" name="Shape 387"/>
        <p:cNvGrpSpPr/>
        <p:nvPr/>
      </p:nvGrpSpPr>
      <p:grpSpPr>
        <a:xfrm>
          <a:off x="0" y="0"/>
          <a:ext cx="0" cy="0"/>
          <a:chOff x="0" y="0"/>
          <a:chExt cx="0" cy="0"/>
        </a:xfrm>
      </p:grpSpPr>
      <p:sp>
        <p:nvSpPr>
          <p:cNvPr id="388" name="Google Shape;388;p50"/>
          <p:cNvSpPr txBox="1"/>
          <p:nvPr>
            <p:ph type="title"/>
          </p:nvPr>
        </p:nvSpPr>
        <p:spPr>
          <a:xfrm>
            <a:off x="1752600" y="946000"/>
            <a:ext cx="8686800" cy="9678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3000">
                <a:solidFill>
                  <a:srgbClr val="000000"/>
                </a:solidFill>
              </a:defRPr>
            </a:lvl1pPr>
            <a:lvl2pPr lvl="1" rtl="0" algn="ctr">
              <a:lnSpc>
                <a:spcPct val="130000"/>
              </a:lnSpc>
              <a:spcBef>
                <a:spcPts val="0"/>
              </a:spcBef>
              <a:spcAft>
                <a:spcPts val="0"/>
              </a:spcAft>
              <a:buNone/>
              <a:defRPr sz="3000">
                <a:solidFill>
                  <a:srgbClr val="000000"/>
                </a:solidFill>
              </a:defRPr>
            </a:lvl2pPr>
            <a:lvl3pPr lvl="2" rtl="0" algn="ctr">
              <a:lnSpc>
                <a:spcPct val="130000"/>
              </a:lnSpc>
              <a:spcBef>
                <a:spcPts val="0"/>
              </a:spcBef>
              <a:spcAft>
                <a:spcPts val="0"/>
              </a:spcAft>
              <a:buNone/>
              <a:defRPr sz="3000">
                <a:solidFill>
                  <a:srgbClr val="000000"/>
                </a:solidFill>
              </a:defRPr>
            </a:lvl3pPr>
            <a:lvl4pPr lvl="3" rtl="0" algn="ctr">
              <a:lnSpc>
                <a:spcPct val="130000"/>
              </a:lnSpc>
              <a:spcBef>
                <a:spcPts val="0"/>
              </a:spcBef>
              <a:spcAft>
                <a:spcPts val="0"/>
              </a:spcAft>
              <a:buNone/>
              <a:defRPr sz="3000">
                <a:solidFill>
                  <a:srgbClr val="000000"/>
                </a:solidFill>
              </a:defRPr>
            </a:lvl4pPr>
            <a:lvl5pPr lvl="4" rtl="0" algn="ctr">
              <a:lnSpc>
                <a:spcPct val="130000"/>
              </a:lnSpc>
              <a:spcBef>
                <a:spcPts val="0"/>
              </a:spcBef>
              <a:spcAft>
                <a:spcPts val="0"/>
              </a:spcAft>
              <a:buNone/>
              <a:defRPr sz="3000">
                <a:solidFill>
                  <a:srgbClr val="000000"/>
                </a:solidFill>
              </a:defRPr>
            </a:lvl5pPr>
            <a:lvl6pPr lvl="5" rtl="0" algn="ctr">
              <a:lnSpc>
                <a:spcPct val="130000"/>
              </a:lnSpc>
              <a:spcBef>
                <a:spcPts val="0"/>
              </a:spcBef>
              <a:spcAft>
                <a:spcPts val="0"/>
              </a:spcAft>
              <a:buNone/>
              <a:defRPr sz="3000">
                <a:solidFill>
                  <a:srgbClr val="000000"/>
                </a:solidFill>
              </a:defRPr>
            </a:lvl6pPr>
            <a:lvl7pPr lvl="6" rtl="0" algn="ctr">
              <a:lnSpc>
                <a:spcPct val="130000"/>
              </a:lnSpc>
              <a:spcBef>
                <a:spcPts val="0"/>
              </a:spcBef>
              <a:spcAft>
                <a:spcPts val="0"/>
              </a:spcAft>
              <a:buNone/>
              <a:defRPr sz="3000">
                <a:solidFill>
                  <a:srgbClr val="000000"/>
                </a:solidFill>
              </a:defRPr>
            </a:lvl7pPr>
            <a:lvl8pPr lvl="7" rtl="0" algn="ctr">
              <a:lnSpc>
                <a:spcPct val="130000"/>
              </a:lnSpc>
              <a:spcBef>
                <a:spcPts val="0"/>
              </a:spcBef>
              <a:spcAft>
                <a:spcPts val="0"/>
              </a:spcAft>
              <a:buNone/>
              <a:defRPr sz="3000">
                <a:solidFill>
                  <a:srgbClr val="000000"/>
                </a:solidFill>
              </a:defRPr>
            </a:lvl8pPr>
            <a:lvl9pPr lvl="8" rtl="0" algn="ctr">
              <a:lnSpc>
                <a:spcPct val="130000"/>
              </a:lnSpc>
              <a:spcBef>
                <a:spcPts val="0"/>
              </a:spcBef>
              <a:spcAft>
                <a:spcPts val="0"/>
              </a:spcAft>
              <a:buNone/>
              <a:defRPr sz="3000">
                <a:solidFill>
                  <a:srgbClr val="000000"/>
                </a:solidFill>
              </a:defRPr>
            </a:lvl9pPr>
          </a:lstStyle>
          <a:p/>
        </p:txBody>
      </p:sp>
      <p:cxnSp>
        <p:nvCxnSpPr>
          <p:cNvPr id="389" name="Google Shape;389;p50"/>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390" name="Google Shape;390;p50"/>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1pPr>
            <a:lvl2pPr lvl="1"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2pPr>
            <a:lvl3pPr lvl="2"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3pPr>
            <a:lvl4pPr lvl="3"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4pPr>
            <a:lvl5pPr lvl="4"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5pPr>
            <a:lvl6pPr lvl="5"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6pPr>
            <a:lvl7pPr lvl="6"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7pPr>
            <a:lvl8pPr lvl="7"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8pPr>
            <a:lvl9pPr lvl="8"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9pPr>
          </a:lstStyle>
          <a:p/>
        </p:txBody>
      </p:sp>
      <p:cxnSp>
        <p:nvCxnSpPr>
          <p:cNvPr id="391" name="Google Shape;391;p50"/>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392" name="Google Shape;392;p50"/>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Overpass SemiBold"/>
                <a:ea typeface="Overpass SemiBold"/>
                <a:cs typeface="Overpass SemiBold"/>
                <a:sym typeface="Overpass SemiBold"/>
              </a:defRPr>
            </a:lvl1pPr>
            <a:lvl2pPr lvl="1" rtl="0" algn="ctr">
              <a:buNone/>
              <a:defRPr sz="800">
                <a:latin typeface="Overpass SemiBold"/>
                <a:ea typeface="Overpass SemiBold"/>
                <a:cs typeface="Overpass SemiBold"/>
                <a:sym typeface="Overpass SemiBold"/>
              </a:defRPr>
            </a:lvl2pPr>
            <a:lvl3pPr lvl="2" rtl="0" algn="ctr">
              <a:buNone/>
              <a:defRPr sz="800">
                <a:latin typeface="Overpass SemiBold"/>
                <a:ea typeface="Overpass SemiBold"/>
                <a:cs typeface="Overpass SemiBold"/>
                <a:sym typeface="Overpass SemiBold"/>
              </a:defRPr>
            </a:lvl3pPr>
            <a:lvl4pPr lvl="3" rtl="0" algn="ctr">
              <a:buNone/>
              <a:defRPr sz="800">
                <a:latin typeface="Overpass SemiBold"/>
                <a:ea typeface="Overpass SemiBold"/>
                <a:cs typeface="Overpass SemiBold"/>
                <a:sym typeface="Overpass SemiBold"/>
              </a:defRPr>
            </a:lvl4pPr>
            <a:lvl5pPr lvl="4" rtl="0" algn="ctr">
              <a:buNone/>
              <a:defRPr sz="800">
                <a:latin typeface="Overpass SemiBold"/>
                <a:ea typeface="Overpass SemiBold"/>
                <a:cs typeface="Overpass SemiBold"/>
                <a:sym typeface="Overpass SemiBold"/>
              </a:defRPr>
            </a:lvl5pPr>
            <a:lvl6pPr lvl="5" rtl="0" algn="ctr">
              <a:buNone/>
              <a:defRPr sz="800">
                <a:latin typeface="Overpass SemiBold"/>
                <a:ea typeface="Overpass SemiBold"/>
                <a:cs typeface="Overpass SemiBold"/>
                <a:sym typeface="Overpass SemiBold"/>
              </a:defRPr>
            </a:lvl6pPr>
            <a:lvl7pPr lvl="6" rtl="0" algn="ctr">
              <a:buNone/>
              <a:defRPr sz="800">
                <a:latin typeface="Overpass SemiBold"/>
                <a:ea typeface="Overpass SemiBold"/>
                <a:cs typeface="Overpass SemiBold"/>
                <a:sym typeface="Overpass SemiBold"/>
              </a:defRPr>
            </a:lvl7pPr>
            <a:lvl8pPr lvl="7" rtl="0" algn="ctr">
              <a:buNone/>
              <a:defRPr sz="800">
                <a:latin typeface="Overpass SemiBold"/>
                <a:ea typeface="Overpass SemiBold"/>
                <a:cs typeface="Overpass SemiBold"/>
                <a:sym typeface="Overpass SemiBold"/>
              </a:defRPr>
            </a:lvl8pPr>
            <a:lvl9pPr lvl="8" rtl="0" algn="ctr">
              <a:buNone/>
              <a:defRPr sz="800">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pic>
        <p:nvPicPr>
          <p:cNvPr id="393" name="Google Shape;393;p50"/>
          <p:cNvPicPr preferRelativeResize="0"/>
          <p:nvPr/>
        </p:nvPicPr>
        <p:blipFill rotWithShape="1">
          <a:blip r:embed="rId2">
            <a:alphaModFix/>
          </a:blip>
          <a:srcRect b="317" l="0" r="0" t="327"/>
          <a:stretch/>
        </p:blipFill>
        <p:spPr>
          <a:xfrm>
            <a:off x="10711279" y="6313250"/>
            <a:ext cx="975826" cy="228115"/>
          </a:xfrm>
          <a:prstGeom prst="rect">
            <a:avLst/>
          </a:prstGeom>
          <a:noFill/>
          <a:ln>
            <a:noFill/>
          </a:ln>
        </p:spPr>
      </p:pic>
      <p:sp>
        <p:nvSpPr>
          <p:cNvPr id="394" name="Google Shape;394;p50"/>
          <p:cNvSpPr txBox="1"/>
          <p:nvPr>
            <p:ph idx="2" type="subTitle"/>
          </p:nvPr>
        </p:nvSpPr>
        <p:spPr>
          <a:xfrm>
            <a:off x="885050" y="6169550"/>
            <a:ext cx="9183000" cy="559800"/>
          </a:xfrm>
          <a:prstGeom prst="rect">
            <a:avLst/>
          </a:prstGeom>
        </p:spPr>
        <p:txBody>
          <a:bodyPr anchorCtr="0" anchor="b" bIns="0" lIns="0" spcFirstLastPara="1" rIns="0" wrap="square" tIns="0">
            <a:noAutofit/>
          </a:bodyPr>
          <a:lstStyle>
            <a:lvl1pPr lvl="0" rtl="0">
              <a:lnSpc>
                <a:spcPct val="142000"/>
              </a:lnSpc>
              <a:spcBef>
                <a:spcPts val="0"/>
              </a:spcBef>
              <a:spcAft>
                <a:spcPts val="0"/>
              </a:spcAft>
              <a:buNone/>
              <a:defRPr sz="600">
                <a:solidFill>
                  <a:srgbClr val="4D4D4F"/>
                </a:solidFill>
              </a:defRPr>
            </a:lvl1pPr>
            <a:lvl2pPr lvl="1" rtl="0">
              <a:lnSpc>
                <a:spcPct val="142000"/>
              </a:lnSpc>
              <a:spcBef>
                <a:spcPts val="0"/>
              </a:spcBef>
              <a:spcAft>
                <a:spcPts val="0"/>
              </a:spcAft>
              <a:buNone/>
              <a:defRPr sz="600">
                <a:solidFill>
                  <a:srgbClr val="4D4D4F"/>
                </a:solidFill>
              </a:defRPr>
            </a:lvl2pPr>
            <a:lvl3pPr lvl="2" rtl="0">
              <a:lnSpc>
                <a:spcPct val="142000"/>
              </a:lnSpc>
              <a:spcBef>
                <a:spcPts val="0"/>
              </a:spcBef>
              <a:spcAft>
                <a:spcPts val="0"/>
              </a:spcAft>
              <a:buNone/>
              <a:defRPr sz="600">
                <a:solidFill>
                  <a:srgbClr val="4D4D4F"/>
                </a:solidFill>
              </a:defRPr>
            </a:lvl3pPr>
            <a:lvl4pPr lvl="3" rtl="0">
              <a:lnSpc>
                <a:spcPct val="142000"/>
              </a:lnSpc>
              <a:spcBef>
                <a:spcPts val="0"/>
              </a:spcBef>
              <a:spcAft>
                <a:spcPts val="0"/>
              </a:spcAft>
              <a:buNone/>
              <a:defRPr sz="600">
                <a:solidFill>
                  <a:srgbClr val="4D4D4F"/>
                </a:solidFill>
              </a:defRPr>
            </a:lvl4pPr>
            <a:lvl5pPr lvl="4" rtl="0">
              <a:lnSpc>
                <a:spcPct val="142000"/>
              </a:lnSpc>
              <a:spcBef>
                <a:spcPts val="0"/>
              </a:spcBef>
              <a:spcAft>
                <a:spcPts val="0"/>
              </a:spcAft>
              <a:buNone/>
              <a:defRPr sz="600">
                <a:solidFill>
                  <a:srgbClr val="4D4D4F"/>
                </a:solidFill>
              </a:defRPr>
            </a:lvl5pPr>
            <a:lvl6pPr lvl="5" rtl="0">
              <a:lnSpc>
                <a:spcPct val="142000"/>
              </a:lnSpc>
              <a:spcBef>
                <a:spcPts val="0"/>
              </a:spcBef>
              <a:spcAft>
                <a:spcPts val="0"/>
              </a:spcAft>
              <a:buNone/>
              <a:defRPr sz="600">
                <a:solidFill>
                  <a:srgbClr val="4D4D4F"/>
                </a:solidFill>
              </a:defRPr>
            </a:lvl6pPr>
            <a:lvl7pPr lvl="6" rtl="0">
              <a:lnSpc>
                <a:spcPct val="142000"/>
              </a:lnSpc>
              <a:spcBef>
                <a:spcPts val="0"/>
              </a:spcBef>
              <a:spcAft>
                <a:spcPts val="0"/>
              </a:spcAft>
              <a:buNone/>
              <a:defRPr sz="600">
                <a:solidFill>
                  <a:srgbClr val="4D4D4F"/>
                </a:solidFill>
              </a:defRPr>
            </a:lvl7pPr>
            <a:lvl8pPr lvl="7" rtl="0">
              <a:lnSpc>
                <a:spcPct val="142000"/>
              </a:lnSpc>
              <a:spcBef>
                <a:spcPts val="0"/>
              </a:spcBef>
              <a:spcAft>
                <a:spcPts val="0"/>
              </a:spcAft>
              <a:buNone/>
              <a:defRPr sz="600">
                <a:solidFill>
                  <a:srgbClr val="4D4D4F"/>
                </a:solidFill>
              </a:defRPr>
            </a:lvl8pPr>
            <a:lvl9pPr lvl="8" rtl="0">
              <a:lnSpc>
                <a:spcPct val="142000"/>
              </a:lnSpc>
              <a:spcBef>
                <a:spcPts val="0"/>
              </a:spcBef>
              <a:spcAft>
                <a:spcPts val="0"/>
              </a:spcAft>
              <a:buNone/>
              <a:defRPr sz="600">
                <a:solidFill>
                  <a:srgbClr val="4D4D4F"/>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2 closing">
  <p:cSld name="TITLE_1_1">
    <p:bg>
      <p:bgPr>
        <a:blipFill>
          <a:blip r:embed="rId2">
            <a:alphaModFix/>
          </a:blip>
          <a:stretch>
            <a:fillRect/>
          </a:stretch>
        </a:blipFill>
      </p:bgPr>
    </p:bg>
    <p:spTree>
      <p:nvGrpSpPr>
        <p:cNvPr id="48" name="Shape 48"/>
        <p:cNvGrpSpPr/>
        <p:nvPr/>
      </p:nvGrpSpPr>
      <p:grpSpPr>
        <a:xfrm>
          <a:off x="0" y="0"/>
          <a:ext cx="0" cy="0"/>
          <a:chOff x="0" y="0"/>
          <a:chExt cx="0" cy="0"/>
        </a:xfrm>
      </p:grpSpPr>
      <p:sp>
        <p:nvSpPr>
          <p:cNvPr id="49" name="Google Shape;49;p6"/>
          <p:cNvSpPr/>
          <p:nvPr/>
        </p:nvSpPr>
        <p:spPr>
          <a:xfrm>
            <a:off x="9617175" y="5878875"/>
            <a:ext cx="2574900" cy="979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6"/>
          <p:cNvSpPr txBox="1"/>
          <p:nvPr>
            <p:ph idx="1" type="subTitle"/>
          </p:nvPr>
        </p:nvSpPr>
        <p:spPr>
          <a:xfrm>
            <a:off x="2083725" y="3008425"/>
            <a:ext cx="4146300" cy="15249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Clr>
                <a:schemeClr val="lt1"/>
              </a:buClr>
              <a:buSzPts val="1400"/>
              <a:buFont typeface="Red Hat Display"/>
              <a:buNone/>
              <a:defRPr sz="1400">
                <a:solidFill>
                  <a:schemeClr val="lt1"/>
                </a:solidFill>
                <a:latin typeface="Red Hat Display"/>
                <a:ea typeface="Red Hat Display"/>
                <a:cs typeface="Red Hat Display"/>
                <a:sym typeface="Red Hat Display"/>
              </a:defRPr>
            </a:lvl1pPr>
            <a:lvl2pPr lvl="1" rtl="0">
              <a:lnSpc>
                <a:spcPct val="180000"/>
              </a:lnSpc>
              <a:spcBef>
                <a:spcPts val="0"/>
              </a:spcBef>
              <a:spcAft>
                <a:spcPts val="0"/>
              </a:spcAft>
              <a:buClr>
                <a:schemeClr val="lt1"/>
              </a:buClr>
              <a:buSzPts val="1400"/>
              <a:buFont typeface="Red Hat Display"/>
              <a:buNone/>
              <a:defRPr sz="1400">
                <a:solidFill>
                  <a:schemeClr val="lt1"/>
                </a:solidFill>
                <a:latin typeface="Red Hat Display"/>
                <a:ea typeface="Red Hat Display"/>
                <a:cs typeface="Red Hat Display"/>
                <a:sym typeface="Red Hat Display"/>
              </a:defRPr>
            </a:lvl2pPr>
            <a:lvl3pPr lvl="2" rtl="0">
              <a:lnSpc>
                <a:spcPct val="180000"/>
              </a:lnSpc>
              <a:spcBef>
                <a:spcPts val="0"/>
              </a:spcBef>
              <a:spcAft>
                <a:spcPts val="0"/>
              </a:spcAft>
              <a:buClr>
                <a:schemeClr val="lt1"/>
              </a:buClr>
              <a:buSzPts val="1400"/>
              <a:buFont typeface="Red Hat Display"/>
              <a:buNone/>
              <a:defRPr sz="1400">
                <a:solidFill>
                  <a:schemeClr val="lt1"/>
                </a:solidFill>
                <a:latin typeface="Red Hat Display"/>
                <a:ea typeface="Red Hat Display"/>
                <a:cs typeface="Red Hat Display"/>
                <a:sym typeface="Red Hat Display"/>
              </a:defRPr>
            </a:lvl3pPr>
            <a:lvl4pPr lvl="3" rtl="0">
              <a:lnSpc>
                <a:spcPct val="180000"/>
              </a:lnSpc>
              <a:spcBef>
                <a:spcPts val="0"/>
              </a:spcBef>
              <a:spcAft>
                <a:spcPts val="0"/>
              </a:spcAft>
              <a:buClr>
                <a:schemeClr val="lt1"/>
              </a:buClr>
              <a:buSzPts val="1400"/>
              <a:buFont typeface="Red Hat Display"/>
              <a:buNone/>
              <a:defRPr sz="1400">
                <a:solidFill>
                  <a:schemeClr val="lt1"/>
                </a:solidFill>
                <a:latin typeface="Red Hat Display"/>
                <a:ea typeface="Red Hat Display"/>
                <a:cs typeface="Red Hat Display"/>
                <a:sym typeface="Red Hat Display"/>
              </a:defRPr>
            </a:lvl4pPr>
            <a:lvl5pPr lvl="4" rtl="0">
              <a:lnSpc>
                <a:spcPct val="180000"/>
              </a:lnSpc>
              <a:spcBef>
                <a:spcPts val="0"/>
              </a:spcBef>
              <a:spcAft>
                <a:spcPts val="0"/>
              </a:spcAft>
              <a:buClr>
                <a:schemeClr val="lt1"/>
              </a:buClr>
              <a:buSzPts val="1400"/>
              <a:buFont typeface="Red Hat Display"/>
              <a:buNone/>
              <a:defRPr sz="1400">
                <a:solidFill>
                  <a:schemeClr val="lt1"/>
                </a:solidFill>
                <a:latin typeface="Red Hat Display"/>
                <a:ea typeface="Red Hat Display"/>
                <a:cs typeface="Red Hat Display"/>
                <a:sym typeface="Red Hat Display"/>
              </a:defRPr>
            </a:lvl5pPr>
            <a:lvl6pPr lvl="5" rtl="0">
              <a:lnSpc>
                <a:spcPct val="180000"/>
              </a:lnSpc>
              <a:spcBef>
                <a:spcPts val="0"/>
              </a:spcBef>
              <a:spcAft>
                <a:spcPts val="0"/>
              </a:spcAft>
              <a:buClr>
                <a:schemeClr val="lt1"/>
              </a:buClr>
              <a:buSzPts val="1400"/>
              <a:buFont typeface="Red Hat Display"/>
              <a:buNone/>
              <a:defRPr sz="1400">
                <a:solidFill>
                  <a:schemeClr val="lt1"/>
                </a:solidFill>
                <a:latin typeface="Red Hat Display"/>
                <a:ea typeface="Red Hat Display"/>
                <a:cs typeface="Red Hat Display"/>
                <a:sym typeface="Red Hat Display"/>
              </a:defRPr>
            </a:lvl6pPr>
            <a:lvl7pPr lvl="6" rtl="0">
              <a:lnSpc>
                <a:spcPct val="180000"/>
              </a:lnSpc>
              <a:spcBef>
                <a:spcPts val="0"/>
              </a:spcBef>
              <a:spcAft>
                <a:spcPts val="0"/>
              </a:spcAft>
              <a:buClr>
                <a:schemeClr val="lt1"/>
              </a:buClr>
              <a:buSzPts val="1400"/>
              <a:buFont typeface="Red Hat Display"/>
              <a:buNone/>
              <a:defRPr sz="1400">
                <a:solidFill>
                  <a:schemeClr val="lt1"/>
                </a:solidFill>
                <a:latin typeface="Red Hat Display"/>
                <a:ea typeface="Red Hat Display"/>
                <a:cs typeface="Red Hat Display"/>
                <a:sym typeface="Red Hat Display"/>
              </a:defRPr>
            </a:lvl7pPr>
            <a:lvl8pPr lvl="7" rtl="0">
              <a:lnSpc>
                <a:spcPct val="180000"/>
              </a:lnSpc>
              <a:spcBef>
                <a:spcPts val="0"/>
              </a:spcBef>
              <a:spcAft>
                <a:spcPts val="0"/>
              </a:spcAft>
              <a:buClr>
                <a:schemeClr val="lt1"/>
              </a:buClr>
              <a:buSzPts val="1400"/>
              <a:buFont typeface="Red Hat Display"/>
              <a:buNone/>
              <a:defRPr sz="1400">
                <a:solidFill>
                  <a:schemeClr val="lt1"/>
                </a:solidFill>
                <a:latin typeface="Red Hat Display"/>
                <a:ea typeface="Red Hat Display"/>
                <a:cs typeface="Red Hat Display"/>
                <a:sym typeface="Red Hat Display"/>
              </a:defRPr>
            </a:lvl8pPr>
            <a:lvl9pPr lvl="8" rtl="0">
              <a:lnSpc>
                <a:spcPct val="180000"/>
              </a:lnSpc>
              <a:spcBef>
                <a:spcPts val="0"/>
              </a:spcBef>
              <a:spcAft>
                <a:spcPts val="0"/>
              </a:spcAft>
              <a:buClr>
                <a:schemeClr val="lt1"/>
              </a:buClr>
              <a:buSzPts val="1400"/>
              <a:buFont typeface="Red Hat Display"/>
              <a:buNone/>
              <a:defRPr sz="1400">
                <a:solidFill>
                  <a:schemeClr val="lt1"/>
                </a:solidFill>
                <a:latin typeface="Red Hat Display"/>
                <a:ea typeface="Red Hat Display"/>
                <a:cs typeface="Red Hat Display"/>
                <a:sym typeface="Red Hat Display"/>
              </a:defRPr>
            </a:lvl9pPr>
          </a:lstStyle>
          <a:p/>
        </p:txBody>
      </p:sp>
      <p:sp>
        <p:nvSpPr>
          <p:cNvPr id="51" name="Google Shape;51;p6"/>
          <p:cNvSpPr txBox="1"/>
          <p:nvPr>
            <p:ph type="title"/>
          </p:nvPr>
        </p:nvSpPr>
        <p:spPr>
          <a:xfrm>
            <a:off x="2083875" y="568625"/>
            <a:ext cx="4905000" cy="1985400"/>
          </a:xfrm>
          <a:prstGeom prst="rect">
            <a:avLst/>
          </a:prstGeom>
        </p:spPr>
        <p:txBody>
          <a:bodyPr anchorCtr="0" anchor="b" bIns="0" lIns="0" spcFirstLastPara="1" rIns="0" wrap="square" tIns="0">
            <a:noAutofit/>
          </a:bodyPr>
          <a:lstStyle>
            <a:lvl1pPr lvl="0" rtl="0">
              <a:lnSpc>
                <a:spcPct val="100000"/>
              </a:lnSpc>
              <a:spcBef>
                <a:spcPts val="0"/>
              </a:spcBef>
              <a:spcAft>
                <a:spcPts val="0"/>
              </a:spcAft>
              <a:buNone/>
              <a:defRPr sz="5400">
                <a:solidFill>
                  <a:schemeClr val="lt1"/>
                </a:solidFill>
                <a:latin typeface="Red Hat Display Medium"/>
                <a:ea typeface="Red Hat Display Medium"/>
                <a:cs typeface="Red Hat Display Medium"/>
                <a:sym typeface="Red Hat Display Medium"/>
              </a:defRPr>
            </a:lvl1pPr>
            <a:lvl2pPr lvl="1" rtl="0">
              <a:lnSpc>
                <a:spcPct val="105000"/>
              </a:lnSpc>
              <a:spcBef>
                <a:spcPts val="0"/>
              </a:spcBef>
              <a:spcAft>
                <a:spcPts val="0"/>
              </a:spcAft>
              <a:buNone/>
              <a:defRPr sz="7000">
                <a:solidFill>
                  <a:schemeClr val="lt1"/>
                </a:solidFill>
              </a:defRPr>
            </a:lvl2pPr>
            <a:lvl3pPr lvl="2" rtl="0">
              <a:lnSpc>
                <a:spcPct val="105000"/>
              </a:lnSpc>
              <a:spcBef>
                <a:spcPts val="0"/>
              </a:spcBef>
              <a:spcAft>
                <a:spcPts val="0"/>
              </a:spcAft>
              <a:buNone/>
              <a:defRPr sz="7000">
                <a:solidFill>
                  <a:schemeClr val="lt1"/>
                </a:solidFill>
              </a:defRPr>
            </a:lvl3pPr>
            <a:lvl4pPr lvl="3" rtl="0">
              <a:lnSpc>
                <a:spcPct val="105000"/>
              </a:lnSpc>
              <a:spcBef>
                <a:spcPts val="0"/>
              </a:spcBef>
              <a:spcAft>
                <a:spcPts val="0"/>
              </a:spcAft>
              <a:buNone/>
              <a:defRPr sz="7000">
                <a:solidFill>
                  <a:schemeClr val="lt1"/>
                </a:solidFill>
              </a:defRPr>
            </a:lvl4pPr>
            <a:lvl5pPr lvl="4" rtl="0">
              <a:lnSpc>
                <a:spcPct val="105000"/>
              </a:lnSpc>
              <a:spcBef>
                <a:spcPts val="0"/>
              </a:spcBef>
              <a:spcAft>
                <a:spcPts val="0"/>
              </a:spcAft>
              <a:buNone/>
              <a:defRPr sz="7000">
                <a:solidFill>
                  <a:schemeClr val="lt1"/>
                </a:solidFill>
              </a:defRPr>
            </a:lvl5pPr>
            <a:lvl6pPr lvl="5" rtl="0">
              <a:lnSpc>
                <a:spcPct val="105000"/>
              </a:lnSpc>
              <a:spcBef>
                <a:spcPts val="0"/>
              </a:spcBef>
              <a:spcAft>
                <a:spcPts val="0"/>
              </a:spcAft>
              <a:buNone/>
              <a:defRPr sz="7000">
                <a:solidFill>
                  <a:schemeClr val="lt1"/>
                </a:solidFill>
              </a:defRPr>
            </a:lvl6pPr>
            <a:lvl7pPr lvl="6" rtl="0">
              <a:lnSpc>
                <a:spcPct val="105000"/>
              </a:lnSpc>
              <a:spcBef>
                <a:spcPts val="0"/>
              </a:spcBef>
              <a:spcAft>
                <a:spcPts val="0"/>
              </a:spcAft>
              <a:buNone/>
              <a:defRPr sz="7000">
                <a:solidFill>
                  <a:schemeClr val="lt1"/>
                </a:solidFill>
              </a:defRPr>
            </a:lvl7pPr>
            <a:lvl8pPr lvl="7" rtl="0">
              <a:lnSpc>
                <a:spcPct val="105000"/>
              </a:lnSpc>
              <a:spcBef>
                <a:spcPts val="0"/>
              </a:spcBef>
              <a:spcAft>
                <a:spcPts val="0"/>
              </a:spcAft>
              <a:buNone/>
              <a:defRPr sz="7000">
                <a:solidFill>
                  <a:schemeClr val="lt1"/>
                </a:solidFill>
              </a:defRPr>
            </a:lvl8pPr>
            <a:lvl9pPr lvl="8" rtl="0">
              <a:lnSpc>
                <a:spcPct val="105000"/>
              </a:lnSpc>
              <a:spcBef>
                <a:spcPts val="0"/>
              </a:spcBef>
              <a:spcAft>
                <a:spcPts val="0"/>
              </a:spcAft>
              <a:buNone/>
              <a:defRPr sz="7000">
                <a:solidFill>
                  <a:schemeClr val="lt1"/>
                </a:solidFill>
              </a:defRPr>
            </a:lvl9pPr>
          </a:lstStyle>
          <a:p/>
        </p:txBody>
      </p:sp>
      <p:sp>
        <p:nvSpPr>
          <p:cNvPr id="52" name="Google Shape;52;p6"/>
          <p:cNvSpPr txBox="1"/>
          <p:nvPr/>
        </p:nvSpPr>
        <p:spPr>
          <a:xfrm>
            <a:off x="7960472" y="1999825"/>
            <a:ext cx="2993400" cy="4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Red Hat Display"/>
                <a:ea typeface="Red Hat Display"/>
                <a:cs typeface="Red Hat Display"/>
                <a:sym typeface="Red Hat Display"/>
              </a:rPr>
              <a:t>linkedin.com/company/red-hat</a:t>
            </a:r>
            <a:endParaRPr>
              <a:solidFill>
                <a:schemeClr val="lt1"/>
              </a:solidFill>
              <a:latin typeface="Red Hat Display"/>
              <a:ea typeface="Red Hat Display"/>
              <a:cs typeface="Red Hat Display"/>
              <a:sym typeface="Red Hat Display"/>
            </a:endParaRPr>
          </a:p>
        </p:txBody>
      </p:sp>
      <p:sp>
        <p:nvSpPr>
          <p:cNvPr id="53" name="Google Shape;53;p6"/>
          <p:cNvSpPr txBox="1"/>
          <p:nvPr/>
        </p:nvSpPr>
        <p:spPr>
          <a:xfrm>
            <a:off x="7960472" y="2691675"/>
            <a:ext cx="2993400" cy="4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Red Hat Display"/>
                <a:ea typeface="Red Hat Display"/>
                <a:cs typeface="Red Hat Display"/>
                <a:sym typeface="Red Hat Display"/>
              </a:rPr>
              <a:t>youtube.com/user/RedHatVideos</a:t>
            </a:r>
            <a:endParaRPr>
              <a:solidFill>
                <a:schemeClr val="lt1"/>
              </a:solidFill>
              <a:latin typeface="Red Hat Display"/>
              <a:ea typeface="Red Hat Display"/>
              <a:cs typeface="Red Hat Display"/>
              <a:sym typeface="Red Hat Display"/>
            </a:endParaRPr>
          </a:p>
        </p:txBody>
      </p:sp>
      <p:sp>
        <p:nvSpPr>
          <p:cNvPr id="54" name="Google Shape;54;p6"/>
          <p:cNvSpPr txBox="1"/>
          <p:nvPr/>
        </p:nvSpPr>
        <p:spPr>
          <a:xfrm>
            <a:off x="7960472" y="3383525"/>
            <a:ext cx="2993400" cy="4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Red Hat Display"/>
                <a:ea typeface="Red Hat Display"/>
                <a:cs typeface="Red Hat Display"/>
                <a:sym typeface="Red Hat Display"/>
              </a:rPr>
              <a:t>facebook.com/redhatinc</a:t>
            </a:r>
            <a:endParaRPr>
              <a:solidFill>
                <a:schemeClr val="lt1"/>
              </a:solidFill>
              <a:latin typeface="Red Hat Display"/>
              <a:ea typeface="Red Hat Display"/>
              <a:cs typeface="Red Hat Display"/>
              <a:sym typeface="Red Hat Display"/>
            </a:endParaRPr>
          </a:p>
        </p:txBody>
      </p:sp>
      <p:sp>
        <p:nvSpPr>
          <p:cNvPr id="55" name="Google Shape;55;p6"/>
          <p:cNvSpPr txBox="1"/>
          <p:nvPr/>
        </p:nvSpPr>
        <p:spPr>
          <a:xfrm>
            <a:off x="7960472" y="4075375"/>
            <a:ext cx="2993400" cy="4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Red Hat Display"/>
                <a:ea typeface="Red Hat Display"/>
                <a:cs typeface="Red Hat Display"/>
                <a:sym typeface="Red Hat Display"/>
              </a:rPr>
              <a:t>twitter.com/RedHat</a:t>
            </a:r>
            <a:endParaRPr>
              <a:solidFill>
                <a:schemeClr val="lt1"/>
              </a:solidFill>
              <a:latin typeface="Red Hat Display"/>
              <a:ea typeface="Red Hat Display"/>
              <a:cs typeface="Red Hat Display"/>
              <a:sym typeface="Red Hat Display"/>
            </a:endParaRPr>
          </a:p>
        </p:txBody>
      </p:sp>
      <p:cxnSp>
        <p:nvCxnSpPr>
          <p:cNvPr id="56" name="Google Shape;56;p6"/>
          <p:cNvCxnSpPr/>
          <p:nvPr/>
        </p:nvCxnSpPr>
        <p:spPr>
          <a:xfrm rot="10800000">
            <a:off x="447775" y="50"/>
            <a:ext cx="0" cy="2282700"/>
          </a:xfrm>
          <a:prstGeom prst="straightConnector1">
            <a:avLst/>
          </a:prstGeom>
          <a:noFill/>
          <a:ln cap="flat" cmpd="sng" w="9525">
            <a:solidFill>
              <a:srgbClr val="EE0000"/>
            </a:solidFill>
            <a:prstDash val="solid"/>
            <a:round/>
            <a:headEnd len="med" w="med" type="none"/>
            <a:tailEnd len="med" w="med" type="none"/>
          </a:ln>
        </p:spPr>
      </p:cxnSp>
      <p:cxnSp>
        <p:nvCxnSpPr>
          <p:cNvPr id="57" name="Google Shape;57;p6"/>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58" name="Google Shape;58;p6"/>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59" name="Google Shape;59;p6"/>
          <p:cNvPicPr preferRelativeResize="0"/>
          <p:nvPr/>
        </p:nvPicPr>
        <p:blipFill rotWithShape="1">
          <a:blip r:embed="rId3">
            <a:alphaModFix/>
          </a:blip>
          <a:srcRect b="0" l="0" r="0" t="0"/>
          <a:stretch/>
        </p:blipFill>
        <p:spPr>
          <a:xfrm>
            <a:off x="7542672" y="3470249"/>
            <a:ext cx="282618" cy="282618"/>
          </a:xfrm>
          <a:prstGeom prst="rect">
            <a:avLst/>
          </a:prstGeom>
          <a:noFill/>
          <a:ln>
            <a:noFill/>
          </a:ln>
        </p:spPr>
      </p:pic>
      <p:pic>
        <p:nvPicPr>
          <p:cNvPr id="60" name="Google Shape;60;p6"/>
          <p:cNvPicPr preferRelativeResize="0"/>
          <p:nvPr/>
        </p:nvPicPr>
        <p:blipFill rotWithShape="1">
          <a:blip r:embed="rId4">
            <a:alphaModFix/>
          </a:blip>
          <a:srcRect b="0" l="0" r="0" t="0"/>
          <a:stretch/>
        </p:blipFill>
        <p:spPr>
          <a:xfrm>
            <a:off x="7542672" y="2778374"/>
            <a:ext cx="282618" cy="282618"/>
          </a:xfrm>
          <a:prstGeom prst="rect">
            <a:avLst/>
          </a:prstGeom>
          <a:noFill/>
          <a:ln>
            <a:noFill/>
          </a:ln>
        </p:spPr>
      </p:pic>
      <p:pic>
        <p:nvPicPr>
          <p:cNvPr id="61" name="Google Shape;61;p6"/>
          <p:cNvPicPr preferRelativeResize="0"/>
          <p:nvPr/>
        </p:nvPicPr>
        <p:blipFill rotWithShape="1">
          <a:blip r:embed="rId5">
            <a:alphaModFix/>
          </a:blip>
          <a:srcRect b="0" l="0" r="0" t="0"/>
          <a:stretch/>
        </p:blipFill>
        <p:spPr>
          <a:xfrm>
            <a:off x="7542674" y="2086500"/>
            <a:ext cx="282618" cy="282618"/>
          </a:xfrm>
          <a:prstGeom prst="rect">
            <a:avLst/>
          </a:prstGeom>
          <a:noFill/>
          <a:ln>
            <a:noFill/>
          </a:ln>
        </p:spPr>
      </p:pic>
      <p:pic>
        <p:nvPicPr>
          <p:cNvPr id="62" name="Google Shape;62;p6"/>
          <p:cNvPicPr preferRelativeResize="0"/>
          <p:nvPr/>
        </p:nvPicPr>
        <p:blipFill rotWithShape="1">
          <a:blip r:embed="rId6">
            <a:alphaModFix/>
          </a:blip>
          <a:srcRect b="0" l="0" r="0" t="0"/>
          <a:stretch/>
        </p:blipFill>
        <p:spPr>
          <a:xfrm>
            <a:off x="7542672" y="4162124"/>
            <a:ext cx="282618" cy="282618"/>
          </a:xfrm>
          <a:prstGeom prst="rect">
            <a:avLst/>
          </a:prstGeom>
          <a:noFill/>
          <a:ln>
            <a:noFill/>
          </a:ln>
        </p:spPr>
      </p:pic>
      <p:pic>
        <p:nvPicPr>
          <p:cNvPr id="63" name="Google Shape;63;p6"/>
          <p:cNvPicPr preferRelativeResize="0"/>
          <p:nvPr/>
        </p:nvPicPr>
        <p:blipFill>
          <a:blip r:embed="rId7">
            <a:alphaModFix/>
          </a:blip>
          <a:stretch>
            <a:fillRect/>
          </a:stretch>
        </p:blipFill>
        <p:spPr>
          <a:xfrm>
            <a:off x="10545777" y="6213775"/>
            <a:ext cx="1145269" cy="327593"/>
          </a:xfrm>
          <a:prstGeom prst="rect">
            <a:avLst/>
          </a:prstGeom>
          <a:noFill/>
          <a:ln>
            <a:noFill/>
          </a:ln>
        </p:spPr>
      </p:pic>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11">
  <p:cSld name="TITLE_11">
    <p:spTree>
      <p:nvGrpSpPr>
        <p:cNvPr id="395" name="Shape 395"/>
        <p:cNvGrpSpPr/>
        <p:nvPr/>
      </p:nvGrpSpPr>
      <p:grpSpPr>
        <a:xfrm>
          <a:off x="0" y="0"/>
          <a:ext cx="0" cy="0"/>
          <a:chOff x="0" y="0"/>
          <a:chExt cx="0" cy="0"/>
        </a:xfrm>
      </p:grpSpPr>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NO NUM 2">
  <p:cSld name="BLANK - NO NUM_1">
    <p:spTree>
      <p:nvGrpSpPr>
        <p:cNvPr id="396" name="Shape 396"/>
        <p:cNvGrpSpPr/>
        <p:nvPr/>
      </p:nvGrpSpPr>
      <p:grpSpPr>
        <a:xfrm>
          <a:off x="0" y="0"/>
          <a:ext cx="0" cy="0"/>
          <a:chOff x="0" y="0"/>
          <a:chExt cx="0" cy="0"/>
        </a:xfrm>
      </p:grpSpPr>
      <p:pic>
        <p:nvPicPr>
          <p:cNvPr id="397" name="Google Shape;397;p52"/>
          <p:cNvPicPr preferRelativeResize="0"/>
          <p:nvPr/>
        </p:nvPicPr>
        <p:blipFill>
          <a:blip r:embed="rId2">
            <a:alphaModFix/>
          </a:blip>
          <a:stretch>
            <a:fillRect/>
          </a:stretch>
        </p:blipFill>
        <p:spPr>
          <a:xfrm>
            <a:off x="10545777" y="6213775"/>
            <a:ext cx="1145269" cy="327593"/>
          </a:xfrm>
          <a:prstGeom prst="rect">
            <a:avLst/>
          </a:prstGeom>
          <a:noFill/>
          <a:ln>
            <a:noFill/>
          </a:ln>
        </p:spPr>
      </p:pic>
    </p:spTree>
  </p:cSld>
  <p:clrMapOvr>
    <a:masterClrMapping/>
  </p:clrMapOvr>
  <p:transition spd="slow">
    <p:fade/>
  </p:transition>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white 9">
  <p:cSld name="CUSTOM_4_4_14">
    <p:spTree>
      <p:nvGrpSpPr>
        <p:cNvPr id="398" name="Shape 398"/>
        <p:cNvGrpSpPr/>
        <p:nvPr/>
      </p:nvGrpSpPr>
      <p:grpSpPr>
        <a:xfrm>
          <a:off x="0" y="0"/>
          <a:ext cx="0" cy="0"/>
          <a:chOff x="0" y="0"/>
          <a:chExt cx="0" cy="0"/>
        </a:xfrm>
      </p:grpSpPr>
      <p:sp>
        <p:nvSpPr>
          <p:cNvPr id="399" name="Google Shape;399;p53"/>
          <p:cNvSpPr txBox="1"/>
          <p:nvPr>
            <p:ph type="title"/>
          </p:nvPr>
        </p:nvSpPr>
        <p:spPr>
          <a:xfrm>
            <a:off x="1752600" y="946000"/>
            <a:ext cx="8686800" cy="9678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3000">
                <a:solidFill>
                  <a:srgbClr val="000000"/>
                </a:solidFill>
              </a:defRPr>
            </a:lvl1pPr>
            <a:lvl2pPr lvl="1" rtl="0" algn="ctr">
              <a:lnSpc>
                <a:spcPct val="130000"/>
              </a:lnSpc>
              <a:spcBef>
                <a:spcPts val="0"/>
              </a:spcBef>
              <a:spcAft>
                <a:spcPts val="0"/>
              </a:spcAft>
              <a:buNone/>
              <a:defRPr sz="3000">
                <a:solidFill>
                  <a:srgbClr val="000000"/>
                </a:solidFill>
              </a:defRPr>
            </a:lvl2pPr>
            <a:lvl3pPr lvl="2" rtl="0" algn="ctr">
              <a:lnSpc>
                <a:spcPct val="130000"/>
              </a:lnSpc>
              <a:spcBef>
                <a:spcPts val="0"/>
              </a:spcBef>
              <a:spcAft>
                <a:spcPts val="0"/>
              </a:spcAft>
              <a:buNone/>
              <a:defRPr sz="3000">
                <a:solidFill>
                  <a:srgbClr val="000000"/>
                </a:solidFill>
              </a:defRPr>
            </a:lvl3pPr>
            <a:lvl4pPr lvl="3" rtl="0" algn="ctr">
              <a:lnSpc>
                <a:spcPct val="130000"/>
              </a:lnSpc>
              <a:spcBef>
                <a:spcPts val="0"/>
              </a:spcBef>
              <a:spcAft>
                <a:spcPts val="0"/>
              </a:spcAft>
              <a:buNone/>
              <a:defRPr sz="3000">
                <a:solidFill>
                  <a:srgbClr val="000000"/>
                </a:solidFill>
              </a:defRPr>
            </a:lvl4pPr>
            <a:lvl5pPr lvl="4" rtl="0" algn="ctr">
              <a:lnSpc>
                <a:spcPct val="130000"/>
              </a:lnSpc>
              <a:spcBef>
                <a:spcPts val="0"/>
              </a:spcBef>
              <a:spcAft>
                <a:spcPts val="0"/>
              </a:spcAft>
              <a:buNone/>
              <a:defRPr sz="3000">
                <a:solidFill>
                  <a:srgbClr val="000000"/>
                </a:solidFill>
              </a:defRPr>
            </a:lvl5pPr>
            <a:lvl6pPr lvl="5" rtl="0" algn="ctr">
              <a:lnSpc>
                <a:spcPct val="130000"/>
              </a:lnSpc>
              <a:spcBef>
                <a:spcPts val="0"/>
              </a:spcBef>
              <a:spcAft>
                <a:spcPts val="0"/>
              </a:spcAft>
              <a:buNone/>
              <a:defRPr sz="3000">
                <a:solidFill>
                  <a:srgbClr val="000000"/>
                </a:solidFill>
              </a:defRPr>
            </a:lvl6pPr>
            <a:lvl7pPr lvl="6" rtl="0" algn="ctr">
              <a:lnSpc>
                <a:spcPct val="130000"/>
              </a:lnSpc>
              <a:spcBef>
                <a:spcPts val="0"/>
              </a:spcBef>
              <a:spcAft>
                <a:spcPts val="0"/>
              </a:spcAft>
              <a:buNone/>
              <a:defRPr sz="3000">
                <a:solidFill>
                  <a:srgbClr val="000000"/>
                </a:solidFill>
              </a:defRPr>
            </a:lvl7pPr>
            <a:lvl8pPr lvl="7" rtl="0" algn="ctr">
              <a:lnSpc>
                <a:spcPct val="130000"/>
              </a:lnSpc>
              <a:spcBef>
                <a:spcPts val="0"/>
              </a:spcBef>
              <a:spcAft>
                <a:spcPts val="0"/>
              </a:spcAft>
              <a:buNone/>
              <a:defRPr sz="3000">
                <a:solidFill>
                  <a:srgbClr val="000000"/>
                </a:solidFill>
              </a:defRPr>
            </a:lvl8pPr>
            <a:lvl9pPr lvl="8" rtl="0" algn="ctr">
              <a:lnSpc>
                <a:spcPct val="130000"/>
              </a:lnSpc>
              <a:spcBef>
                <a:spcPts val="0"/>
              </a:spcBef>
              <a:spcAft>
                <a:spcPts val="0"/>
              </a:spcAft>
              <a:buNone/>
              <a:defRPr sz="3000">
                <a:solidFill>
                  <a:srgbClr val="000000"/>
                </a:solidFill>
              </a:defRPr>
            </a:lvl9pPr>
          </a:lstStyle>
          <a:p/>
        </p:txBody>
      </p:sp>
      <p:cxnSp>
        <p:nvCxnSpPr>
          <p:cNvPr id="400" name="Google Shape;400;p53"/>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401" name="Google Shape;401;p53"/>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1pPr>
            <a:lvl2pPr lvl="1"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2pPr>
            <a:lvl3pPr lvl="2"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3pPr>
            <a:lvl4pPr lvl="3"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4pPr>
            <a:lvl5pPr lvl="4"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5pPr>
            <a:lvl6pPr lvl="5"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6pPr>
            <a:lvl7pPr lvl="6"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7pPr>
            <a:lvl8pPr lvl="7"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8pPr>
            <a:lvl9pPr lvl="8"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9pPr>
          </a:lstStyle>
          <a:p/>
        </p:txBody>
      </p:sp>
      <p:cxnSp>
        <p:nvCxnSpPr>
          <p:cNvPr id="402" name="Google Shape;402;p53"/>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403" name="Google Shape;403;p53"/>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Overpass SemiBold"/>
                <a:ea typeface="Overpass SemiBold"/>
                <a:cs typeface="Overpass SemiBold"/>
                <a:sym typeface="Overpass SemiBold"/>
              </a:defRPr>
            </a:lvl1pPr>
            <a:lvl2pPr lvl="1" rtl="0" algn="ctr">
              <a:buNone/>
              <a:defRPr sz="800">
                <a:latin typeface="Overpass SemiBold"/>
                <a:ea typeface="Overpass SemiBold"/>
                <a:cs typeface="Overpass SemiBold"/>
                <a:sym typeface="Overpass SemiBold"/>
              </a:defRPr>
            </a:lvl2pPr>
            <a:lvl3pPr lvl="2" rtl="0" algn="ctr">
              <a:buNone/>
              <a:defRPr sz="800">
                <a:latin typeface="Overpass SemiBold"/>
                <a:ea typeface="Overpass SemiBold"/>
                <a:cs typeface="Overpass SemiBold"/>
                <a:sym typeface="Overpass SemiBold"/>
              </a:defRPr>
            </a:lvl3pPr>
            <a:lvl4pPr lvl="3" rtl="0" algn="ctr">
              <a:buNone/>
              <a:defRPr sz="800">
                <a:latin typeface="Overpass SemiBold"/>
                <a:ea typeface="Overpass SemiBold"/>
                <a:cs typeface="Overpass SemiBold"/>
                <a:sym typeface="Overpass SemiBold"/>
              </a:defRPr>
            </a:lvl4pPr>
            <a:lvl5pPr lvl="4" rtl="0" algn="ctr">
              <a:buNone/>
              <a:defRPr sz="800">
                <a:latin typeface="Overpass SemiBold"/>
                <a:ea typeface="Overpass SemiBold"/>
                <a:cs typeface="Overpass SemiBold"/>
                <a:sym typeface="Overpass SemiBold"/>
              </a:defRPr>
            </a:lvl5pPr>
            <a:lvl6pPr lvl="5" rtl="0" algn="ctr">
              <a:buNone/>
              <a:defRPr sz="800">
                <a:latin typeface="Overpass SemiBold"/>
                <a:ea typeface="Overpass SemiBold"/>
                <a:cs typeface="Overpass SemiBold"/>
                <a:sym typeface="Overpass SemiBold"/>
              </a:defRPr>
            </a:lvl6pPr>
            <a:lvl7pPr lvl="6" rtl="0" algn="ctr">
              <a:buNone/>
              <a:defRPr sz="800">
                <a:latin typeface="Overpass SemiBold"/>
                <a:ea typeface="Overpass SemiBold"/>
                <a:cs typeface="Overpass SemiBold"/>
                <a:sym typeface="Overpass SemiBold"/>
              </a:defRPr>
            </a:lvl7pPr>
            <a:lvl8pPr lvl="7" rtl="0" algn="ctr">
              <a:buNone/>
              <a:defRPr sz="800">
                <a:latin typeface="Overpass SemiBold"/>
                <a:ea typeface="Overpass SemiBold"/>
                <a:cs typeface="Overpass SemiBold"/>
                <a:sym typeface="Overpass SemiBold"/>
              </a:defRPr>
            </a:lvl8pPr>
            <a:lvl9pPr lvl="8" rtl="0" algn="ctr">
              <a:buNone/>
              <a:defRPr sz="800">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sp>
        <p:nvSpPr>
          <p:cNvPr id="404" name="Google Shape;404;p53"/>
          <p:cNvSpPr txBox="1"/>
          <p:nvPr>
            <p:ph idx="2" type="subTitle"/>
          </p:nvPr>
        </p:nvSpPr>
        <p:spPr>
          <a:xfrm>
            <a:off x="885050" y="6169550"/>
            <a:ext cx="9183000" cy="559800"/>
          </a:xfrm>
          <a:prstGeom prst="rect">
            <a:avLst/>
          </a:prstGeom>
        </p:spPr>
        <p:txBody>
          <a:bodyPr anchorCtr="0" anchor="b" bIns="0" lIns="0" spcFirstLastPara="1" rIns="0" wrap="square" tIns="0">
            <a:noAutofit/>
          </a:bodyPr>
          <a:lstStyle>
            <a:lvl1pPr lvl="0" rtl="0">
              <a:lnSpc>
                <a:spcPct val="142000"/>
              </a:lnSpc>
              <a:spcBef>
                <a:spcPts val="0"/>
              </a:spcBef>
              <a:spcAft>
                <a:spcPts val="0"/>
              </a:spcAft>
              <a:buNone/>
              <a:defRPr sz="600">
                <a:solidFill>
                  <a:srgbClr val="4D4D4F"/>
                </a:solidFill>
              </a:defRPr>
            </a:lvl1pPr>
            <a:lvl2pPr lvl="1" rtl="0">
              <a:lnSpc>
                <a:spcPct val="142000"/>
              </a:lnSpc>
              <a:spcBef>
                <a:spcPts val="0"/>
              </a:spcBef>
              <a:spcAft>
                <a:spcPts val="0"/>
              </a:spcAft>
              <a:buNone/>
              <a:defRPr sz="600">
                <a:solidFill>
                  <a:srgbClr val="4D4D4F"/>
                </a:solidFill>
              </a:defRPr>
            </a:lvl2pPr>
            <a:lvl3pPr lvl="2" rtl="0">
              <a:lnSpc>
                <a:spcPct val="142000"/>
              </a:lnSpc>
              <a:spcBef>
                <a:spcPts val="0"/>
              </a:spcBef>
              <a:spcAft>
                <a:spcPts val="0"/>
              </a:spcAft>
              <a:buNone/>
              <a:defRPr sz="600">
                <a:solidFill>
                  <a:srgbClr val="4D4D4F"/>
                </a:solidFill>
              </a:defRPr>
            </a:lvl3pPr>
            <a:lvl4pPr lvl="3" rtl="0">
              <a:lnSpc>
                <a:spcPct val="142000"/>
              </a:lnSpc>
              <a:spcBef>
                <a:spcPts val="0"/>
              </a:spcBef>
              <a:spcAft>
                <a:spcPts val="0"/>
              </a:spcAft>
              <a:buNone/>
              <a:defRPr sz="600">
                <a:solidFill>
                  <a:srgbClr val="4D4D4F"/>
                </a:solidFill>
              </a:defRPr>
            </a:lvl4pPr>
            <a:lvl5pPr lvl="4" rtl="0">
              <a:lnSpc>
                <a:spcPct val="142000"/>
              </a:lnSpc>
              <a:spcBef>
                <a:spcPts val="0"/>
              </a:spcBef>
              <a:spcAft>
                <a:spcPts val="0"/>
              </a:spcAft>
              <a:buNone/>
              <a:defRPr sz="600">
                <a:solidFill>
                  <a:srgbClr val="4D4D4F"/>
                </a:solidFill>
              </a:defRPr>
            </a:lvl5pPr>
            <a:lvl6pPr lvl="5" rtl="0">
              <a:lnSpc>
                <a:spcPct val="142000"/>
              </a:lnSpc>
              <a:spcBef>
                <a:spcPts val="0"/>
              </a:spcBef>
              <a:spcAft>
                <a:spcPts val="0"/>
              </a:spcAft>
              <a:buNone/>
              <a:defRPr sz="600">
                <a:solidFill>
                  <a:srgbClr val="4D4D4F"/>
                </a:solidFill>
              </a:defRPr>
            </a:lvl6pPr>
            <a:lvl7pPr lvl="6" rtl="0">
              <a:lnSpc>
                <a:spcPct val="142000"/>
              </a:lnSpc>
              <a:spcBef>
                <a:spcPts val="0"/>
              </a:spcBef>
              <a:spcAft>
                <a:spcPts val="0"/>
              </a:spcAft>
              <a:buNone/>
              <a:defRPr sz="600">
                <a:solidFill>
                  <a:srgbClr val="4D4D4F"/>
                </a:solidFill>
              </a:defRPr>
            </a:lvl7pPr>
            <a:lvl8pPr lvl="7" rtl="0">
              <a:lnSpc>
                <a:spcPct val="142000"/>
              </a:lnSpc>
              <a:spcBef>
                <a:spcPts val="0"/>
              </a:spcBef>
              <a:spcAft>
                <a:spcPts val="0"/>
              </a:spcAft>
              <a:buNone/>
              <a:defRPr sz="600">
                <a:solidFill>
                  <a:srgbClr val="4D4D4F"/>
                </a:solidFill>
              </a:defRPr>
            </a:lvl8pPr>
            <a:lvl9pPr lvl="8" rtl="0">
              <a:lnSpc>
                <a:spcPct val="142000"/>
              </a:lnSpc>
              <a:spcBef>
                <a:spcPts val="0"/>
              </a:spcBef>
              <a:spcAft>
                <a:spcPts val="0"/>
              </a:spcAft>
              <a:buNone/>
              <a:defRPr sz="600">
                <a:solidFill>
                  <a:srgbClr val="4D4D4F"/>
                </a:solidFill>
              </a:defRPr>
            </a:lvl9pPr>
          </a:lstStyle>
          <a:p/>
        </p:txBody>
      </p:sp>
      <p:pic>
        <p:nvPicPr>
          <p:cNvPr id="405" name="Google Shape;405;p53"/>
          <p:cNvPicPr preferRelativeResize="0"/>
          <p:nvPr/>
        </p:nvPicPr>
        <p:blipFill>
          <a:blip r:embed="rId2">
            <a:alphaModFix/>
          </a:blip>
          <a:stretch>
            <a:fillRect/>
          </a:stretch>
        </p:blipFill>
        <p:spPr>
          <a:xfrm>
            <a:off x="10545777" y="6213775"/>
            <a:ext cx="1145269" cy="327593"/>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itle 2">
  <p:cSld name="CUSTOM_4_19_1">
    <p:spTree>
      <p:nvGrpSpPr>
        <p:cNvPr id="406" name="Shape 406"/>
        <p:cNvGrpSpPr/>
        <p:nvPr/>
      </p:nvGrpSpPr>
      <p:grpSpPr>
        <a:xfrm>
          <a:off x="0" y="0"/>
          <a:ext cx="0" cy="0"/>
          <a:chOff x="0" y="0"/>
          <a:chExt cx="0" cy="0"/>
        </a:xfrm>
      </p:grpSpPr>
      <p:sp>
        <p:nvSpPr>
          <p:cNvPr id="407" name="Google Shape;407;p54"/>
          <p:cNvSpPr txBox="1"/>
          <p:nvPr>
            <p:ph idx="1" type="subTitle"/>
          </p:nvPr>
        </p:nvSpPr>
        <p:spPr>
          <a:xfrm>
            <a:off x="447775" y="55441"/>
            <a:ext cx="51486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100"/>
              <a:buFont typeface="Red Hat Display Medium"/>
              <a:buNone/>
              <a:defRPr sz="1100">
                <a:solidFill>
                  <a:schemeClr val="accen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chemeClr val="accent1"/>
              </a:buClr>
              <a:buSzPts val="1100"/>
              <a:buFont typeface="Red Hat Text Medium"/>
              <a:buNone/>
              <a:defRPr sz="11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100"/>
              <a:buFont typeface="Red Hat Text Medium"/>
              <a:buNone/>
              <a:defRPr sz="11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100"/>
              <a:buFont typeface="Red Hat Text Medium"/>
              <a:buNone/>
              <a:defRPr sz="11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100"/>
              <a:buFont typeface="Red Hat Text Medium"/>
              <a:buNone/>
              <a:defRPr sz="11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100"/>
              <a:buFont typeface="Red Hat Text Medium"/>
              <a:buNone/>
              <a:defRPr sz="11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100"/>
              <a:buFont typeface="Red Hat Text Medium"/>
              <a:buNone/>
              <a:defRPr sz="11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100"/>
              <a:buFont typeface="Red Hat Text Medium"/>
              <a:buNone/>
              <a:defRPr sz="11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100"/>
              <a:buFont typeface="Red Hat Text Medium"/>
              <a:buNone/>
              <a:defRPr sz="1100">
                <a:solidFill>
                  <a:schemeClr val="accent1"/>
                </a:solidFill>
                <a:latin typeface="Red Hat Text Medium"/>
                <a:ea typeface="Red Hat Text Medium"/>
                <a:cs typeface="Red Hat Text Medium"/>
                <a:sym typeface="Red Hat Text Medium"/>
              </a:defRPr>
            </a:lvl9pPr>
          </a:lstStyle>
          <a:p/>
        </p:txBody>
      </p:sp>
      <p:cxnSp>
        <p:nvCxnSpPr>
          <p:cNvPr id="408" name="Google Shape;408;p54"/>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409" name="Google Shape;409;p54"/>
          <p:cNvCxnSpPr/>
          <p:nvPr/>
        </p:nvCxnSpPr>
        <p:spPr>
          <a:xfrm rot="10800000">
            <a:off x="447767" y="6401700"/>
            <a:ext cx="0" cy="456300"/>
          </a:xfrm>
          <a:prstGeom prst="straightConnector1">
            <a:avLst/>
          </a:prstGeom>
          <a:noFill/>
          <a:ln cap="flat" cmpd="sng" w="9525">
            <a:solidFill>
              <a:schemeClr val="accent1"/>
            </a:solidFill>
            <a:prstDash val="solid"/>
            <a:round/>
            <a:headEnd len="med" w="med" type="none"/>
            <a:tailEnd len="med" w="med" type="none"/>
          </a:ln>
        </p:spPr>
      </p:cxnSp>
      <p:sp>
        <p:nvSpPr>
          <p:cNvPr id="410" name="Google Shape;410;p54"/>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
        <p:nvSpPr>
          <p:cNvPr id="411" name="Google Shape;411;p54"/>
          <p:cNvSpPr txBox="1"/>
          <p:nvPr>
            <p:ph idx="2" type="subTitle"/>
          </p:nvPr>
        </p:nvSpPr>
        <p:spPr>
          <a:xfrm>
            <a:off x="885050" y="6169550"/>
            <a:ext cx="8002500" cy="5601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412" name="Google Shape;412;p54"/>
          <p:cNvSpPr txBox="1"/>
          <p:nvPr>
            <p:ph type="title"/>
          </p:nvPr>
        </p:nvSpPr>
        <p:spPr>
          <a:xfrm>
            <a:off x="885050" y="11003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800"/>
            </a:lvl1pPr>
            <a:lvl2pPr lvl="1" rtl="0" algn="ctr">
              <a:lnSpc>
                <a:spcPct val="130000"/>
              </a:lnSpc>
              <a:spcBef>
                <a:spcPts val="0"/>
              </a:spcBef>
              <a:spcAft>
                <a:spcPts val="0"/>
              </a:spcAft>
              <a:buNone/>
              <a:defRPr sz="2700"/>
            </a:lvl2pPr>
            <a:lvl3pPr lvl="2" rtl="0" algn="ctr">
              <a:lnSpc>
                <a:spcPct val="130000"/>
              </a:lnSpc>
              <a:spcBef>
                <a:spcPts val="0"/>
              </a:spcBef>
              <a:spcAft>
                <a:spcPts val="0"/>
              </a:spcAft>
              <a:buNone/>
              <a:defRPr sz="2700"/>
            </a:lvl3pPr>
            <a:lvl4pPr lvl="3" rtl="0" algn="ctr">
              <a:lnSpc>
                <a:spcPct val="130000"/>
              </a:lnSpc>
              <a:spcBef>
                <a:spcPts val="0"/>
              </a:spcBef>
              <a:spcAft>
                <a:spcPts val="0"/>
              </a:spcAft>
              <a:buNone/>
              <a:defRPr sz="2700"/>
            </a:lvl4pPr>
            <a:lvl5pPr lvl="4" rtl="0" algn="ctr">
              <a:lnSpc>
                <a:spcPct val="130000"/>
              </a:lnSpc>
              <a:spcBef>
                <a:spcPts val="0"/>
              </a:spcBef>
              <a:spcAft>
                <a:spcPts val="0"/>
              </a:spcAft>
              <a:buNone/>
              <a:defRPr sz="2700"/>
            </a:lvl5pPr>
            <a:lvl6pPr lvl="5" rtl="0" algn="ctr">
              <a:lnSpc>
                <a:spcPct val="130000"/>
              </a:lnSpc>
              <a:spcBef>
                <a:spcPts val="0"/>
              </a:spcBef>
              <a:spcAft>
                <a:spcPts val="0"/>
              </a:spcAft>
              <a:buNone/>
              <a:defRPr sz="2700"/>
            </a:lvl6pPr>
            <a:lvl7pPr lvl="6" rtl="0" algn="ctr">
              <a:lnSpc>
                <a:spcPct val="130000"/>
              </a:lnSpc>
              <a:spcBef>
                <a:spcPts val="0"/>
              </a:spcBef>
              <a:spcAft>
                <a:spcPts val="0"/>
              </a:spcAft>
              <a:buNone/>
              <a:defRPr sz="2700"/>
            </a:lvl7pPr>
            <a:lvl8pPr lvl="7" rtl="0" algn="ctr">
              <a:lnSpc>
                <a:spcPct val="130000"/>
              </a:lnSpc>
              <a:spcBef>
                <a:spcPts val="0"/>
              </a:spcBef>
              <a:spcAft>
                <a:spcPts val="0"/>
              </a:spcAft>
              <a:buNone/>
              <a:defRPr sz="2700"/>
            </a:lvl8pPr>
            <a:lvl9pPr lvl="8" rtl="0" algn="ctr">
              <a:lnSpc>
                <a:spcPct val="130000"/>
              </a:lnSpc>
              <a:spcBef>
                <a:spcPts val="0"/>
              </a:spcBef>
              <a:spcAft>
                <a:spcPts val="0"/>
              </a:spcAft>
              <a:buNone/>
              <a:defRPr sz="2700"/>
            </a:lvl9pPr>
          </a:lstStyle>
          <a:p/>
        </p:txBody>
      </p:sp>
      <p:sp>
        <p:nvSpPr>
          <p:cNvPr id="413" name="Google Shape;413;p54"/>
          <p:cNvSpPr txBox="1"/>
          <p:nvPr>
            <p:ph idx="3" type="subTitle"/>
          </p:nvPr>
        </p:nvSpPr>
        <p:spPr>
          <a:xfrm>
            <a:off x="885125" y="1653550"/>
            <a:ext cx="10422000" cy="291900"/>
          </a:xfrm>
          <a:prstGeom prst="rect">
            <a:avLst/>
          </a:prstGeom>
        </p:spPr>
        <p:txBody>
          <a:bodyPr anchorCtr="0" anchor="t" bIns="0" lIns="0" spcFirstLastPara="1" rIns="0" wrap="square" tIns="0">
            <a:noAutofit/>
          </a:bodyPr>
          <a:lstStyle>
            <a:lvl1pPr lvl="0" rtl="0" algn="ctr">
              <a:spcBef>
                <a:spcPts val="0"/>
              </a:spcBef>
              <a:spcAft>
                <a:spcPts val="0"/>
              </a:spcAft>
              <a:buNone/>
              <a:defRPr sz="1900">
                <a:solidFill>
                  <a:schemeClr val="accent1"/>
                </a:solidFill>
              </a:defRPr>
            </a:lvl1pPr>
            <a:lvl2pPr lvl="1" rtl="0" algn="ctr">
              <a:spcBef>
                <a:spcPts val="500"/>
              </a:spcBef>
              <a:spcAft>
                <a:spcPts val="0"/>
              </a:spcAft>
              <a:buNone/>
              <a:defRPr sz="1900">
                <a:solidFill>
                  <a:schemeClr val="accent1"/>
                </a:solidFill>
              </a:defRPr>
            </a:lvl2pPr>
            <a:lvl3pPr lvl="2" rtl="0" algn="ctr">
              <a:spcBef>
                <a:spcPts val="500"/>
              </a:spcBef>
              <a:spcAft>
                <a:spcPts val="0"/>
              </a:spcAft>
              <a:buNone/>
              <a:defRPr sz="1900">
                <a:solidFill>
                  <a:schemeClr val="accent1"/>
                </a:solidFill>
              </a:defRPr>
            </a:lvl3pPr>
            <a:lvl4pPr lvl="3" rtl="0" algn="ctr">
              <a:spcBef>
                <a:spcPts val="500"/>
              </a:spcBef>
              <a:spcAft>
                <a:spcPts val="0"/>
              </a:spcAft>
              <a:buNone/>
              <a:defRPr sz="1900">
                <a:solidFill>
                  <a:schemeClr val="accent1"/>
                </a:solidFill>
              </a:defRPr>
            </a:lvl4pPr>
            <a:lvl5pPr lvl="4" rtl="0" algn="ctr">
              <a:spcBef>
                <a:spcPts val="500"/>
              </a:spcBef>
              <a:spcAft>
                <a:spcPts val="0"/>
              </a:spcAft>
              <a:buNone/>
              <a:defRPr sz="1900">
                <a:solidFill>
                  <a:schemeClr val="accent1"/>
                </a:solidFill>
              </a:defRPr>
            </a:lvl5pPr>
            <a:lvl6pPr lvl="5" rtl="0" algn="ctr">
              <a:spcBef>
                <a:spcPts val="500"/>
              </a:spcBef>
              <a:spcAft>
                <a:spcPts val="0"/>
              </a:spcAft>
              <a:buNone/>
              <a:defRPr sz="1900">
                <a:solidFill>
                  <a:schemeClr val="accent1"/>
                </a:solidFill>
              </a:defRPr>
            </a:lvl6pPr>
            <a:lvl7pPr lvl="6" rtl="0" algn="ctr">
              <a:spcBef>
                <a:spcPts val="500"/>
              </a:spcBef>
              <a:spcAft>
                <a:spcPts val="0"/>
              </a:spcAft>
              <a:buNone/>
              <a:defRPr sz="1900">
                <a:solidFill>
                  <a:schemeClr val="accent1"/>
                </a:solidFill>
              </a:defRPr>
            </a:lvl7pPr>
            <a:lvl8pPr lvl="7" rtl="0" algn="ctr">
              <a:spcBef>
                <a:spcPts val="500"/>
              </a:spcBef>
              <a:spcAft>
                <a:spcPts val="0"/>
              </a:spcAft>
              <a:buNone/>
              <a:defRPr sz="1900">
                <a:solidFill>
                  <a:schemeClr val="accent1"/>
                </a:solidFill>
              </a:defRPr>
            </a:lvl8pPr>
            <a:lvl9pPr lvl="8" rtl="0" algn="ctr">
              <a:spcBef>
                <a:spcPts val="500"/>
              </a:spcBef>
              <a:spcAft>
                <a:spcPts val="500"/>
              </a:spcAft>
              <a:buNone/>
              <a:defRPr sz="1900">
                <a:solidFill>
                  <a:schemeClr val="accent1"/>
                </a:solidFill>
              </a:defRPr>
            </a:lvl9pPr>
          </a:lstStyle>
          <a:p/>
        </p:txBody>
      </p:sp>
      <p:pic>
        <p:nvPicPr>
          <p:cNvPr id="414" name="Google Shape;414;p54"/>
          <p:cNvPicPr preferRelativeResize="0"/>
          <p:nvPr/>
        </p:nvPicPr>
        <p:blipFill>
          <a:blip r:embed="rId2">
            <a:alphaModFix/>
          </a:blip>
          <a:stretch>
            <a:fillRect/>
          </a:stretch>
        </p:blipFill>
        <p:spPr>
          <a:xfrm>
            <a:off x="10545777" y="6213775"/>
            <a:ext cx="1145269" cy="327593"/>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body">
  <p:cSld name="CUSTOM_4_17_2_1">
    <p:spTree>
      <p:nvGrpSpPr>
        <p:cNvPr id="415" name="Shape 415"/>
        <p:cNvGrpSpPr/>
        <p:nvPr/>
      </p:nvGrpSpPr>
      <p:grpSpPr>
        <a:xfrm>
          <a:off x="0" y="0"/>
          <a:ext cx="0" cy="0"/>
          <a:chOff x="0" y="0"/>
          <a:chExt cx="0" cy="0"/>
        </a:xfrm>
      </p:grpSpPr>
      <p:sp>
        <p:nvSpPr>
          <p:cNvPr id="416" name="Google Shape;416;p55"/>
          <p:cNvSpPr txBox="1"/>
          <p:nvPr>
            <p:ph idx="1" type="subTitle"/>
          </p:nvPr>
        </p:nvSpPr>
        <p:spPr>
          <a:xfrm>
            <a:off x="447775" y="55441"/>
            <a:ext cx="51486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100"/>
              <a:buFont typeface="Red Hat Display Medium"/>
              <a:buNone/>
              <a:defRPr sz="1100">
                <a:solidFill>
                  <a:schemeClr val="accen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chemeClr val="accent1"/>
              </a:buClr>
              <a:buSzPts val="1100"/>
              <a:buFont typeface="Red Hat Text Medium"/>
              <a:buNone/>
              <a:defRPr sz="11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100"/>
              <a:buFont typeface="Red Hat Text Medium"/>
              <a:buNone/>
              <a:defRPr sz="11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100"/>
              <a:buFont typeface="Red Hat Text Medium"/>
              <a:buNone/>
              <a:defRPr sz="11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100"/>
              <a:buFont typeface="Red Hat Text Medium"/>
              <a:buNone/>
              <a:defRPr sz="11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100"/>
              <a:buFont typeface="Red Hat Text Medium"/>
              <a:buNone/>
              <a:defRPr sz="11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100"/>
              <a:buFont typeface="Red Hat Text Medium"/>
              <a:buNone/>
              <a:defRPr sz="11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100"/>
              <a:buFont typeface="Red Hat Text Medium"/>
              <a:buNone/>
              <a:defRPr sz="11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100"/>
              <a:buFont typeface="Red Hat Text Medium"/>
              <a:buNone/>
              <a:defRPr sz="1100">
                <a:solidFill>
                  <a:schemeClr val="accent1"/>
                </a:solidFill>
                <a:latin typeface="Red Hat Text Medium"/>
                <a:ea typeface="Red Hat Text Medium"/>
                <a:cs typeface="Red Hat Text Medium"/>
                <a:sym typeface="Red Hat Text Medium"/>
              </a:defRPr>
            </a:lvl9pPr>
          </a:lstStyle>
          <a:p/>
        </p:txBody>
      </p:sp>
      <p:cxnSp>
        <p:nvCxnSpPr>
          <p:cNvPr id="417" name="Google Shape;417;p55"/>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418" name="Google Shape;418;p55"/>
          <p:cNvCxnSpPr/>
          <p:nvPr/>
        </p:nvCxnSpPr>
        <p:spPr>
          <a:xfrm rot="10800000">
            <a:off x="447767" y="6401700"/>
            <a:ext cx="0" cy="456300"/>
          </a:xfrm>
          <a:prstGeom prst="straightConnector1">
            <a:avLst/>
          </a:prstGeom>
          <a:noFill/>
          <a:ln cap="flat" cmpd="sng" w="9525">
            <a:solidFill>
              <a:schemeClr val="accent1"/>
            </a:solidFill>
            <a:prstDash val="solid"/>
            <a:round/>
            <a:headEnd len="med" w="med" type="none"/>
            <a:tailEnd len="med" w="med" type="none"/>
          </a:ln>
        </p:spPr>
      </p:cxnSp>
      <p:sp>
        <p:nvSpPr>
          <p:cNvPr id="419" name="Google Shape;419;p55"/>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
        <p:nvSpPr>
          <p:cNvPr id="420" name="Google Shape;420;p55"/>
          <p:cNvSpPr txBox="1"/>
          <p:nvPr>
            <p:ph idx="2" type="subTitle"/>
          </p:nvPr>
        </p:nvSpPr>
        <p:spPr>
          <a:xfrm>
            <a:off x="885050" y="6169550"/>
            <a:ext cx="8002500" cy="5601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421" name="Google Shape;421;p55"/>
          <p:cNvSpPr txBox="1"/>
          <p:nvPr>
            <p:ph idx="3" type="body"/>
          </p:nvPr>
        </p:nvSpPr>
        <p:spPr>
          <a:xfrm>
            <a:off x="2438400" y="1600200"/>
            <a:ext cx="7315200" cy="3657600"/>
          </a:xfrm>
          <a:prstGeom prst="rect">
            <a:avLst/>
          </a:prstGeom>
        </p:spPr>
        <p:txBody>
          <a:bodyPr anchorCtr="0" anchor="t" bIns="0" lIns="0" spcFirstLastPara="1" rIns="0" wrap="square" tIns="0">
            <a:noAutofit/>
          </a:bodyPr>
          <a:lstStyle>
            <a:lvl1pPr indent="-342900" lvl="0" marL="457200" rtl="0">
              <a:lnSpc>
                <a:spcPct val="135000"/>
              </a:lnSpc>
              <a:spcBef>
                <a:spcPts val="1100"/>
              </a:spcBef>
              <a:spcAft>
                <a:spcPts val="0"/>
              </a:spcAft>
              <a:buSzPts val="1800"/>
              <a:buChar char="▸"/>
              <a:defRPr/>
            </a:lvl1pPr>
            <a:lvl2pPr indent="-342900" lvl="1" marL="914400" rtl="0">
              <a:lnSpc>
                <a:spcPct val="135000"/>
              </a:lnSpc>
              <a:spcBef>
                <a:spcPts val="1100"/>
              </a:spcBef>
              <a:spcAft>
                <a:spcPts val="0"/>
              </a:spcAft>
              <a:buSzPts val="1800"/>
              <a:buChar char="･"/>
              <a:defRPr/>
            </a:lvl2pPr>
            <a:lvl3pPr indent="-342900" lvl="2" marL="1371600" rtl="0">
              <a:lnSpc>
                <a:spcPct val="135000"/>
              </a:lnSpc>
              <a:spcBef>
                <a:spcPts val="1100"/>
              </a:spcBef>
              <a:spcAft>
                <a:spcPts val="0"/>
              </a:spcAft>
              <a:buSzPts val="1800"/>
              <a:buChar char="･"/>
              <a:defRPr/>
            </a:lvl3pPr>
            <a:lvl4pPr indent="-342900" lvl="3" marL="1828800" rtl="0">
              <a:lnSpc>
                <a:spcPct val="135000"/>
              </a:lnSpc>
              <a:spcBef>
                <a:spcPts val="1100"/>
              </a:spcBef>
              <a:spcAft>
                <a:spcPts val="0"/>
              </a:spcAft>
              <a:buSzPts val="1800"/>
              <a:buChar char="･"/>
              <a:defRPr/>
            </a:lvl4pPr>
            <a:lvl5pPr indent="-342900" lvl="4" marL="2286000" rtl="0">
              <a:lnSpc>
                <a:spcPct val="135000"/>
              </a:lnSpc>
              <a:spcBef>
                <a:spcPts val="1100"/>
              </a:spcBef>
              <a:spcAft>
                <a:spcPts val="0"/>
              </a:spcAft>
              <a:buSzPts val="1800"/>
              <a:buChar char="･"/>
              <a:defRPr/>
            </a:lvl5pPr>
            <a:lvl6pPr indent="-342900" lvl="5" marL="2743200" rtl="0">
              <a:lnSpc>
                <a:spcPct val="135000"/>
              </a:lnSpc>
              <a:spcBef>
                <a:spcPts val="1100"/>
              </a:spcBef>
              <a:spcAft>
                <a:spcPts val="0"/>
              </a:spcAft>
              <a:buSzPts val="1800"/>
              <a:buChar char="･"/>
              <a:defRPr/>
            </a:lvl6pPr>
            <a:lvl7pPr indent="-342900" lvl="6" marL="3200400" rtl="0">
              <a:lnSpc>
                <a:spcPct val="135000"/>
              </a:lnSpc>
              <a:spcBef>
                <a:spcPts val="1100"/>
              </a:spcBef>
              <a:spcAft>
                <a:spcPts val="0"/>
              </a:spcAft>
              <a:buSzPts val="1800"/>
              <a:buChar char="･"/>
              <a:defRPr/>
            </a:lvl7pPr>
            <a:lvl8pPr indent="-342900" lvl="7" marL="3657600" rtl="0">
              <a:lnSpc>
                <a:spcPct val="135000"/>
              </a:lnSpc>
              <a:spcBef>
                <a:spcPts val="1100"/>
              </a:spcBef>
              <a:spcAft>
                <a:spcPts val="0"/>
              </a:spcAft>
              <a:buSzPts val="1800"/>
              <a:buChar char="･"/>
              <a:defRPr/>
            </a:lvl8pPr>
            <a:lvl9pPr indent="-342900" lvl="8" marL="4114800" rtl="0">
              <a:lnSpc>
                <a:spcPct val="135000"/>
              </a:lnSpc>
              <a:spcBef>
                <a:spcPts val="1100"/>
              </a:spcBef>
              <a:spcAft>
                <a:spcPts val="1100"/>
              </a:spcAft>
              <a:buSzPts val="1800"/>
              <a:buChar char="･"/>
              <a:defRPr/>
            </a:lvl9pPr>
          </a:lstStyle>
          <a:p/>
        </p:txBody>
      </p:sp>
      <p:pic>
        <p:nvPicPr>
          <p:cNvPr id="422" name="Google Shape;422;p55"/>
          <p:cNvPicPr preferRelativeResize="0"/>
          <p:nvPr/>
        </p:nvPicPr>
        <p:blipFill>
          <a:blip r:embed="rId2">
            <a:alphaModFix/>
          </a:blip>
          <a:stretch>
            <a:fillRect/>
          </a:stretch>
        </p:blipFill>
        <p:spPr>
          <a:xfrm>
            <a:off x="10545777" y="6213775"/>
            <a:ext cx="1145269" cy="327593"/>
          </a:xfrm>
          <a:prstGeom prst="rect">
            <a:avLst/>
          </a:prstGeom>
          <a:noFill/>
          <a:ln>
            <a:noFill/>
          </a:ln>
        </p:spPr>
      </p:pic>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call out A 1">
  <p:cSld name="CUSTOM_2_1_2_2">
    <p:bg>
      <p:bgPr>
        <a:blipFill>
          <a:blip r:embed="rId2">
            <a:alphaModFix/>
          </a:blip>
          <a:stretch>
            <a:fillRect/>
          </a:stretch>
        </a:blipFill>
      </p:bgPr>
    </p:bg>
    <p:spTree>
      <p:nvGrpSpPr>
        <p:cNvPr id="423" name="Shape 423"/>
        <p:cNvGrpSpPr/>
        <p:nvPr/>
      </p:nvGrpSpPr>
      <p:grpSpPr>
        <a:xfrm>
          <a:off x="0" y="0"/>
          <a:ext cx="0" cy="0"/>
          <a:chOff x="0" y="0"/>
          <a:chExt cx="0" cy="0"/>
        </a:xfrm>
      </p:grpSpPr>
      <p:cxnSp>
        <p:nvCxnSpPr>
          <p:cNvPr id="424" name="Google Shape;424;p56"/>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cxnSp>
        <p:nvCxnSpPr>
          <p:cNvPr id="425" name="Google Shape;425;p56"/>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426" name="Google Shape;426;p56"/>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9pPr>
          </a:lstStyle>
          <a:p/>
        </p:txBody>
      </p:sp>
      <p:sp>
        <p:nvSpPr>
          <p:cNvPr id="427" name="Google Shape;427;p56"/>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
        <p:nvSpPr>
          <p:cNvPr id="428" name="Google Shape;428;p56"/>
          <p:cNvSpPr txBox="1"/>
          <p:nvPr>
            <p:ph idx="2" type="subTitle"/>
          </p:nvPr>
        </p:nvSpPr>
        <p:spPr>
          <a:xfrm>
            <a:off x="9251450" y="3915996"/>
            <a:ext cx="2124300" cy="21051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None/>
              <a:defRPr sz="1400">
                <a:solidFill>
                  <a:srgbClr val="FFFFFF"/>
                </a:solidFill>
                <a:latin typeface="Red Hat Display"/>
                <a:ea typeface="Red Hat Display"/>
                <a:cs typeface="Red Hat Display"/>
                <a:sym typeface="Red Hat Display"/>
              </a:defRPr>
            </a:lvl1pPr>
            <a:lvl2pPr lvl="1" rtl="0">
              <a:lnSpc>
                <a:spcPct val="174000"/>
              </a:lnSpc>
              <a:spcBef>
                <a:spcPts val="0"/>
              </a:spcBef>
              <a:spcAft>
                <a:spcPts val="0"/>
              </a:spcAft>
              <a:buNone/>
              <a:defRPr sz="1400">
                <a:solidFill>
                  <a:srgbClr val="FFFFFF"/>
                </a:solidFill>
              </a:defRPr>
            </a:lvl2pPr>
            <a:lvl3pPr lvl="2" rtl="0">
              <a:lnSpc>
                <a:spcPct val="174000"/>
              </a:lnSpc>
              <a:spcBef>
                <a:spcPts val="0"/>
              </a:spcBef>
              <a:spcAft>
                <a:spcPts val="0"/>
              </a:spcAft>
              <a:buNone/>
              <a:defRPr sz="1400">
                <a:solidFill>
                  <a:srgbClr val="FFFFFF"/>
                </a:solidFill>
              </a:defRPr>
            </a:lvl3pPr>
            <a:lvl4pPr lvl="3" rtl="0">
              <a:lnSpc>
                <a:spcPct val="174000"/>
              </a:lnSpc>
              <a:spcBef>
                <a:spcPts val="0"/>
              </a:spcBef>
              <a:spcAft>
                <a:spcPts val="0"/>
              </a:spcAft>
              <a:buNone/>
              <a:defRPr sz="1400">
                <a:solidFill>
                  <a:srgbClr val="FFFFFF"/>
                </a:solidFill>
              </a:defRPr>
            </a:lvl4pPr>
            <a:lvl5pPr lvl="4" rtl="0">
              <a:lnSpc>
                <a:spcPct val="174000"/>
              </a:lnSpc>
              <a:spcBef>
                <a:spcPts val="0"/>
              </a:spcBef>
              <a:spcAft>
                <a:spcPts val="0"/>
              </a:spcAft>
              <a:buNone/>
              <a:defRPr sz="1400">
                <a:solidFill>
                  <a:srgbClr val="FFFFFF"/>
                </a:solidFill>
              </a:defRPr>
            </a:lvl5pPr>
            <a:lvl6pPr lvl="5" rtl="0">
              <a:lnSpc>
                <a:spcPct val="174000"/>
              </a:lnSpc>
              <a:spcBef>
                <a:spcPts val="0"/>
              </a:spcBef>
              <a:spcAft>
                <a:spcPts val="0"/>
              </a:spcAft>
              <a:buNone/>
              <a:defRPr sz="1400">
                <a:solidFill>
                  <a:srgbClr val="FFFFFF"/>
                </a:solidFill>
              </a:defRPr>
            </a:lvl6pPr>
            <a:lvl7pPr lvl="6" rtl="0">
              <a:lnSpc>
                <a:spcPct val="174000"/>
              </a:lnSpc>
              <a:spcBef>
                <a:spcPts val="0"/>
              </a:spcBef>
              <a:spcAft>
                <a:spcPts val="0"/>
              </a:spcAft>
              <a:buNone/>
              <a:defRPr sz="1400">
                <a:solidFill>
                  <a:srgbClr val="FFFFFF"/>
                </a:solidFill>
              </a:defRPr>
            </a:lvl7pPr>
            <a:lvl8pPr lvl="7" rtl="0">
              <a:lnSpc>
                <a:spcPct val="174000"/>
              </a:lnSpc>
              <a:spcBef>
                <a:spcPts val="0"/>
              </a:spcBef>
              <a:spcAft>
                <a:spcPts val="0"/>
              </a:spcAft>
              <a:buNone/>
              <a:defRPr sz="1400">
                <a:solidFill>
                  <a:srgbClr val="FFFFFF"/>
                </a:solidFill>
              </a:defRPr>
            </a:lvl8pPr>
            <a:lvl9pPr lvl="8" rtl="0">
              <a:lnSpc>
                <a:spcPct val="174000"/>
              </a:lnSpc>
              <a:spcBef>
                <a:spcPts val="0"/>
              </a:spcBef>
              <a:spcAft>
                <a:spcPts val="0"/>
              </a:spcAft>
              <a:buNone/>
              <a:defRPr sz="1400">
                <a:solidFill>
                  <a:srgbClr val="FFFFFF"/>
                </a:solidFill>
              </a:defRPr>
            </a:lvl9pPr>
          </a:lstStyle>
          <a:p/>
        </p:txBody>
      </p:sp>
      <p:sp>
        <p:nvSpPr>
          <p:cNvPr id="429" name="Google Shape;429;p56"/>
          <p:cNvSpPr txBox="1"/>
          <p:nvPr>
            <p:ph idx="3" type="subTitle"/>
          </p:nvPr>
        </p:nvSpPr>
        <p:spPr>
          <a:xfrm>
            <a:off x="9251450" y="3363425"/>
            <a:ext cx="2124300" cy="354600"/>
          </a:xfrm>
          <a:prstGeom prst="rect">
            <a:avLst/>
          </a:prstGeom>
        </p:spPr>
        <p:txBody>
          <a:bodyPr anchorCtr="0" anchor="b" bIns="0" lIns="0" spcFirstLastPara="1" rIns="0" wrap="square" tIns="0">
            <a:noAutofit/>
          </a:bodyPr>
          <a:lstStyle>
            <a:lvl1pPr lvl="0" rtl="0">
              <a:lnSpc>
                <a:spcPct val="135000"/>
              </a:lnSpc>
              <a:spcBef>
                <a:spcPts val="0"/>
              </a:spcBef>
              <a:spcAft>
                <a:spcPts val="0"/>
              </a:spcAft>
              <a:buClr>
                <a:srgbClr val="FFFFFF"/>
              </a:buClr>
              <a:buSzPts val="1400"/>
              <a:buFont typeface="Red Hat Display Medium"/>
              <a:buNone/>
              <a:defRPr sz="1400">
                <a:solidFill>
                  <a:srgbClr val="FFFFFF"/>
                </a:solidFill>
                <a:latin typeface="Red Hat Display Medium"/>
                <a:ea typeface="Red Hat Display Medium"/>
                <a:cs typeface="Red Hat Display Medium"/>
                <a:sym typeface="Red Hat Display Medium"/>
              </a:defRPr>
            </a:lvl1pPr>
            <a:lvl2pPr lvl="1" rtl="0">
              <a:spcBef>
                <a:spcPts val="0"/>
              </a:spcBef>
              <a:spcAft>
                <a:spcPts val="0"/>
              </a:spcAft>
              <a:buClr>
                <a:srgbClr val="FFFFFF"/>
              </a:buClr>
              <a:buSzPts val="1800"/>
              <a:buNone/>
              <a:defRPr>
                <a:solidFill>
                  <a:srgbClr val="FFFFFF"/>
                </a:solidFill>
              </a:defRPr>
            </a:lvl2pPr>
            <a:lvl3pPr lvl="2" rtl="0">
              <a:spcBef>
                <a:spcPts val="500"/>
              </a:spcBef>
              <a:spcAft>
                <a:spcPts val="0"/>
              </a:spcAft>
              <a:buClr>
                <a:srgbClr val="FFFFFF"/>
              </a:buClr>
              <a:buSzPts val="1800"/>
              <a:buNone/>
              <a:defRPr>
                <a:solidFill>
                  <a:srgbClr val="FFFFFF"/>
                </a:solidFill>
              </a:defRPr>
            </a:lvl3pPr>
            <a:lvl4pPr lvl="3" rtl="0">
              <a:spcBef>
                <a:spcPts val="500"/>
              </a:spcBef>
              <a:spcAft>
                <a:spcPts val="0"/>
              </a:spcAft>
              <a:buClr>
                <a:srgbClr val="FFFFFF"/>
              </a:buClr>
              <a:buSzPts val="1800"/>
              <a:buNone/>
              <a:defRPr>
                <a:solidFill>
                  <a:srgbClr val="FFFFFF"/>
                </a:solidFill>
              </a:defRPr>
            </a:lvl4pPr>
            <a:lvl5pPr lvl="4" rtl="0">
              <a:spcBef>
                <a:spcPts val="500"/>
              </a:spcBef>
              <a:spcAft>
                <a:spcPts val="0"/>
              </a:spcAft>
              <a:buClr>
                <a:srgbClr val="FFFFFF"/>
              </a:buClr>
              <a:buSzPts val="1800"/>
              <a:buNone/>
              <a:defRPr>
                <a:solidFill>
                  <a:srgbClr val="FFFFFF"/>
                </a:solidFill>
              </a:defRPr>
            </a:lvl5pPr>
            <a:lvl6pPr lvl="5" rtl="0">
              <a:spcBef>
                <a:spcPts val="500"/>
              </a:spcBef>
              <a:spcAft>
                <a:spcPts val="0"/>
              </a:spcAft>
              <a:buClr>
                <a:srgbClr val="FFFFFF"/>
              </a:buClr>
              <a:buSzPts val="1800"/>
              <a:buNone/>
              <a:defRPr>
                <a:solidFill>
                  <a:srgbClr val="FFFFFF"/>
                </a:solidFill>
              </a:defRPr>
            </a:lvl6pPr>
            <a:lvl7pPr lvl="6" rtl="0">
              <a:spcBef>
                <a:spcPts val="500"/>
              </a:spcBef>
              <a:spcAft>
                <a:spcPts val="0"/>
              </a:spcAft>
              <a:buClr>
                <a:srgbClr val="FFFFFF"/>
              </a:buClr>
              <a:buSzPts val="1800"/>
              <a:buNone/>
              <a:defRPr>
                <a:solidFill>
                  <a:srgbClr val="FFFFFF"/>
                </a:solidFill>
              </a:defRPr>
            </a:lvl7pPr>
            <a:lvl8pPr lvl="7" rtl="0">
              <a:spcBef>
                <a:spcPts val="500"/>
              </a:spcBef>
              <a:spcAft>
                <a:spcPts val="0"/>
              </a:spcAft>
              <a:buClr>
                <a:srgbClr val="FFFFFF"/>
              </a:buClr>
              <a:buSzPts val="1800"/>
              <a:buNone/>
              <a:defRPr>
                <a:solidFill>
                  <a:srgbClr val="FFFFFF"/>
                </a:solidFill>
              </a:defRPr>
            </a:lvl8pPr>
            <a:lvl9pPr lvl="8" rtl="0">
              <a:spcBef>
                <a:spcPts val="500"/>
              </a:spcBef>
              <a:spcAft>
                <a:spcPts val="500"/>
              </a:spcAft>
              <a:buClr>
                <a:srgbClr val="FFFFFF"/>
              </a:buClr>
              <a:buSzPts val="1800"/>
              <a:buNone/>
              <a:defRPr>
                <a:solidFill>
                  <a:srgbClr val="FFFFFF"/>
                </a:solidFill>
              </a:defRPr>
            </a:lvl9pPr>
          </a:lstStyle>
          <a:p/>
        </p:txBody>
      </p:sp>
      <p:pic>
        <p:nvPicPr>
          <p:cNvPr id="430" name="Google Shape;430;p56"/>
          <p:cNvPicPr preferRelativeResize="0"/>
          <p:nvPr/>
        </p:nvPicPr>
        <p:blipFill rotWithShape="1">
          <a:blip r:embed="rId3">
            <a:alphaModFix/>
          </a:blip>
          <a:srcRect b="0" l="69" r="69" t="0"/>
          <a:stretch/>
        </p:blipFill>
        <p:spPr>
          <a:xfrm>
            <a:off x="10545777" y="6213775"/>
            <a:ext cx="1145295" cy="327600"/>
          </a:xfrm>
          <a:prstGeom prst="rect">
            <a:avLst/>
          </a:prstGeom>
          <a:noFill/>
          <a:ln>
            <a:noFill/>
          </a:ln>
        </p:spPr>
      </p:pic>
      <p:pic>
        <p:nvPicPr>
          <p:cNvPr id="431" name="Google Shape;431;p56"/>
          <p:cNvPicPr preferRelativeResize="0"/>
          <p:nvPr/>
        </p:nvPicPr>
        <p:blipFill>
          <a:blip r:embed="rId4">
            <a:alphaModFix/>
          </a:blip>
          <a:stretch>
            <a:fillRect/>
          </a:stretch>
        </p:blipFill>
        <p:spPr>
          <a:xfrm>
            <a:off x="9582075" y="1084550"/>
            <a:ext cx="1463040" cy="1463040"/>
          </a:xfrm>
          <a:prstGeom prst="rect">
            <a:avLst/>
          </a:prstGeom>
          <a:noFill/>
          <a:ln>
            <a:noFill/>
          </a:ln>
        </p:spPr>
      </p:pic>
      <p:sp>
        <p:nvSpPr>
          <p:cNvPr id="432" name="Google Shape;432;p56"/>
          <p:cNvSpPr txBox="1"/>
          <p:nvPr>
            <p:ph type="title"/>
          </p:nvPr>
        </p:nvSpPr>
        <p:spPr>
          <a:xfrm>
            <a:off x="447775" y="1084561"/>
            <a:ext cx="6825000" cy="2105100"/>
          </a:xfrm>
          <a:prstGeom prst="rect">
            <a:avLst/>
          </a:prstGeom>
        </p:spPr>
        <p:txBody>
          <a:bodyPr anchorCtr="0" anchor="t" bIns="91425" lIns="438900" spcFirstLastPara="1" rIns="91425" wrap="square" tIns="91425">
            <a:noAutofit/>
          </a:bodyPr>
          <a:lstStyle>
            <a:lvl1pPr lvl="0" rtl="0">
              <a:spcBef>
                <a:spcPts val="0"/>
              </a:spcBef>
              <a:spcAft>
                <a:spcPts val="0"/>
              </a:spcAft>
              <a:buNone/>
              <a:defRPr sz="4800">
                <a:latin typeface="Red Hat Display Medium"/>
                <a:ea typeface="Red Hat Display Medium"/>
                <a:cs typeface="Red Hat Display Medium"/>
                <a:sym typeface="Red Hat Display Medium"/>
              </a:defRPr>
            </a:lvl1pPr>
            <a:lvl2pPr lvl="1" rtl="0">
              <a:spcBef>
                <a:spcPts val="0"/>
              </a:spcBef>
              <a:spcAft>
                <a:spcPts val="0"/>
              </a:spcAft>
              <a:buNone/>
              <a:defRPr sz="6000">
                <a:latin typeface="Red Hat Display Medium"/>
                <a:ea typeface="Red Hat Display Medium"/>
                <a:cs typeface="Red Hat Display Medium"/>
                <a:sym typeface="Red Hat Display Medium"/>
              </a:defRPr>
            </a:lvl2pPr>
            <a:lvl3pPr lvl="2" rtl="0">
              <a:spcBef>
                <a:spcPts val="0"/>
              </a:spcBef>
              <a:spcAft>
                <a:spcPts val="0"/>
              </a:spcAft>
              <a:buNone/>
              <a:defRPr sz="6000">
                <a:latin typeface="Red Hat Display Medium"/>
                <a:ea typeface="Red Hat Display Medium"/>
                <a:cs typeface="Red Hat Display Medium"/>
                <a:sym typeface="Red Hat Display Medium"/>
              </a:defRPr>
            </a:lvl3pPr>
            <a:lvl4pPr lvl="3" rtl="0">
              <a:spcBef>
                <a:spcPts val="0"/>
              </a:spcBef>
              <a:spcAft>
                <a:spcPts val="0"/>
              </a:spcAft>
              <a:buNone/>
              <a:defRPr sz="6000">
                <a:latin typeface="Red Hat Display Medium"/>
                <a:ea typeface="Red Hat Display Medium"/>
                <a:cs typeface="Red Hat Display Medium"/>
                <a:sym typeface="Red Hat Display Medium"/>
              </a:defRPr>
            </a:lvl4pPr>
            <a:lvl5pPr lvl="4" rtl="0">
              <a:spcBef>
                <a:spcPts val="0"/>
              </a:spcBef>
              <a:spcAft>
                <a:spcPts val="0"/>
              </a:spcAft>
              <a:buNone/>
              <a:defRPr sz="6000">
                <a:latin typeface="Red Hat Display Medium"/>
                <a:ea typeface="Red Hat Display Medium"/>
                <a:cs typeface="Red Hat Display Medium"/>
                <a:sym typeface="Red Hat Display Medium"/>
              </a:defRPr>
            </a:lvl5pPr>
            <a:lvl6pPr lvl="5" rtl="0">
              <a:spcBef>
                <a:spcPts val="0"/>
              </a:spcBef>
              <a:spcAft>
                <a:spcPts val="0"/>
              </a:spcAft>
              <a:buNone/>
              <a:defRPr sz="6000">
                <a:latin typeface="Red Hat Display Medium"/>
                <a:ea typeface="Red Hat Display Medium"/>
                <a:cs typeface="Red Hat Display Medium"/>
                <a:sym typeface="Red Hat Display Medium"/>
              </a:defRPr>
            </a:lvl6pPr>
            <a:lvl7pPr lvl="6" rtl="0">
              <a:spcBef>
                <a:spcPts val="0"/>
              </a:spcBef>
              <a:spcAft>
                <a:spcPts val="0"/>
              </a:spcAft>
              <a:buNone/>
              <a:defRPr sz="6000">
                <a:latin typeface="Red Hat Display Medium"/>
                <a:ea typeface="Red Hat Display Medium"/>
                <a:cs typeface="Red Hat Display Medium"/>
                <a:sym typeface="Red Hat Display Medium"/>
              </a:defRPr>
            </a:lvl7pPr>
            <a:lvl8pPr lvl="7" rtl="0">
              <a:spcBef>
                <a:spcPts val="0"/>
              </a:spcBef>
              <a:spcAft>
                <a:spcPts val="0"/>
              </a:spcAft>
              <a:buNone/>
              <a:defRPr sz="6000">
                <a:latin typeface="Red Hat Display Medium"/>
                <a:ea typeface="Red Hat Display Medium"/>
                <a:cs typeface="Red Hat Display Medium"/>
                <a:sym typeface="Red Hat Display Medium"/>
              </a:defRPr>
            </a:lvl8pPr>
            <a:lvl9pPr lvl="8" rtl="0">
              <a:spcBef>
                <a:spcPts val="0"/>
              </a:spcBef>
              <a:spcAft>
                <a:spcPts val="0"/>
              </a:spcAft>
              <a:buNone/>
              <a:defRPr sz="6000">
                <a:latin typeface="Red Hat Display Medium"/>
                <a:ea typeface="Red Hat Display Medium"/>
                <a:cs typeface="Red Hat Display Medium"/>
                <a:sym typeface="Red Hat Display Medium"/>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image and column body">
  <p:cSld name="CUSTOM_4_17_1_1">
    <p:spTree>
      <p:nvGrpSpPr>
        <p:cNvPr id="433" name="Shape 433"/>
        <p:cNvGrpSpPr/>
        <p:nvPr/>
      </p:nvGrpSpPr>
      <p:grpSpPr>
        <a:xfrm>
          <a:off x="0" y="0"/>
          <a:ext cx="0" cy="0"/>
          <a:chOff x="0" y="0"/>
          <a:chExt cx="0" cy="0"/>
        </a:xfrm>
      </p:grpSpPr>
      <p:cxnSp>
        <p:nvCxnSpPr>
          <p:cNvPr id="434" name="Google Shape;434;p57"/>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435" name="Google Shape;435;p57"/>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436" name="Google Shape;436;p57"/>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437" name="Google Shape;437;p57"/>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438" name="Google Shape;438;p57"/>
          <p:cNvSpPr txBox="1"/>
          <p:nvPr>
            <p:ph idx="1"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439" name="Google Shape;439;p57"/>
          <p:cNvSpPr txBox="1"/>
          <p:nvPr>
            <p:ph idx="2" type="body"/>
          </p:nvPr>
        </p:nvSpPr>
        <p:spPr>
          <a:xfrm>
            <a:off x="6369425" y="2291175"/>
            <a:ext cx="4937700" cy="3727200"/>
          </a:xfrm>
          <a:prstGeom prst="rect">
            <a:avLst/>
          </a:prstGeom>
        </p:spPr>
        <p:txBody>
          <a:bodyPr anchorCtr="0" anchor="t" bIns="0" lIns="0" spcFirstLastPara="1" rIns="0" wrap="square" tIns="0">
            <a:noAutofit/>
          </a:bodyPr>
          <a:lstStyle>
            <a:lvl1pPr indent="-342900" lvl="0" marL="457200" rtl="0">
              <a:lnSpc>
                <a:spcPct val="135000"/>
              </a:lnSpc>
              <a:spcBef>
                <a:spcPts val="1000"/>
              </a:spcBef>
              <a:spcAft>
                <a:spcPts val="0"/>
              </a:spcAft>
              <a:buSzPts val="1800"/>
              <a:buChar char="▸"/>
              <a:defRPr/>
            </a:lvl1pPr>
            <a:lvl2pPr indent="-342900" lvl="1" marL="914400" rtl="0">
              <a:lnSpc>
                <a:spcPct val="135000"/>
              </a:lnSpc>
              <a:spcBef>
                <a:spcPts val="1000"/>
              </a:spcBef>
              <a:spcAft>
                <a:spcPts val="0"/>
              </a:spcAft>
              <a:buSzPts val="1800"/>
              <a:buChar char="･"/>
              <a:defRPr/>
            </a:lvl2pPr>
            <a:lvl3pPr indent="-342900" lvl="2" marL="1371600" rtl="0">
              <a:lnSpc>
                <a:spcPct val="135000"/>
              </a:lnSpc>
              <a:spcBef>
                <a:spcPts val="1000"/>
              </a:spcBef>
              <a:spcAft>
                <a:spcPts val="0"/>
              </a:spcAft>
              <a:buSzPts val="1800"/>
              <a:buChar char="･"/>
              <a:defRPr/>
            </a:lvl3pPr>
            <a:lvl4pPr indent="-342900" lvl="3" marL="1828800" rtl="0">
              <a:lnSpc>
                <a:spcPct val="135000"/>
              </a:lnSpc>
              <a:spcBef>
                <a:spcPts val="1000"/>
              </a:spcBef>
              <a:spcAft>
                <a:spcPts val="0"/>
              </a:spcAft>
              <a:buSzPts val="1800"/>
              <a:buChar char="･"/>
              <a:defRPr/>
            </a:lvl4pPr>
            <a:lvl5pPr indent="-342900" lvl="4" marL="2286000" rtl="0">
              <a:lnSpc>
                <a:spcPct val="135000"/>
              </a:lnSpc>
              <a:spcBef>
                <a:spcPts val="1000"/>
              </a:spcBef>
              <a:spcAft>
                <a:spcPts val="0"/>
              </a:spcAft>
              <a:buSzPts val="1800"/>
              <a:buChar char="･"/>
              <a:defRPr/>
            </a:lvl5pPr>
            <a:lvl6pPr indent="-342900" lvl="5" marL="2743200" rtl="0">
              <a:lnSpc>
                <a:spcPct val="135000"/>
              </a:lnSpc>
              <a:spcBef>
                <a:spcPts val="1000"/>
              </a:spcBef>
              <a:spcAft>
                <a:spcPts val="0"/>
              </a:spcAft>
              <a:buSzPts val="1800"/>
              <a:buChar char="･"/>
              <a:defRPr/>
            </a:lvl6pPr>
            <a:lvl7pPr indent="-342900" lvl="6" marL="3200400" rtl="0">
              <a:lnSpc>
                <a:spcPct val="135000"/>
              </a:lnSpc>
              <a:spcBef>
                <a:spcPts val="1000"/>
              </a:spcBef>
              <a:spcAft>
                <a:spcPts val="0"/>
              </a:spcAft>
              <a:buSzPts val="1800"/>
              <a:buChar char="･"/>
              <a:defRPr/>
            </a:lvl7pPr>
            <a:lvl8pPr indent="-342900" lvl="7" marL="3657600" rtl="0">
              <a:lnSpc>
                <a:spcPct val="135000"/>
              </a:lnSpc>
              <a:spcBef>
                <a:spcPts val="1000"/>
              </a:spcBef>
              <a:spcAft>
                <a:spcPts val="0"/>
              </a:spcAft>
              <a:buSzPts val="1800"/>
              <a:buChar char="･"/>
              <a:defRPr/>
            </a:lvl8pPr>
            <a:lvl9pPr indent="-342900" lvl="8" marL="4114800" rtl="0">
              <a:lnSpc>
                <a:spcPct val="135000"/>
              </a:lnSpc>
              <a:spcBef>
                <a:spcPts val="1000"/>
              </a:spcBef>
              <a:spcAft>
                <a:spcPts val="1000"/>
              </a:spcAft>
              <a:buSzPts val="1800"/>
              <a:buChar char="･"/>
              <a:defRPr/>
            </a:lvl9pPr>
          </a:lstStyle>
          <a:p/>
        </p:txBody>
      </p:sp>
      <p:sp>
        <p:nvSpPr>
          <p:cNvPr id="440" name="Google Shape;440;p57"/>
          <p:cNvSpPr txBox="1"/>
          <p:nvPr>
            <p:ph idx="3"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2pPr>
            <a:lvl3pPr lvl="2"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3pPr>
            <a:lvl4pPr lvl="3"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4pPr>
            <a:lvl5pPr lvl="4"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5pPr>
            <a:lvl6pPr lvl="5"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6pPr>
            <a:lvl7pPr lvl="6"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7pPr>
            <a:lvl8pPr lvl="7"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8pPr>
            <a:lvl9pPr lvl="8"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9pPr>
          </a:lstStyle>
          <a:p/>
        </p:txBody>
      </p:sp>
      <p:sp>
        <p:nvSpPr>
          <p:cNvPr id="441" name="Google Shape;441;p57"/>
          <p:cNvSpPr txBox="1"/>
          <p:nvPr>
            <p:ph type="title"/>
          </p:nvPr>
        </p:nvSpPr>
        <p:spPr>
          <a:xfrm>
            <a:off x="885050" y="11003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8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sp>
        <p:nvSpPr>
          <p:cNvPr id="442" name="Google Shape;442;p57"/>
          <p:cNvSpPr txBox="1"/>
          <p:nvPr>
            <p:ph idx="4" type="subTitle"/>
          </p:nvPr>
        </p:nvSpPr>
        <p:spPr>
          <a:xfrm>
            <a:off x="885125" y="1653550"/>
            <a:ext cx="10422000" cy="2919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itle 1">
  <p:cSld name="CUSTOM_4_21_3">
    <p:spTree>
      <p:nvGrpSpPr>
        <p:cNvPr id="443" name="Shape 443"/>
        <p:cNvGrpSpPr/>
        <p:nvPr/>
      </p:nvGrpSpPr>
      <p:grpSpPr>
        <a:xfrm>
          <a:off x="0" y="0"/>
          <a:ext cx="0" cy="0"/>
          <a:chOff x="0" y="0"/>
          <a:chExt cx="0" cy="0"/>
        </a:xfrm>
      </p:grpSpPr>
      <p:pic>
        <p:nvPicPr>
          <p:cNvPr id="444" name="Google Shape;444;p58"/>
          <p:cNvPicPr preferRelativeResize="0"/>
          <p:nvPr/>
        </p:nvPicPr>
        <p:blipFill rotWithShape="1">
          <a:blip r:embed="rId2">
            <a:alphaModFix/>
          </a:blip>
          <a:srcRect b="25009" l="0" r="11142" t="0"/>
          <a:stretch/>
        </p:blipFill>
        <p:spPr>
          <a:xfrm>
            <a:off x="0" y="0"/>
            <a:ext cx="12191995" cy="6858002"/>
          </a:xfrm>
          <a:prstGeom prst="rect">
            <a:avLst/>
          </a:prstGeom>
          <a:noFill/>
          <a:ln>
            <a:noFill/>
          </a:ln>
        </p:spPr>
      </p:pic>
      <p:sp>
        <p:nvSpPr>
          <p:cNvPr id="445" name="Google Shape;445;p58"/>
          <p:cNvSpPr/>
          <p:nvPr/>
        </p:nvSpPr>
        <p:spPr>
          <a:xfrm rot="5400000">
            <a:off x="132050" y="-132150"/>
            <a:ext cx="6858000" cy="7122300"/>
          </a:xfrm>
          <a:prstGeom prst="rect">
            <a:avLst/>
          </a:prstGeom>
          <a:gradFill>
            <a:gsLst>
              <a:gs pos="0">
                <a:srgbClr val="FFFFFF">
                  <a:alpha val="0"/>
                </a:srgbClr>
              </a:gs>
              <a:gs pos="100000">
                <a:srgbClr val="000000">
                  <a:alpha val="52941"/>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58"/>
          <p:cNvSpPr/>
          <p:nvPr/>
        </p:nvSpPr>
        <p:spPr>
          <a:xfrm rot="5400000">
            <a:off x="132050" y="-132150"/>
            <a:ext cx="6858000" cy="7122300"/>
          </a:xfrm>
          <a:prstGeom prst="rect">
            <a:avLst/>
          </a:prstGeom>
          <a:gradFill>
            <a:gsLst>
              <a:gs pos="0">
                <a:srgbClr val="FFFFFF">
                  <a:alpha val="0"/>
                </a:srgbClr>
              </a:gs>
              <a:gs pos="100000">
                <a:srgbClr val="000000">
                  <a:alpha val="52941"/>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58"/>
          <p:cNvSpPr/>
          <p:nvPr/>
        </p:nvSpPr>
        <p:spPr>
          <a:xfrm>
            <a:off x="125" y="5904550"/>
            <a:ext cx="12192000" cy="953700"/>
          </a:xfrm>
          <a:prstGeom prst="rect">
            <a:avLst/>
          </a:prstGeom>
          <a:gradFill>
            <a:gsLst>
              <a:gs pos="0">
                <a:srgbClr val="FFFFFF">
                  <a:alpha val="0"/>
                </a:srgbClr>
              </a:gs>
              <a:gs pos="100000">
                <a:srgbClr val="000000">
                  <a:alpha val="52941"/>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58"/>
          <p:cNvSpPr txBox="1"/>
          <p:nvPr>
            <p:ph idx="1" type="subTitle"/>
          </p:nvPr>
        </p:nvSpPr>
        <p:spPr>
          <a:xfrm>
            <a:off x="447775" y="55441"/>
            <a:ext cx="5148900" cy="816300"/>
          </a:xfrm>
          <a:prstGeom prst="rect">
            <a:avLst/>
          </a:prstGeom>
        </p:spPr>
        <p:txBody>
          <a:bodyPr anchorCtr="0" anchor="ctr" bIns="91425" lIns="438975" spcFirstLastPara="1" rIns="91425" wrap="square" tIns="91425">
            <a:noAutofit/>
          </a:bodyPr>
          <a:lstStyle>
            <a:lvl1pPr lvl="0" rtl="0">
              <a:lnSpc>
                <a:spcPct val="100000"/>
              </a:lnSpc>
              <a:spcBef>
                <a:spcPts val="0"/>
              </a:spcBef>
              <a:spcAft>
                <a:spcPts val="0"/>
              </a:spcAft>
              <a:buClr>
                <a:schemeClr val="accent1"/>
              </a:buClr>
              <a:buSzPts val="1100"/>
              <a:buFont typeface="Red Hat Display Medium"/>
              <a:buNone/>
              <a:defRPr sz="1100">
                <a:solidFill>
                  <a:schemeClr val="accen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chemeClr val="accent1"/>
              </a:buClr>
              <a:buSzPts val="1100"/>
              <a:buFont typeface="Red Hat Text Medium"/>
              <a:buNone/>
              <a:defRPr sz="11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100"/>
              <a:buFont typeface="Red Hat Text Medium"/>
              <a:buNone/>
              <a:defRPr sz="11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100"/>
              <a:buFont typeface="Red Hat Text Medium"/>
              <a:buNone/>
              <a:defRPr sz="11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100"/>
              <a:buFont typeface="Red Hat Text Medium"/>
              <a:buNone/>
              <a:defRPr sz="11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100"/>
              <a:buFont typeface="Red Hat Text Medium"/>
              <a:buNone/>
              <a:defRPr sz="11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100"/>
              <a:buFont typeface="Red Hat Text Medium"/>
              <a:buNone/>
              <a:defRPr sz="11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100"/>
              <a:buFont typeface="Red Hat Text Medium"/>
              <a:buNone/>
              <a:defRPr sz="11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100"/>
              <a:buFont typeface="Red Hat Text Medium"/>
              <a:buNone/>
              <a:defRPr sz="1100">
                <a:solidFill>
                  <a:schemeClr val="accent1"/>
                </a:solidFill>
                <a:latin typeface="Red Hat Text Medium"/>
                <a:ea typeface="Red Hat Text Medium"/>
                <a:cs typeface="Red Hat Text Medium"/>
                <a:sym typeface="Red Hat Text Medium"/>
              </a:defRPr>
            </a:lvl9pPr>
          </a:lstStyle>
          <a:p/>
        </p:txBody>
      </p:sp>
      <p:cxnSp>
        <p:nvCxnSpPr>
          <p:cNvPr id="449" name="Google Shape;449;p58"/>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450" name="Google Shape;450;p58"/>
          <p:cNvCxnSpPr/>
          <p:nvPr/>
        </p:nvCxnSpPr>
        <p:spPr>
          <a:xfrm rot="10800000">
            <a:off x="447767" y="6401700"/>
            <a:ext cx="0" cy="456300"/>
          </a:xfrm>
          <a:prstGeom prst="straightConnector1">
            <a:avLst/>
          </a:prstGeom>
          <a:noFill/>
          <a:ln cap="flat" cmpd="sng" w="9525">
            <a:solidFill>
              <a:schemeClr val="accent1"/>
            </a:solidFill>
            <a:prstDash val="solid"/>
            <a:round/>
            <a:headEnd len="med" w="med" type="none"/>
            <a:tailEnd len="med" w="med" type="none"/>
          </a:ln>
        </p:spPr>
      </p:cxnSp>
      <p:sp>
        <p:nvSpPr>
          <p:cNvPr id="451" name="Google Shape;451;p58"/>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
        <p:nvSpPr>
          <p:cNvPr id="452" name="Google Shape;452;p58"/>
          <p:cNvSpPr txBox="1"/>
          <p:nvPr>
            <p:ph idx="2" type="subTitle"/>
          </p:nvPr>
        </p:nvSpPr>
        <p:spPr>
          <a:xfrm>
            <a:off x="885050" y="6169550"/>
            <a:ext cx="8002500" cy="5601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pic>
        <p:nvPicPr>
          <p:cNvPr id="453" name="Google Shape;453;p58"/>
          <p:cNvPicPr preferRelativeResize="0"/>
          <p:nvPr/>
        </p:nvPicPr>
        <p:blipFill rotWithShape="1">
          <a:blip r:embed="rId3">
            <a:alphaModFix/>
          </a:blip>
          <a:srcRect b="592" l="0" r="0" t="583"/>
          <a:stretch/>
        </p:blipFill>
        <p:spPr>
          <a:xfrm>
            <a:off x="10711279" y="6313250"/>
            <a:ext cx="975605" cy="228064"/>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ebinar title">
  <p:cSld name="TITLE_3">
    <p:bg>
      <p:bgPr>
        <a:solidFill>
          <a:srgbClr val="EBEBEB">
            <a:alpha val="0"/>
          </a:srgbClr>
        </a:solidFill>
      </p:bgPr>
    </p:bg>
    <p:spTree>
      <p:nvGrpSpPr>
        <p:cNvPr id="64" name="Shape 64"/>
        <p:cNvGrpSpPr/>
        <p:nvPr/>
      </p:nvGrpSpPr>
      <p:grpSpPr>
        <a:xfrm>
          <a:off x="0" y="0"/>
          <a:ext cx="0" cy="0"/>
          <a:chOff x="0" y="0"/>
          <a:chExt cx="0" cy="0"/>
        </a:xfrm>
      </p:grpSpPr>
      <p:pic>
        <p:nvPicPr>
          <p:cNvPr id="65" name="Google Shape;65;p7"/>
          <p:cNvPicPr preferRelativeResize="0"/>
          <p:nvPr/>
        </p:nvPicPr>
        <p:blipFill rotWithShape="1">
          <a:blip r:embed="rId2">
            <a:alphaModFix/>
          </a:blip>
          <a:srcRect b="-10184" l="-4704" r="-4704" t="-10196"/>
          <a:stretch/>
        </p:blipFill>
        <p:spPr>
          <a:xfrm>
            <a:off x="1118225" y="646350"/>
            <a:ext cx="2347900" cy="738900"/>
          </a:xfrm>
          <a:prstGeom prst="rect">
            <a:avLst/>
          </a:prstGeom>
          <a:noFill/>
          <a:ln>
            <a:noFill/>
          </a:ln>
        </p:spPr>
      </p:pic>
      <p:sp>
        <p:nvSpPr>
          <p:cNvPr id="66" name="Google Shape;66;p7"/>
          <p:cNvSpPr txBox="1"/>
          <p:nvPr>
            <p:ph idx="1" type="subTitle"/>
          </p:nvPr>
        </p:nvSpPr>
        <p:spPr>
          <a:xfrm>
            <a:off x="1169325" y="4436225"/>
            <a:ext cx="7533300" cy="9144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Clr>
                <a:srgbClr val="EE0000"/>
              </a:buClr>
              <a:buSzPts val="2800"/>
              <a:buFont typeface="Red Hat Display"/>
              <a:buNone/>
              <a:defRPr sz="2800">
                <a:solidFill>
                  <a:srgbClr val="EE0000"/>
                </a:solidFill>
                <a:latin typeface="Red Hat Display"/>
                <a:ea typeface="Red Hat Display"/>
                <a:cs typeface="Red Hat Display"/>
                <a:sym typeface="Red Hat Display"/>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p:txBody>
      </p:sp>
      <p:sp>
        <p:nvSpPr>
          <p:cNvPr id="67" name="Google Shape;67;p7"/>
          <p:cNvSpPr txBox="1"/>
          <p:nvPr>
            <p:ph type="title"/>
          </p:nvPr>
        </p:nvSpPr>
        <p:spPr>
          <a:xfrm>
            <a:off x="1169475" y="2658025"/>
            <a:ext cx="9871800" cy="1600200"/>
          </a:xfrm>
          <a:prstGeom prst="rect">
            <a:avLst/>
          </a:prstGeom>
        </p:spPr>
        <p:txBody>
          <a:bodyPr anchorCtr="0" anchor="b" bIns="0" lIns="0" spcFirstLastPara="1" rIns="0" wrap="square" tIns="0">
            <a:noAutofit/>
          </a:bodyPr>
          <a:lstStyle>
            <a:lvl1pPr lvl="0" rtl="0">
              <a:lnSpc>
                <a:spcPct val="90000"/>
              </a:lnSpc>
              <a:spcBef>
                <a:spcPts val="0"/>
              </a:spcBef>
              <a:spcAft>
                <a:spcPts val="0"/>
              </a:spcAft>
              <a:buNone/>
              <a:defRPr sz="8000">
                <a:solidFill>
                  <a:srgbClr val="EE0000"/>
                </a:solidFill>
                <a:latin typeface="Red Hat Display Medium"/>
                <a:ea typeface="Red Hat Display Medium"/>
                <a:cs typeface="Red Hat Display Medium"/>
                <a:sym typeface="Red Hat Display Medium"/>
              </a:defRPr>
            </a:lvl1pPr>
            <a:lvl2pPr lvl="1" rtl="0">
              <a:lnSpc>
                <a:spcPct val="105000"/>
              </a:lnSpc>
              <a:spcBef>
                <a:spcPts val="0"/>
              </a:spcBef>
              <a:spcAft>
                <a:spcPts val="0"/>
              </a:spcAft>
              <a:buNone/>
              <a:defRPr b="1" sz="8000">
                <a:solidFill>
                  <a:schemeClr val="lt1"/>
                </a:solidFill>
              </a:defRPr>
            </a:lvl2pPr>
            <a:lvl3pPr lvl="2" rtl="0">
              <a:lnSpc>
                <a:spcPct val="105000"/>
              </a:lnSpc>
              <a:spcBef>
                <a:spcPts val="0"/>
              </a:spcBef>
              <a:spcAft>
                <a:spcPts val="0"/>
              </a:spcAft>
              <a:buNone/>
              <a:defRPr b="1" sz="8000">
                <a:solidFill>
                  <a:schemeClr val="lt1"/>
                </a:solidFill>
              </a:defRPr>
            </a:lvl3pPr>
            <a:lvl4pPr lvl="3" rtl="0">
              <a:lnSpc>
                <a:spcPct val="105000"/>
              </a:lnSpc>
              <a:spcBef>
                <a:spcPts val="0"/>
              </a:spcBef>
              <a:spcAft>
                <a:spcPts val="0"/>
              </a:spcAft>
              <a:buNone/>
              <a:defRPr b="1" sz="8000">
                <a:solidFill>
                  <a:schemeClr val="lt1"/>
                </a:solidFill>
              </a:defRPr>
            </a:lvl4pPr>
            <a:lvl5pPr lvl="4" rtl="0">
              <a:lnSpc>
                <a:spcPct val="105000"/>
              </a:lnSpc>
              <a:spcBef>
                <a:spcPts val="0"/>
              </a:spcBef>
              <a:spcAft>
                <a:spcPts val="0"/>
              </a:spcAft>
              <a:buNone/>
              <a:defRPr b="1" sz="8000">
                <a:solidFill>
                  <a:schemeClr val="lt1"/>
                </a:solidFill>
              </a:defRPr>
            </a:lvl5pPr>
            <a:lvl6pPr lvl="5" rtl="0">
              <a:lnSpc>
                <a:spcPct val="105000"/>
              </a:lnSpc>
              <a:spcBef>
                <a:spcPts val="0"/>
              </a:spcBef>
              <a:spcAft>
                <a:spcPts val="0"/>
              </a:spcAft>
              <a:buNone/>
              <a:defRPr b="1" sz="8000">
                <a:solidFill>
                  <a:schemeClr val="lt1"/>
                </a:solidFill>
              </a:defRPr>
            </a:lvl6pPr>
            <a:lvl7pPr lvl="6" rtl="0">
              <a:lnSpc>
                <a:spcPct val="105000"/>
              </a:lnSpc>
              <a:spcBef>
                <a:spcPts val="0"/>
              </a:spcBef>
              <a:spcAft>
                <a:spcPts val="0"/>
              </a:spcAft>
              <a:buNone/>
              <a:defRPr b="1" sz="8000">
                <a:solidFill>
                  <a:schemeClr val="lt1"/>
                </a:solidFill>
              </a:defRPr>
            </a:lvl7pPr>
            <a:lvl8pPr lvl="7" rtl="0">
              <a:lnSpc>
                <a:spcPct val="105000"/>
              </a:lnSpc>
              <a:spcBef>
                <a:spcPts val="0"/>
              </a:spcBef>
              <a:spcAft>
                <a:spcPts val="0"/>
              </a:spcAft>
              <a:buNone/>
              <a:defRPr b="1" sz="8000">
                <a:solidFill>
                  <a:schemeClr val="lt1"/>
                </a:solidFill>
              </a:defRPr>
            </a:lvl8pPr>
            <a:lvl9pPr lvl="8" rtl="0">
              <a:lnSpc>
                <a:spcPct val="105000"/>
              </a:lnSpc>
              <a:spcBef>
                <a:spcPts val="0"/>
              </a:spcBef>
              <a:spcAft>
                <a:spcPts val="0"/>
              </a:spcAft>
              <a:buNone/>
              <a:defRPr b="1" sz="8000">
                <a:solidFill>
                  <a:schemeClr val="lt1"/>
                </a:solidFill>
              </a:defRPr>
            </a:lvl9pPr>
          </a:lstStyle>
          <a:p/>
        </p:txBody>
      </p:sp>
      <p:sp>
        <p:nvSpPr>
          <p:cNvPr id="68" name="Google Shape;68;p7"/>
          <p:cNvSpPr txBox="1"/>
          <p:nvPr>
            <p:ph idx="2" type="subTitle"/>
          </p:nvPr>
        </p:nvSpPr>
        <p:spPr>
          <a:xfrm>
            <a:off x="1169325" y="5454694"/>
            <a:ext cx="2040300" cy="6057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Clr>
                <a:srgbClr val="000000"/>
              </a:buClr>
              <a:buSzPts val="1400"/>
              <a:buFont typeface="Red Hat Display Medium"/>
              <a:buNone/>
              <a:defRPr sz="1400">
                <a:latin typeface="Red Hat Display Medium"/>
                <a:ea typeface="Red Hat Display Medium"/>
                <a:cs typeface="Red Hat Display Medium"/>
                <a:sym typeface="Red Hat Display Medium"/>
              </a:defRPr>
            </a:lvl1pPr>
            <a:lvl2pPr lvl="1" rtl="0">
              <a:lnSpc>
                <a:spcPct val="135000"/>
              </a:lnSpc>
              <a:spcBef>
                <a:spcPts val="0"/>
              </a:spcBef>
              <a:spcAft>
                <a:spcPts val="0"/>
              </a:spcAft>
              <a:buSzPts val="1800"/>
              <a:buFont typeface="Red Hat Text Medium"/>
              <a:buNone/>
              <a:defRPr>
                <a:latin typeface="Red Hat Text Medium"/>
                <a:ea typeface="Red Hat Text Medium"/>
                <a:cs typeface="Red Hat Text Medium"/>
                <a:sym typeface="Red Hat Text Medium"/>
              </a:defRPr>
            </a:lvl2pPr>
            <a:lvl3pPr lvl="2" rtl="0">
              <a:lnSpc>
                <a:spcPct val="135000"/>
              </a:lnSpc>
              <a:spcBef>
                <a:spcPts val="0"/>
              </a:spcBef>
              <a:spcAft>
                <a:spcPts val="0"/>
              </a:spcAft>
              <a:buSzPts val="1800"/>
              <a:buFont typeface="Red Hat Text Medium"/>
              <a:buNone/>
              <a:defRPr>
                <a:latin typeface="Red Hat Text Medium"/>
                <a:ea typeface="Red Hat Text Medium"/>
                <a:cs typeface="Red Hat Text Medium"/>
                <a:sym typeface="Red Hat Text Medium"/>
              </a:defRPr>
            </a:lvl3pPr>
            <a:lvl4pPr lvl="3" rtl="0">
              <a:lnSpc>
                <a:spcPct val="135000"/>
              </a:lnSpc>
              <a:spcBef>
                <a:spcPts val="0"/>
              </a:spcBef>
              <a:spcAft>
                <a:spcPts val="0"/>
              </a:spcAft>
              <a:buSzPts val="1800"/>
              <a:buFont typeface="Red Hat Text Medium"/>
              <a:buNone/>
              <a:defRPr>
                <a:latin typeface="Red Hat Text Medium"/>
                <a:ea typeface="Red Hat Text Medium"/>
                <a:cs typeface="Red Hat Text Medium"/>
                <a:sym typeface="Red Hat Text Medium"/>
              </a:defRPr>
            </a:lvl4pPr>
            <a:lvl5pPr lvl="4" rtl="0">
              <a:lnSpc>
                <a:spcPct val="135000"/>
              </a:lnSpc>
              <a:spcBef>
                <a:spcPts val="0"/>
              </a:spcBef>
              <a:spcAft>
                <a:spcPts val="0"/>
              </a:spcAft>
              <a:buSzPts val="1800"/>
              <a:buFont typeface="Red Hat Text Medium"/>
              <a:buNone/>
              <a:defRPr>
                <a:latin typeface="Red Hat Text Medium"/>
                <a:ea typeface="Red Hat Text Medium"/>
                <a:cs typeface="Red Hat Text Medium"/>
                <a:sym typeface="Red Hat Text Medium"/>
              </a:defRPr>
            </a:lvl5pPr>
            <a:lvl6pPr lvl="5" rtl="0">
              <a:lnSpc>
                <a:spcPct val="135000"/>
              </a:lnSpc>
              <a:spcBef>
                <a:spcPts val="0"/>
              </a:spcBef>
              <a:spcAft>
                <a:spcPts val="0"/>
              </a:spcAft>
              <a:buSzPts val="1800"/>
              <a:buFont typeface="Red Hat Text Medium"/>
              <a:buNone/>
              <a:defRPr>
                <a:latin typeface="Red Hat Text Medium"/>
                <a:ea typeface="Red Hat Text Medium"/>
                <a:cs typeface="Red Hat Text Medium"/>
                <a:sym typeface="Red Hat Text Medium"/>
              </a:defRPr>
            </a:lvl6pPr>
            <a:lvl7pPr lvl="6" rtl="0">
              <a:lnSpc>
                <a:spcPct val="135000"/>
              </a:lnSpc>
              <a:spcBef>
                <a:spcPts val="0"/>
              </a:spcBef>
              <a:spcAft>
                <a:spcPts val="0"/>
              </a:spcAft>
              <a:buSzPts val="1800"/>
              <a:buFont typeface="Red Hat Text Medium"/>
              <a:buNone/>
              <a:defRPr>
                <a:latin typeface="Red Hat Text Medium"/>
                <a:ea typeface="Red Hat Text Medium"/>
                <a:cs typeface="Red Hat Text Medium"/>
                <a:sym typeface="Red Hat Text Medium"/>
              </a:defRPr>
            </a:lvl7pPr>
            <a:lvl8pPr lvl="7" rtl="0">
              <a:lnSpc>
                <a:spcPct val="135000"/>
              </a:lnSpc>
              <a:spcBef>
                <a:spcPts val="0"/>
              </a:spcBef>
              <a:spcAft>
                <a:spcPts val="0"/>
              </a:spcAft>
              <a:buSzPts val="1800"/>
              <a:buFont typeface="Red Hat Text Medium"/>
              <a:buNone/>
              <a:defRPr>
                <a:latin typeface="Red Hat Text Medium"/>
                <a:ea typeface="Red Hat Text Medium"/>
                <a:cs typeface="Red Hat Text Medium"/>
                <a:sym typeface="Red Hat Text Medium"/>
              </a:defRPr>
            </a:lvl8pPr>
            <a:lvl9pPr lvl="8" rtl="0">
              <a:lnSpc>
                <a:spcPct val="135000"/>
              </a:lnSpc>
              <a:spcBef>
                <a:spcPts val="0"/>
              </a:spcBef>
              <a:spcAft>
                <a:spcPts val="0"/>
              </a:spcAft>
              <a:buSzPts val="1800"/>
              <a:buFont typeface="Red Hat Text Medium"/>
              <a:buNone/>
              <a:defRPr>
                <a:latin typeface="Red Hat Text Medium"/>
                <a:ea typeface="Red Hat Text Medium"/>
                <a:cs typeface="Red Hat Text Medium"/>
                <a:sym typeface="Red Hat Text Medium"/>
              </a:defRPr>
            </a:lvl9pPr>
          </a:lstStyle>
          <a:p/>
        </p:txBody>
      </p:sp>
      <p:sp>
        <p:nvSpPr>
          <p:cNvPr id="69" name="Google Shape;69;p7"/>
          <p:cNvSpPr txBox="1"/>
          <p:nvPr>
            <p:ph idx="3" type="subTitle"/>
          </p:nvPr>
        </p:nvSpPr>
        <p:spPr>
          <a:xfrm>
            <a:off x="3557450" y="5454694"/>
            <a:ext cx="2040300" cy="6057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Clr>
                <a:srgbClr val="000000"/>
              </a:buClr>
              <a:buSzPts val="1400"/>
              <a:buFont typeface="Red Hat Display Medium"/>
              <a:buNone/>
              <a:defRPr sz="1400">
                <a:latin typeface="Red Hat Display Medium"/>
                <a:ea typeface="Red Hat Display Medium"/>
                <a:cs typeface="Red Hat Display Medium"/>
                <a:sym typeface="Red Hat Display Medium"/>
              </a:defRPr>
            </a:lvl1pPr>
            <a:lvl2pPr lvl="1" rtl="0">
              <a:lnSpc>
                <a:spcPct val="135000"/>
              </a:lnSpc>
              <a:spcBef>
                <a:spcPts val="0"/>
              </a:spcBef>
              <a:spcAft>
                <a:spcPts val="0"/>
              </a:spcAft>
              <a:buSzPts val="1800"/>
              <a:buFont typeface="Red Hat Text Medium"/>
              <a:buNone/>
              <a:defRPr>
                <a:latin typeface="Red Hat Text Medium"/>
                <a:ea typeface="Red Hat Text Medium"/>
                <a:cs typeface="Red Hat Text Medium"/>
                <a:sym typeface="Red Hat Text Medium"/>
              </a:defRPr>
            </a:lvl2pPr>
            <a:lvl3pPr lvl="2" rtl="0">
              <a:lnSpc>
                <a:spcPct val="135000"/>
              </a:lnSpc>
              <a:spcBef>
                <a:spcPts val="0"/>
              </a:spcBef>
              <a:spcAft>
                <a:spcPts val="0"/>
              </a:spcAft>
              <a:buSzPts val="1800"/>
              <a:buFont typeface="Red Hat Text Medium"/>
              <a:buNone/>
              <a:defRPr>
                <a:latin typeface="Red Hat Text Medium"/>
                <a:ea typeface="Red Hat Text Medium"/>
                <a:cs typeface="Red Hat Text Medium"/>
                <a:sym typeface="Red Hat Text Medium"/>
              </a:defRPr>
            </a:lvl3pPr>
            <a:lvl4pPr lvl="3" rtl="0">
              <a:lnSpc>
                <a:spcPct val="135000"/>
              </a:lnSpc>
              <a:spcBef>
                <a:spcPts val="0"/>
              </a:spcBef>
              <a:spcAft>
                <a:spcPts val="0"/>
              </a:spcAft>
              <a:buSzPts val="1800"/>
              <a:buFont typeface="Red Hat Text Medium"/>
              <a:buNone/>
              <a:defRPr>
                <a:latin typeface="Red Hat Text Medium"/>
                <a:ea typeface="Red Hat Text Medium"/>
                <a:cs typeface="Red Hat Text Medium"/>
                <a:sym typeface="Red Hat Text Medium"/>
              </a:defRPr>
            </a:lvl4pPr>
            <a:lvl5pPr lvl="4" rtl="0">
              <a:lnSpc>
                <a:spcPct val="135000"/>
              </a:lnSpc>
              <a:spcBef>
                <a:spcPts val="0"/>
              </a:spcBef>
              <a:spcAft>
                <a:spcPts val="0"/>
              </a:spcAft>
              <a:buSzPts val="1800"/>
              <a:buFont typeface="Red Hat Text Medium"/>
              <a:buNone/>
              <a:defRPr>
                <a:latin typeface="Red Hat Text Medium"/>
                <a:ea typeface="Red Hat Text Medium"/>
                <a:cs typeface="Red Hat Text Medium"/>
                <a:sym typeface="Red Hat Text Medium"/>
              </a:defRPr>
            </a:lvl5pPr>
            <a:lvl6pPr lvl="5" rtl="0">
              <a:lnSpc>
                <a:spcPct val="135000"/>
              </a:lnSpc>
              <a:spcBef>
                <a:spcPts val="0"/>
              </a:spcBef>
              <a:spcAft>
                <a:spcPts val="0"/>
              </a:spcAft>
              <a:buSzPts val="1800"/>
              <a:buFont typeface="Red Hat Text Medium"/>
              <a:buNone/>
              <a:defRPr>
                <a:latin typeface="Red Hat Text Medium"/>
                <a:ea typeface="Red Hat Text Medium"/>
                <a:cs typeface="Red Hat Text Medium"/>
                <a:sym typeface="Red Hat Text Medium"/>
              </a:defRPr>
            </a:lvl6pPr>
            <a:lvl7pPr lvl="6" rtl="0">
              <a:lnSpc>
                <a:spcPct val="135000"/>
              </a:lnSpc>
              <a:spcBef>
                <a:spcPts val="0"/>
              </a:spcBef>
              <a:spcAft>
                <a:spcPts val="0"/>
              </a:spcAft>
              <a:buSzPts val="1800"/>
              <a:buFont typeface="Red Hat Text Medium"/>
              <a:buNone/>
              <a:defRPr>
                <a:latin typeface="Red Hat Text Medium"/>
                <a:ea typeface="Red Hat Text Medium"/>
                <a:cs typeface="Red Hat Text Medium"/>
                <a:sym typeface="Red Hat Text Medium"/>
              </a:defRPr>
            </a:lvl7pPr>
            <a:lvl8pPr lvl="7" rtl="0">
              <a:lnSpc>
                <a:spcPct val="135000"/>
              </a:lnSpc>
              <a:spcBef>
                <a:spcPts val="0"/>
              </a:spcBef>
              <a:spcAft>
                <a:spcPts val="0"/>
              </a:spcAft>
              <a:buSzPts val="1800"/>
              <a:buFont typeface="Red Hat Text Medium"/>
              <a:buNone/>
              <a:defRPr>
                <a:latin typeface="Red Hat Text Medium"/>
                <a:ea typeface="Red Hat Text Medium"/>
                <a:cs typeface="Red Hat Text Medium"/>
                <a:sym typeface="Red Hat Text Medium"/>
              </a:defRPr>
            </a:lvl8pPr>
            <a:lvl9pPr lvl="8" rtl="0">
              <a:lnSpc>
                <a:spcPct val="135000"/>
              </a:lnSpc>
              <a:spcBef>
                <a:spcPts val="0"/>
              </a:spcBef>
              <a:spcAft>
                <a:spcPts val="0"/>
              </a:spcAft>
              <a:buSzPts val="1800"/>
              <a:buFont typeface="Red Hat Text Medium"/>
              <a:buNone/>
              <a:defRPr>
                <a:latin typeface="Red Hat Text Medium"/>
                <a:ea typeface="Red Hat Text Medium"/>
                <a:cs typeface="Red Hat Text Medium"/>
                <a:sym typeface="Red Hat Text Medium"/>
              </a:defRPr>
            </a:lvl9pPr>
          </a:lstStyle>
          <a:p/>
        </p:txBody>
      </p:sp>
      <p:cxnSp>
        <p:nvCxnSpPr>
          <p:cNvPr id="70" name="Google Shape;70;p7"/>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71" name="Google Shape;71;p7"/>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2 divider A">
  <p:cSld name="CUSTOM_2">
    <p:bg>
      <p:bgPr>
        <a:blipFill>
          <a:blip r:embed="rId2">
            <a:alphaModFix/>
          </a:blip>
          <a:stretch>
            <a:fillRect/>
          </a:stretch>
        </a:blipFill>
      </p:bgPr>
    </p:bg>
    <p:spTree>
      <p:nvGrpSpPr>
        <p:cNvPr id="72" name="Shape 72"/>
        <p:cNvGrpSpPr/>
        <p:nvPr/>
      </p:nvGrpSpPr>
      <p:grpSpPr>
        <a:xfrm>
          <a:off x="0" y="0"/>
          <a:ext cx="0" cy="0"/>
          <a:chOff x="0" y="0"/>
          <a:chExt cx="0" cy="0"/>
        </a:xfrm>
      </p:grpSpPr>
      <p:sp>
        <p:nvSpPr>
          <p:cNvPr id="73" name="Google Shape;73;p8"/>
          <p:cNvSpPr txBox="1"/>
          <p:nvPr>
            <p:ph type="title"/>
          </p:nvPr>
        </p:nvSpPr>
        <p:spPr>
          <a:xfrm>
            <a:off x="447775" y="1084561"/>
            <a:ext cx="6825000" cy="2105100"/>
          </a:xfrm>
          <a:prstGeom prst="rect">
            <a:avLst/>
          </a:prstGeom>
        </p:spPr>
        <p:txBody>
          <a:bodyPr anchorCtr="0" anchor="t" bIns="91425" lIns="438900" spcFirstLastPara="1" rIns="91425" wrap="square" tIns="91425">
            <a:noAutofit/>
          </a:bodyPr>
          <a:lstStyle>
            <a:lvl1pPr lvl="0" rtl="0">
              <a:spcBef>
                <a:spcPts val="0"/>
              </a:spcBef>
              <a:spcAft>
                <a:spcPts val="0"/>
              </a:spcAft>
              <a:buNone/>
              <a:defRPr sz="4800">
                <a:solidFill>
                  <a:schemeClr val="lt1"/>
                </a:solidFill>
                <a:latin typeface="Red Hat Display Medium"/>
                <a:ea typeface="Red Hat Display Medium"/>
                <a:cs typeface="Red Hat Display Medium"/>
                <a:sym typeface="Red Hat Display Medium"/>
              </a:defRPr>
            </a:lvl1pPr>
            <a:lvl2pPr lvl="1" rtl="0">
              <a:spcBef>
                <a:spcPts val="0"/>
              </a:spcBef>
              <a:spcAft>
                <a:spcPts val="0"/>
              </a:spcAft>
              <a:buNone/>
              <a:defRPr sz="6000">
                <a:solidFill>
                  <a:schemeClr val="lt1"/>
                </a:solidFill>
                <a:latin typeface="Red Hat Display Medium"/>
                <a:ea typeface="Red Hat Display Medium"/>
                <a:cs typeface="Red Hat Display Medium"/>
                <a:sym typeface="Red Hat Display Medium"/>
              </a:defRPr>
            </a:lvl2pPr>
            <a:lvl3pPr lvl="2" rtl="0">
              <a:spcBef>
                <a:spcPts val="0"/>
              </a:spcBef>
              <a:spcAft>
                <a:spcPts val="0"/>
              </a:spcAft>
              <a:buNone/>
              <a:defRPr sz="6000">
                <a:solidFill>
                  <a:schemeClr val="lt1"/>
                </a:solidFill>
                <a:latin typeface="Red Hat Display Medium"/>
                <a:ea typeface="Red Hat Display Medium"/>
                <a:cs typeface="Red Hat Display Medium"/>
                <a:sym typeface="Red Hat Display Medium"/>
              </a:defRPr>
            </a:lvl3pPr>
            <a:lvl4pPr lvl="3" rtl="0">
              <a:spcBef>
                <a:spcPts val="0"/>
              </a:spcBef>
              <a:spcAft>
                <a:spcPts val="0"/>
              </a:spcAft>
              <a:buNone/>
              <a:defRPr sz="6000">
                <a:solidFill>
                  <a:schemeClr val="lt1"/>
                </a:solidFill>
                <a:latin typeface="Red Hat Display Medium"/>
                <a:ea typeface="Red Hat Display Medium"/>
                <a:cs typeface="Red Hat Display Medium"/>
                <a:sym typeface="Red Hat Display Medium"/>
              </a:defRPr>
            </a:lvl4pPr>
            <a:lvl5pPr lvl="4" rtl="0">
              <a:spcBef>
                <a:spcPts val="0"/>
              </a:spcBef>
              <a:spcAft>
                <a:spcPts val="0"/>
              </a:spcAft>
              <a:buNone/>
              <a:defRPr sz="6000">
                <a:solidFill>
                  <a:schemeClr val="lt1"/>
                </a:solidFill>
                <a:latin typeface="Red Hat Display Medium"/>
                <a:ea typeface="Red Hat Display Medium"/>
                <a:cs typeface="Red Hat Display Medium"/>
                <a:sym typeface="Red Hat Display Medium"/>
              </a:defRPr>
            </a:lvl5pPr>
            <a:lvl6pPr lvl="5" rtl="0">
              <a:spcBef>
                <a:spcPts val="0"/>
              </a:spcBef>
              <a:spcAft>
                <a:spcPts val="0"/>
              </a:spcAft>
              <a:buNone/>
              <a:defRPr sz="6000">
                <a:solidFill>
                  <a:schemeClr val="lt1"/>
                </a:solidFill>
                <a:latin typeface="Red Hat Display Medium"/>
                <a:ea typeface="Red Hat Display Medium"/>
                <a:cs typeface="Red Hat Display Medium"/>
                <a:sym typeface="Red Hat Display Medium"/>
              </a:defRPr>
            </a:lvl6pPr>
            <a:lvl7pPr lvl="6" rtl="0">
              <a:spcBef>
                <a:spcPts val="0"/>
              </a:spcBef>
              <a:spcAft>
                <a:spcPts val="0"/>
              </a:spcAft>
              <a:buNone/>
              <a:defRPr sz="6000">
                <a:solidFill>
                  <a:schemeClr val="lt1"/>
                </a:solidFill>
                <a:latin typeface="Red Hat Display Medium"/>
                <a:ea typeface="Red Hat Display Medium"/>
                <a:cs typeface="Red Hat Display Medium"/>
                <a:sym typeface="Red Hat Display Medium"/>
              </a:defRPr>
            </a:lvl7pPr>
            <a:lvl8pPr lvl="7" rtl="0">
              <a:spcBef>
                <a:spcPts val="0"/>
              </a:spcBef>
              <a:spcAft>
                <a:spcPts val="0"/>
              </a:spcAft>
              <a:buNone/>
              <a:defRPr sz="6000">
                <a:solidFill>
                  <a:schemeClr val="lt1"/>
                </a:solidFill>
                <a:latin typeface="Red Hat Display Medium"/>
                <a:ea typeface="Red Hat Display Medium"/>
                <a:cs typeface="Red Hat Display Medium"/>
                <a:sym typeface="Red Hat Display Medium"/>
              </a:defRPr>
            </a:lvl8pPr>
            <a:lvl9pPr lvl="8" rtl="0">
              <a:spcBef>
                <a:spcPts val="0"/>
              </a:spcBef>
              <a:spcAft>
                <a:spcPts val="0"/>
              </a:spcAft>
              <a:buNone/>
              <a:defRPr sz="6000">
                <a:solidFill>
                  <a:schemeClr val="lt1"/>
                </a:solidFill>
                <a:latin typeface="Red Hat Display Medium"/>
                <a:ea typeface="Red Hat Display Medium"/>
                <a:cs typeface="Red Hat Display Medium"/>
                <a:sym typeface="Red Hat Display Medium"/>
              </a:defRPr>
            </a:lvl9pPr>
          </a:lstStyle>
          <a:p/>
        </p:txBody>
      </p:sp>
      <p:cxnSp>
        <p:nvCxnSpPr>
          <p:cNvPr id="74" name="Google Shape;74;p8"/>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cxnSp>
        <p:nvCxnSpPr>
          <p:cNvPr id="75" name="Google Shape;75;p8"/>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76" name="Google Shape;76;p8"/>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lt1"/>
              </a:buClr>
              <a:buSzPts val="1000"/>
              <a:buFont typeface="Red Hat Display Medium"/>
              <a:buNone/>
              <a:defRPr sz="1000">
                <a:solidFill>
                  <a:schemeClr val="l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9pPr>
          </a:lstStyle>
          <a:p/>
        </p:txBody>
      </p:sp>
      <p:sp>
        <p:nvSpPr>
          <p:cNvPr id="77" name="Google Shape;77;p8"/>
          <p:cNvSpPr txBox="1"/>
          <p:nvPr>
            <p:ph idx="2" type="subTitle"/>
          </p:nvPr>
        </p:nvSpPr>
        <p:spPr>
          <a:xfrm>
            <a:off x="9251450" y="2962919"/>
            <a:ext cx="2124300" cy="33090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None/>
              <a:defRPr sz="1400">
                <a:solidFill>
                  <a:srgbClr val="141414"/>
                </a:solidFill>
                <a:latin typeface="Red Hat Display"/>
                <a:ea typeface="Red Hat Display"/>
                <a:cs typeface="Red Hat Display"/>
                <a:sym typeface="Red Hat Display"/>
              </a:defRPr>
            </a:lvl1pPr>
            <a:lvl2pPr lvl="1" rtl="0">
              <a:lnSpc>
                <a:spcPct val="174000"/>
              </a:lnSpc>
              <a:spcBef>
                <a:spcPts val="0"/>
              </a:spcBef>
              <a:spcAft>
                <a:spcPts val="0"/>
              </a:spcAft>
              <a:buNone/>
              <a:defRPr sz="1400">
                <a:solidFill>
                  <a:srgbClr val="141414"/>
                </a:solidFill>
              </a:defRPr>
            </a:lvl2pPr>
            <a:lvl3pPr lvl="2" rtl="0">
              <a:lnSpc>
                <a:spcPct val="174000"/>
              </a:lnSpc>
              <a:spcBef>
                <a:spcPts val="0"/>
              </a:spcBef>
              <a:spcAft>
                <a:spcPts val="0"/>
              </a:spcAft>
              <a:buNone/>
              <a:defRPr sz="1400">
                <a:solidFill>
                  <a:srgbClr val="141414"/>
                </a:solidFill>
              </a:defRPr>
            </a:lvl3pPr>
            <a:lvl4pPr lvl="3" rtl="0">
              <a:lnSpc>
                <a:spcPct val="174000"/>
              </a:lnSpc>
              <a:spcBef>
                <a:spcPts val="0"/>
              </a:spcBef>
              <a:spcAft>
                <a:spcPts val="0"/>
              </a:spcAft>
              <a:buNone/>
              <a:defRPr sz="1400">
                <a:solidFill>
                  <a:srgbClr val="141414"/>
                </a:solidFill>
              </a:defRPr>
            </a:lvl4pPr>
            <a:lvl5pPr lvl="4" rtl="0">
              <a:lnSpc>
                <a:spcPct val="174000"/>
              </a:lnSpc>
              <a:spcBef>
                <a:spcPts val="0"/>
              </a:spcBef>
              <a:spcAft>
                <a:spcPts val="0"/>
              </a:spcAft>
              <a:buNone/>
              <a:defRPr sz="1400">
                <a:solidFill>
                  <a:srgbClr val="141414"/>
                </a:solidFill>
              </a:defRPr>
            </a:lvl5pPr>
            <a:lvl6pPr lvl="5" rtl="0">
              <a:lnSpc>
                <a:spcPct val="174000"/>
              </a:lnSpc>
              <a:spcBef>
                <a:spcPts val="0"/>
              </a:spcBef>
              <a:spcAft>
                <a:spcPts val="0"/>
              </a:spcAft>
              <a:buNone/>
              <a:defRPr sz="1400">
                <a:solidFill>
                  <a:srgbClr val="141414"/>
                </a:solidFill>
              </a:defRPr>
            </a:lvl6pPr>
            <a:lvl7pPr lvl="6" rtl="0">
              <a:lnSpc>
                <a:spcPct val="174000"/>
              </a:lnSpc>
              <a:spcBef>
                <a:spcPts val="0"/>
              </a:spcBef>
              <a:spcAft>
                <a:spcPts val="0"/>
              </a:spcAft>
              <a:buNone/>
              <a:defRPr sz="1400">
                <a:solidFill>
                  <a:srgbClr val="141414"/>
                </a:solidFill>
              </a:defRPr>
            </a:lvl7pPr>
            <a:lvl8pPr lvl="7" rtl="0">
              <a:lnSpc>
                <a:spcPct val="174000"/>
              </a:lnSpc>
              <a:spcBef>
                <a:spcPts val="0"/>
              </a:spcBef>
              <a:spcAft>
                <a:spcPts val="0"/>
              </a:spcAft>
              <a:buNone/>
              <a:defRPr sz="1400">
                <a:solidFill>
                  <a:srgbClr val="141414"/>
                </a:solidFill>
              </a:defRPr>
            </a:lvl8pPr>
            <a:lvl9pPr lvl="8" rtl="0">
              <a:lnSpc>
                <a:spcPct val="174000"/>
              </a:lnSpc>
              <a:spcBef>
                <a:spcPts val="0"/>
              </a:spcBef>
              <a:spcAft>
                <a:spcPts val="0"/>
              </a:spcAft>
              <a:buNone/>
              <a:defRPr sz="1400">
                <a:solidFill>
                  <a:srgbClr val="141414"/>
                </a:solidFill>
              </a:defRPr>
            </a:lvl9pPr>
          </a:lstStyle>
          <a:p/>
        </p:txBody>
      </p:sp>
      <p:sp>
        <p:nvSpPr>
          <p:cNvPr id="78" name="Google Shape;78;p8"/>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solidFill>
                  <a:srgbClr val="FFFFFF"/>
                </a:solidFill>
                <a:latin typeface="Red Hat Text Medium"/>
                <a:ea typeface="Red Hat Text Medium"/>
                <a:cs typeface="Red Hat Text Medium"/>
                <a:sym typeface="Red Hat Text Medium"/>
              </a:defRPr>
            </a:lvl1pPr>
            <a:lvl2pPr lvl="1" rtl="0" algn="ctr">
              <a:buNone/>
              <a:defRPr sz="800">
                <a:solidFill>
                  <a:srgbClr val="FFFFFF"/>
                </a:solidFill>
                <a:latin typeface="Red Hat Text Medium"/>
                <a:ea typeface="Red Hat Text Medium"/>
                <a:cs typeface="Red Hat Text Medium"/>
                <a:sym typeface="Red Hat Text Medium"/>
              </a:defRPr>
            </a:lvl2pPr>
            <a:lvl3pPr lvl="2" rtl="0" algn="ctr">
              <a:buNone/>
              <a:defRPr sz="800">
                <a:solidFill>
                  <a:srgbClr val="FFFFFF"/>
                </a:solidFill>
                <a:latin typeface="Red Hat Text Medium"/>
                <a:ea typeface="Red Hat Text Medium"/>
                <a:cs typeface="Red Hat Text Medium"/>
                <a:sym typeface="Red Hat Text Medium"/>
              </a:defRPr>
            </a:lvl3pPr>
            <a:lvl4pPr lvl="3" rtl="0" algn="ctr">
              <a:buNone/>
              <a:defRPr sz="800">
                <a:solidFill>
                  <a:srgbClr val="FFFFFF"/>
                </a:solidFill>
                <a:latin typeface="Red Hat Text Medium"/>
                <a:ea typeface="Red Hat Text Medium"/>
                <a:cs typeface="Red Hat Text Medium"/>
                <a:sym typeface="Red Hat Text Medium"/>
              </a:defRPr>
            </a:lvl4pPr>
            <a:lvl5pPr lvl="4" rtl="0" algn="ctr">
              <a:buNone/>
              <a:defRPr sz="800">
                <a:solidFill>
                  <a:srgbClr val="FFFFFF"/>
                </a:solidFill>
                <a:latin typeface="Red Hat Text Medium"/>
                <a:ea typeface="Red Hat Text Medium"/>
                <a:cs typeface="Red Hat Text Medium"/>
                <a:sym typeface="Red Hat Text Medium"/>
              </a:defRPr>
            </a:lvl5pPr>
            <a:lvl6pPr lvl="5" rtl="0" algn="ctr">
              <a:buNone/>
              <a:defRPr sz="800">
                <a:solidFill>
                  <a:srgbClr val="FFFFFF"/>
                </a:solidFill>
                <a:latin typeface="Red Hat Text Medium"/>
                <a:ea typeface="Red Hat Text Medium"/>
                <a:cs typeface="Red Hat Text Medium"/>
                <a:sym typeface="Red Hat Text Medium"/>
              </a:defRPr>
            </a:lvl6pPr>
            <a:lvl7pPr lvl="6" rtl="0" algn="ctr">
              <a:buNone/>
              <a:defRPr sz="800">
                <a:solidFill>
                  <a:srgbClr val="FFFFFF"/>
                </a:solidFill>
                <a:latin typeface="Red Hat Text Medium"/>
                <a:ea typeface="Red Hat Text Medium"/>
                <a:cs typeface="Red Hat Text Medium"/>
                <a:sym typeface="Red Hat Text Medium"/>
              </a:defRPr>
            </a:lvl7pPr>
            <a:lvl8pPr lvl="7" rtl="0" algn="ctr">
              <a:buNone/>
              <a:defRPr sz="800">
                <a:solidFill>
                  <a:srgbClr val="FFFFFF"/>
                </a:solidFill>
                <a:latin typeface="Red Hat Text Medium"/>
                <a:ea typeface="Red Hat Text Medium"/>
                <a:cs typeface="Red Hat Text Medium"/>
                <a:sym typeface="Red Hat Text Medium"/>
              </a:defRPr>
            </a:lvl8pPr>
            <a:lvl9pPr lvl="8" rtl="0" algn="ctr">
              <a:buNone/>
              <a:defRPr sz="800">
                <a:solidFill>
                  <a:srgbClr val="FFFFFF"/>
                </a:solidFill>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79" name="Google Shape;79;p8"/>
          <p:cNvPicPr preferRelativeResize="0"/>
          <p:nvPr/>
        </p:nvPicPr>
        <p:blipFill>
          <a:blip r:embed="rId3">
            <a:alphaModFix/>
          </a:blip>
          <a:stretch>
            <a:fillRect/>
          </a:stretch>
        </p:blipFill>
        <p:spPr>
          <a:xfrm>
            <a:off x="10545777" y="6213775"/>
            <a:ext cx="1145269" cy="327593"/>
          </a:xfrm>
          <a:prstGeom prst="rect">
            <a:avLst/>
          </a:prstGeom>
          <a:noFill/>
          <a:ln>
            <a:noFill/>
          </a:ln>
        </p:spPr>
      </p:pic>
      <p:pic>
        <p:nvPicPr>
          <p:cNvPr id="80" name="Google Shape;80;p8"/>
          <p:cNvPicPr preferRelativeResize="0"/>
          <p:nvPr/>
        </p:nvPicPr>
        <p:blipFill>
          <a:blip r:embed="rId4">
            <a:alphaModFix/>
          </a:blip>
          <a:stretch>
            <a:fillRect/>
          </a:stretch>
        </p:blipFill>
        <p:spPr>
          <a:xfrm>
            <a:off x="9547238" y="1084548"/>
            <a:ext cx="1532725" cy="1535875"/>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2 divider B">
  <p:cSld name="CUSTOM_2_1">
    <p:bg>
      <p:bgPr>
        <a:blipFill>
          <a:blip r:embed="rId2">
            <a:alphaModFix/>
          </a:blip>
          <a:stretch>
            <a:fillRect/>
          </a:stretch>
        </a:blipFill>
      </p:bgPr>
    </p:bg>
    <p:spTree>
      <p:nvGrpSpPr>
        <p:cNvPr id="81" name="Shape 81"/>
        <p:cNvGrpSpPr/>
        <p:nvPr/>
      </p:nvGrpSpPr>
      <p:grpSpPr>
        <a:xfrm>
          <a:off x="0" y="0"/>
          <a:ext cx="0" cy="0"/>
          <a:chOff x="0" y="0"/>
          <a:chExt cx="0" cy="0"/>
        </a:xfrm>
      </p:grpSpPr>
      <p:sp>
        <p:nvSpPr>
          <p:cNvPr id="82" name="Google Shape;82;p9"/>
          <p:cNvSpPr txBox="1"/>
          <p:nvPr>
            <p:ph type="title"/>
          </p:nvPr>
        </p:nvSpPr>
        <p:spPr>
          <a:xfrm>
            <a:off x="447775" y="1084561"/>
            <a:ext cx="6825000" cy="2105100"/>
          </a:xfrm>
          <a:prstGeom prst="rect">
            <a:avLst/>
          </a:prstGeom>
        </p:spPr>
        <p:txBody>
          <a:bodyPr anchorCtr="0" anchor="t" bIns="91425" lIns="438900" spcFirstLastPara="1" rIns="91425" wrap="square" tIns="91425">
            <a:noAutofit/>
          </a:bodyPr>
          <a:lstStyle>
            <a:lvl1pPr lvl="0" rtl="0">
              <a:spcBef>
                <a:spcPts val="0"/>
              </a:spcBef>
              <a:spcAft>
                <a:spcPts val="0"/>
              </a:spcAft>
              <a:buNone/>
              <a:defRPr sz="4800">
                <a:solidFill>
                  <a:schemeClr val="accent1"/>
                </a:solidFill>
                <a:latin typeface="Red Hat Display Medium"/>
                <a:ea typeface="Red Hat Display Medium"/>
                <a:cs typeface="Red Hat Display Medium"/>
                <a:sym typeface="Red Hat Display Medium"/>
              </a:defRPr>
            </a:lvl1pPr>
            <a:lvl2pPr lvl="1"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2pPr>
            <a:lvl3pPr lvl="2"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3pPr>
            <a:lvl4pPr lvl="3"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4pPr>
            <a:lvl5pPr lvl="4"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5pPr>
            <a:lvl6pPr lvl="5"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6pPr>
            <a:lvl7pPr lvl="6"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7pPr>
            <a:lvl8pPr lvl="7"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8pPr>
            <a:lvl9pPr lvl="8"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9pPr>
          </a:lstStyle>
          <a:p/>
        </p:txBody>
      </p:sp>
      <p:cxnSp>
        <p:nvCxnSpPr>
          <p:cNvPr id="83" name="Google Shape;83;p9"/>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cxnSp>
        <p:nvCxnSpPr>
          <p:cNvPr id="84" name="Google Shape;84;p9"/>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85" name="Google Shape;85;p9"/>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9pPr>
          </a:lstStyle>
          <a:p/>
        </p:txBody>
      </p:sp>
      <p:sp>
        <p:nvSpPr>
          <p:cNvPr id="86" name="Google Shape;86;p9"/>
          <p:cNvSpPr txBox="1"/>
          <p:nvPr>
            <p:ph idx="2" type="subTitle"/>
          </p:nvPr>
        </p:nvSpPr>
        <p:spPr>
          <a:xfrm>
            <a:off x="9251450" y="2886719"/>
            <a:ext cx="2124300" cy="33090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None/>
              <a:defRPr sz="1400">
                <a:solidFill>
                  <a:schemeClr val="lt1"/>
                </a:solidFill>
                <a:latin typeface="Red Hat Display"/>
                <a:ea typeface="Red Hat Display"/>
                <a:cs typeface="Red Hat Display"/>
                <a:sym typeface="Red Hat Display"/>
              </a:defRPr>
            </a:lvl1pPr>
            <a:lvl2pPr lvl="1" rtl="0">
              <a:lnSpc>
                <a:spcPct val="174000"/>
              </a:lnSpc>
              <a:spcBef>
                <a:spcPts val="0"/>
              </a:spcBef>
              <a:spcAft>
                <a:spcPts val="0"/>
              </a:spcAft>
              <a:buNone/>
              <a:defRPr sz="1400">
                <a:solidFill>
                  <a:schemeClr val="lt1"/>
                </a:solidFill>
              </a:defRPr>
            </a:lvl2pPr>
            <a:lvl3pPr lvl="2" rtl="0">
              <a:lnSpc>
                <a:spcPct val="174000"/>
              </a:lnSpc>
              <a:spcBef>
                <a:spcPts val="0"/>
              </a:spcBef>
              <a:spcAft>
                <a:spcPts val="0"/>
              </a:spcAft>
              <a:buNone/>
              <a:defRPr sz="1400">
                <a:solidFill>
                  <a:schemeClr val="lt1"/>
                </a:solidFill>
              </a:defRPr>
            </a:lvl3pPr>
            <a:lvl4pPr lvl="3" rtl="0">
              <a:lnSpc>
                <a:spcPct val="174000"/>
              </a:lnSpc>
              <a:spcBef>
                <a:spcPts val="0"/>
              </a:spcBef>
              <a:spcAft>
                <a:spcPts val="0"/>
              </a:spcAft>
              <a:buNone/>
              <a:defRPr sz="1400">
                <a:solidFill>
                  <a:schemeClr val="lt1"/>
                </a:solidFill>
              </a:defRPr>
            </a:lvl4pPr>
            <a:lvl5pPr lvl="4" rtl="0">
              <a:lnSpc>
                <a:spcPct val="174000"/>
              </a:lnSpc>
              <a:spcBef>
                <a:spcPts val="0"/>
              </a:spcBef>
              <a:spcAft>
                <a:spcPts val="0"/>
              </a:spcAft>
              <a:buNone/>
              <a:defRPr sz="1400">
                <a:solidFill>
                  <a:schemeClr val="lt1"/>
                </a:solidFill>
              </a:defRPr>
            </a:lvl5pPr>
            <a:lvl6pPr lvl="5" rtl="0">
              <a:lnSpc>
                <a:spcPct val="174000"/>
              </a:lnSpc>
              <a:spcBef>
                <a:spcPts val="0"/>
              </a:spcBef>
              <a:spcAft>
                <a:spcPts val="0"/>
              </a:spcAft>
              <a:buNone/>
              <a:defRPr sz="1400">
                <a:solidFill>
                  <a:schemeClr val="lt1"/>
                </a:solidFill>
              </a:defRPr>
            </a:lvl6pPr>
            <a:lvl7pPr lvl="6" rtl="0">
              <a:lnSpc>
                <a:spcPct val="174000"/>
              </a:lnSpc>
              <a:spcBef>
                <a:spcPts val="0"/>
              </a:spcBef>
              <a:spcAft>
                <a:spcPts val="0"/>
              </a:spcAft>
              <a:buNone/>
              <a:defRPr sz="1400">
                <a:solidFill>
                  <a:schemeClr val="lt1"/>
                </a:solidFill>
              </a:defRPr>
            </a:lvl7pPr>
            <a:lvl8pPr lvl="7" rtl="0">
              <a:lnSpc>
                <a:spcPct val="174000"/>
              </a:lnSpc>
              <a:spcBef>
                <a:spcPts val="0"/>
              </a:spcBef>
              <a:spcAft>
                <a:spcPts val="0"/>
              </a:spcAft>
              <a:buNone/>
              <a:defRPr sz="1400">
                <a:solidFill>
                  <a:schemeClr val="lt1"/>
                </a:solidFill>
              </a:defRPr>
            </a:lvl8pPr>
            <a:lvl9pPr lvl="8" rtl="0">
              <a:lnSpc>
                <a:spcPct val="174000"/>
              </a:lnSpc>
              <a:spcBef>
                <a:spcPts val="0"/>
              </a:spcBef>
              <a:spcAft>
                <a:spcPts val="0"/>
              </a:spcAft>
              <a:buNone/>
              <a:defRPr sz="1400">
                <a:solidFill>
                  <a:schemeClr val="lt1"/>
                </a:solidFill>
              </a:defRPr>
            </a:lvl9pPr>
          </a:lstStyle>
          <a:p/>
        </p:txBody>
      </p:sp>
      <p:sp>
        <p:nvSpPr>
          <p:cNvPr id="87" name="Google Shape;87;p9"/>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88" name="Google Shape;88;p9"/>
          <p:cNvPicPr preferRelativeResize="0"/>
          <p:nvPr/>
        </p:nvPicPr>
        <p:blipFill rotWithShape="1">
          <a:blip r:embed="rId3">
            <a:alphaModFix/>
          </a:blip>
          <a:srcRect b="0" l="69" r="69" t="0"/>
          <a:stretch/>
        </p:blipFill>
        <p:spPr>
          <a:xfrm>
            <a:off x="10545777" y="6213775"/>
            <a:ext cx="1145267" cy="327592"/>
          </a:xfrm>
          <a:prstGeom prst="rect">
            <a:avLst/>
          </a:prstGeom>
          <a:noFill/>
          <a:ln>
            <a:noFill/>
          </a:ln>
        </p:spPr>
      </p:pic>
      <p:pic>
        <p:nvPicPr>
          <p:cNvPr id="89" name="Google Shape;89;p9"/>
          <p:cNvPicPr preferRelativeResize="0"/>
          <p:nvPr/>
        </p:nvPicPr>
        <p:blipFill>
          <a:blip r:embed="rId4">
            <a:alphaModFix/>
          </a:blip>
          <a:stretch>
            <a:fillRect/>
          </a:stretch>
        </p:blipFill>
        <p:spPr>
          <a:xfrm>
            <a:off x="9547238" y="1084548"/>
            <a:ext cx="1532725" cy="153587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call out A">
  <p:cSld name="CUSTOM_2_1_2">
    <p:bg>
      <p:bgPr>
        <a:blipFill>
          <a:blip r:embed="rId2">
            <a:alphaModFix/>
          </a:blip>
          <a:stretch>
            <a:fillRect/>
          </a:stretch>
        </a:blipFill>
      </p:bgPr>
    </p:bg>
    <p:spTree>
      <p:nvGrpSpPr>
        <p:cNvPr id="90" name="Shape 90"/>
        <p:cNvGrpSpPr/>
        <p:nvPr/>
      </p:nvGrpSpPr>
      <p:grpSpPr>
        <a:xfrm>
          <a:off x="0" y="0"/>
          <a:ext cx="0" cy="0"/>
          <a:chOff x="0" y="0"/>
          <a:chExt cx="0" cy="0"/>
        </a:xfrm>
      </p:grpSpPr>
      <p:cxnSp>
        <p:nvCxnSpPr>
          <p:cNvPr id="91" name="Google Shape;91;p10"/>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cxnSp>
        <p:nvCxnSpPr>
          <p:cNvPr id="92" name="Google Shape;92;p10"/>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93" name="Google Shape;93;p10"/>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9pPr>
          </a:lstStyle>
          <a:p/>
        </p:txBody>
      </p:sp>
      <p:sp>
        <p:nvSpPr>
          <p:cNvPr id="94" name="Google Shape;94;p10"/>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
        <p:nvSpPr>
          <p:cNvPr id="95" name="Google Shape;95;p10"/>
          <p:cNvSpPr txBox="1"/>
          <p:nvPr>
            <p:ph idx="2" type="subTitle"/>
          </p:nvPr>
        </p:nvSpPr>
        <p:spPr>
          <a:xfrm>
            <a:off x="9251450" y="3458788"/>
            <a:ext cx="2124300" cy="31572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None/>
              <a:defRPr sz="1400">
                <a:solidFill>
                  <a:srgbClr val="FFFFFF"/>
                </a:solidFill>
                <a:latin typeface="Red Hat Display"/>
                <a:ea typeface="Red Hat Display"/>
                <a:cs typeface="Red Hat Display"/>
                <a:sym typeface="Red Hat Display"/>
              </a:defRPr>
            </a:lvl1pPr>
            <a:lvl2pPr lvl="1" rtl="0">
              <a:lnSpc>
                <a:spcPct val="174000"/>
              </a:lnSpc>
              <a:spcBef>
                <a:spcPts val="0"/>
              </a:spcBef>
              <a:spcAft>
                <a:spcPts val="0"/>
              </a:spcAft>
              <a:buNone/>
              <a:defRPr sz="1400">
                <a:solidFill>
                  <a:srgbClr val="FFFFFF"/>
                </a:solidFill>
              </a:defRPr>
            </a:lvl2pPr>
            <a:lvl3pPr lvl="2" rtl="0">
              <a:lnSpc>
                <a:spcPct val="174000"/>
              </a:lnSpc>
              <a:spcBef>
                <a:spcPts val="0"/>
              </a:spcBef>
              <a:spcAft>
                <a:spcPts val="0"/>
              </a:spcAft>
              <a:buNone/>
              <a:defRPr sz="1400">
                <a:solidFill>
                  <a:srgbClr val="FFFFFF"/>
                </a:solidFill>
              </a:defRPr>
            </a:lvl3pPr>
            <a:lvl4pPr lvl="3" rtl="0">
              <a:lnSpc>
                <a:spcPct val="174000"/>
              </a:lnSpc>
              <a:spcBef>
                <a:spcPts val="0"/>
              </a:spcBef>
              <a:spcAft>
                <a:spcPts val="0"/>
              </a:spcAft>
              <a:buNone/>
              <a:defRPr sz="1400">
                <a:solidFill>
                  <a:srgbClr val="FFFFFF"/>
                </a:solidFill>
              </a:defRPr>
            </a:lvl4pPr>
            <a:lvl5pPr lvl="4" rtl="0">
              <a:lnSpc>
                <a:spcPct val="174000"/>
              </a:lnSpc>
              <a:spcBef>
                <a:spcPts val="0"/>
              </a:spcBef>
              <a:spcAft>
                <a:spcPts val="0"/>
              </a:spcAft>
              <a:buNone/>
              <a:defRPr sz="1400">
                <a:solidFill>
                  <a:srgbClr val="FFFFFF"/>
                </a:solidFill>
              </a:defRPr>
            </a:lvl5pPr>
            <a:lvl6pPr lvl="5" rtl="0">
              <a:lnSpc>
                <a:spcPct val="174000"/>
              </a:lnSpc>
              <a:spcBef>
                <a:spcPts val="0"/>
              </a:spcBef>
              <a:spcAft>
                <a:spcPts val="0"/>
              </a:spcAft>
              <a:buNone/>
              <a:defRPr sz="1400">
                <a:solidFill>
                  <a:srgbClr val="FFFFFF"/>
                </a:solidFill>
              </a:defRPr>
            </a:lvl6pPr>
            <a:lvl7pPr lvl="6" rtl="0">
              <a:lnSpc>
                <a:spcPct val="174000"/>
              </a:lnSpc>
              <a:spcBef>
                <a:spcPts val="0"/>
              </a:spcBef>
              <a:spcAft>
                <a:spcPts val="0"/>
              </a:spcAft>
              <a:buNone/>
              <a:defRPr sz="1400">
                <a:solidFill>
                  <a:srgbClr val="FFFFFF"/>
                </a:solidFill>
              </a:defRPr>
            </a:lvl7pPr>
            <a:lvl8pPr lvl="7" rtl="0">
              <a:lnSpc>
                <a:spcPct val="174000"/>
              </a:lnSpc>
              <a:spcBef>
                <a:spcPts val="0"/>
              </a:spcBef>
              <a:spcAft>
                <a:spcPts val="0"/>
              </a:spcAft>
              <a:buNone/>
              <a:defRPr sz="1400">
                <a:solidFill>
                  <a:srgbClr val="FFFFFF"/>
                </a:solidFill>
              </a:defRPr>
            </a:lvl8pPr>
            <a:lvl9pPr lvl="8" rtl="0">
              <a:lnSpc>
                <a:spcPct val="174000"/>
              </a:lnSpc>
              <a:spcBef>
                <a:spcPts val="0"/>
              </a:spcBef>
              <a:spcAft>
                <a:spcPts val="0"/>
              </a:spcAft>
              <a:buNone/>
              <a:defRPr sz="1400">
                <a:solidFill>
                  <a:srgbClr val="FFFFFF"/>
                </a:solidFill>
              </a:defRPr>
            </a:lvl9pPr>
          </a:lstStyle>
          <a:p/>
        </p:txBody>
      </p:sp>
      <p:sp>
        <p:nvSpPr>
          <p:cNvPr id="96" name="Google Shape;96;p10"/>
          <p:cNvSpPr txBox="1"/>
          <p:nvPr>
            <p:ph idx="3" type="subTitle"/>
          </p:nvPr>
        </p:nvSpPr>
        <p:spPr>
          <a:xfrm>
            <a:off x="9251450" y="2906225"/>
            <a:ext cx="2124300" cy="354600"/>
          </a:xfrm>
          <a:prstGeom prst="rect">
            <a:avLst/>
          </a:prstGeom>
        </p:spPr>
        <p:txBody>
          <a:bodyPr anchorCtr="0" anchor="b" bIns="0" lIns="0" spcFirstLastPara="1" rIns="0" wrap="square" tIns="0">
            <a:noAutofit/>
          </a:bodyPr>
          <a:lstStyle>
            <a:lvl1pPr lvl="0" rtl="0">
              <a:lnSpc>
                <a:spcPct val="135000"/>
              </a:lnSpc>
              <a:spcBef>
                <a:spcPts val="0"/>
              </a:spcBef>
              <a:spcAft>
                <a:spcPts val="0"/>
              </a:spcAft>
              <a:buClr>
                <a:srgbClr val="FFFFFF"/>
              </a:buClr>
              <a:buSzPts val="1400"/>
              <a:buFont typeface="Red Hat Display Medium"/>
              <a:buNone/>
              <a:defRPr sz="1400">
                <a:solidFill>
                  <a:srgbClr val="FFFFFF"/>
                </a:solidFill>
                <a:latin typeface="Red Hat Display Medium"/>
                <a:ea typeface="Red Hat Display Medium"/>
                <a:cs typeface="Red Hat Display Medium"/>
                <a:sym typeface="Red Hat Display Medium"/>
              </a:defRPr>
            </a:lvl1pPr>
            <a:lvl2pPr lvl="1" rtl="0">
              <a:spcBef>
                <a:spcPts val="0"/>
              </a:spcBef>
              <a:spcAft>
                <a:spcPts val="0"/>
              </a:spcAft>
              <a:buClr>
                <a:srgbClr val="FFFFFF"/>
              </a:buClr>
              <a:buSzPts val="1800"/>
              <a:buNone/>
              <a:defRPr>
                <a:solidFill>
                  <a:srgbClr val="FFFFFF"/>
                </a:solidFill>
              </a:defRPr>
            </a:lvl2pPr>
            <a:lvl3pPr lvl="2" rtl="0">
              <a:spcBef>
                <a:spcPts val="500"/>
              </a:spcBef>
              <a:spcAft>
                <a:spcPts val="0"/>
              </a:spcAft>
              <a:buClr>
                <a:srgbClr val="FFFFFF"/>
              </a:buClr>
              <a:buSzPts val="1800"/>
              <a:buNone/>
              <a:defRPr>
                <a:solidFill>
                  <a:srgbClr val="FFFFFF"/>
                </a:solidFill>
              </a:defRPr>
            </a:lvl3pPr>
            <a:lvl4pPr lvl="3" rtl="0">
              <a:spcBef>
                <a:spcPts val="500"/>
              </a:spcBef>
              <a:spcAft>
                <a:spcPts val="0"/>
              </a:spcAft>
              <a:buClr>
                <a:srgbClr val="FFFFFF"/>
              </a:buClr>
              <a:buSzPts val="1800"/>
              <a:buNone/>
              <a:defRPr>
                <a:solidFill>
                  <a:srgbClr val="FFFFFF"/>
                </a:solidFill>
              </a:defRPr>
            </a:lvl4pPr>
            <a:lvl5pPr lvl="4" rtl="0">
              <a:spcBef>
                <a:spcPts val="500"/>
              </a:spcBef>
              <a:spcAft>
                <a:spcPts val="0"/>
              </a:spcAft>
              <a:buClr>
                <a:srgbClr val="FFFFFF"/>
              </a:buClr>
              <a:buSzPts val="1800"/>
              <a:buNone/>
              <a:defRPr>
                <a:solidFill>
                  <a:srgbClr val="FFFFFF"/>
                </a:solidFill>
              </a:defRPr>
            </a:lvl5pPr>
            <a:lvl6pPr lvl="5" rtl="0">
              <a:spcBef>
                <a:spcPts val="500"/>
              </a:spcBef>
              <a:spcAft>
                <a:spcPts val="0"/>
              </a:spcAft>
              <a:buClr>
                <a:srgbClr val="FFFFFF"/>
              </a:buClr>
              <a:buSzPts val="1800"/>
              <a:buNone/>
              <a:defRPr>
                <a:solidFill>
                  <a:srgbClr val="FFFFFF"/>
                </a:solidFill>
              </a:defRPr>
            </a:lvl6pPr>
            <a:lvl7pPr lvl="6" rtl="0">
              <a:spcBef>
                <a:spcPts val="500"/>
              </a:spcBef>
              <a:spcAft>
                <a:spcPts val="0"/>
              </a:spcAft>
              <a:buClr>
                <a:srgbClr val="FFFFFF"/>
              </a:buClr>
              <a:buSzPts val="1800"/>
              <a:buNone/>
              <a:defRPr>
                <a:solidFill>
                  <a:srgbClr val="FFFFFF"/>
                </a:solidFill>
              </a:defRPr>
            </a:lvl7pPr>
            <a:lvl8pPr lvl="7" rtl="0">
              <a:spcBef>
                <a:spcPts val="500"/>
              </a:spcBef>
              <a:spcAft>
                <a:spcPts val="0"/>
              </a:spcAft>
              <a:buClr>
                <a:srgbClr val="FFFFFF"/>
              </a:buClr>
              <a:buSzPts val="1800"/>
              <a:buNone/>
              <a:defRPr>
                <a:solidFill>
                  <a:srgbClr val="FFFFFF"/>
                </a:solidFill>
              </a:defRPr>
            </a:lvl8pPr>
            <a:lvl9pPr lvl="8" rtl="0">
              <a:spcBef>
                <a:spcPts val="500"/>
              </a:spcBef>
              <a:spcAft>
                <a:spcPts val="500"/>
              </a:spcAft>
              <a:buClr>
                <a:srgbClr val="FFFFFF"/>
              </a:buClr>
              <a:buSzPts val="1800"/>
              <a:buNone/>
              <a:defRPr>
                <a:solidFill>
                  <a:srgbClr val="FFFFFF"/>
                </a:solidFill>
              </a:defRPr>
            </a:lvl9pPr>
          </a:lstStyle>
          <a:p/>
        </p:txBody>
      </p:sp>
      <p:pic>
        <p:nvPicPr>
          <p:cNvPr id="97" name="Google Shape;97;p10"/>
          <p:cNvPicPr preferRelativeResize="0"/>
          <p:nvPr/>
        </p:nvPicPr>
        <p:blipFill rotWithShape="1">
          <a:blip r:embed="rId3">
            <a:alphaModFix/>
          </a:blip>
          <a:srcRect b="0" l="69" r="69" t="0"/>
          <a:stretch/>
        </p:blipFill>
        <p:spPr>
          <a:xfrm>
            <a:off x="10545777" y="6213775"/>
            <a:ext cx="1145267" cy="327592"/>
          </a:xfrm>
          <a:prstGeom prst="rect">
            <a:avLst/>
          </a:prstGeom>
          <a:noFill/>
          <a:ln>
            <a:noFill/>
          </a:ln>
        </p:spPr>
      </p:pic>
      <p:pic>
        <p:nvPicPr>
          <p:cNvPr id="98" name="Google Shape;98;p10"/>
          <p:cNvPicPr preferRelativeResize="0"/>
          <p:nvPr/>
        </p:nvPicPr>
        <p:blipFill>
          <a:blip r:embed="rId4">
            <a:alphaModFix/>
          </a:blip>
          <a:stretch>
            <a:fillRect/>
          </a:stretch>
        </p:blipFill>
        <p:spPr>
          <a:xfrm>
            <a:off x="9547238" y="1084548"/>
            <a:ext cx="1532725" cy="153587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39.xml"/><Relationship Id="rId42" Type="http://schemas.openxmlformats.org/officeDocument/2006/relationships/slideLayout" Target="../slideLayouts/slideLayout41.xml"/><Relationship Id="rId41" Type="http://schemas.openxmlformats.org/officeDocument/2006/relationships/slideLayout" Target="../slideLayouts/slideLayout40.xml"/><Relationship Id="rId44" Type="http://schemas.openxmlformats.org/officeDocument/2006/relationships/slideLayout" Target="../slideLayouts/slideLayout43.xml"/><Relationship Id="rId43" Type="http://schemas.openxmlformats.org/officeDocument/2006/relationships/slideLayout" Target="../slideLayouts/slideLayout42.xml"/><Relationship Id="rId46" Type="http://schemas.openxmlformats.org/officeDocument/2006/relationships/slideLayout" Target="../slideLayouts/slideLayout45.xml"/><Relationship Id="rId45" Type="http://schemas.openxmlformats.org/officeDocument/2006/relationships/slideLayout" Target="../slideLayouts/slideLayout44.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48" Type="http://schemas.openxmlformats.org/officeDocument/2006/relationships/slideLayout" Target="../slideLayouts/slideLayout47.xml"/><Relationship Id="rId47" Type="http://schemas.openxmlformats.org/officeDocument/2006/relationships/slideLayout" Target="../slideLayouts/slideLayout46.xml"/><Relationship Id="rId49" Type="http://schemas.openxmlformats.org/officeDocument/2006/relationships/slideLayout" Target="../slideLayouts/slideLayout4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31" Type="http://schemas.openxmlformats.org/officeDocument/2006/relationships/slideLayout" Target="../slideLayouts/slideLayout30.xml"/><Relationship Id="rId30" Type="http://schemas.openxmlformats.org/officeDocument/2006/relationships/slideLayout" Target="../slideLayouts/slideLayout29.xml"/><Relationship Id="rId33" Type="http://schemas.openxmlformats.org/officeDocument/2006/relationships/slideLayout" Target="../slideLayouts/slideLayout32.xml"/><Relationship Id="rId32" Type="http://schemas.openxmlformats.org/officeDocument/2006/relationships/slideLayout" Target="../slideLayouts/slideLayout31.xml"/><Relationship Id="rId35" Type="http://schemas.openxmlformats.org/officeDocument/2006/relationships/slideLayout" Target="../slideLayouts/slideLayout34.xml"/><Relationship Id="rId34" Type="http://schemas.openxmlformats.org/officeDocument/2006/relationships/slideLayout" Target="../slideLayouts/slideLayout33.xml"/><Relationship Id="rId37" Type="http://schemas.openxmlformats.org/officeDocument/2006/relationships/slideLayout" Target="../slideLayouts/slideLayout36.xml"/><Relationship Id="rId36" Type="http://schemas.openxmlformats.org/officeDocument/2006/relationships/slideLayout" Target="../slideLayouts/slideLayout35.xml"/><Relationship Id="rId39" Type="http://schemas.openxmlformats.org/officeDocument/2006/relationships/slideLayout" Target="../slideLayouts/slideLayout38.xml"/><Relationship Id="rId38" Type="http://schemas.openxmlformats.org/officeDocument/2006/relationships/slideLayout" Target="../slideLayouts/slideLayout37.xml"/><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29" Type="http://schemas.openxmlformats.org/officeDocument/2006/relationships/slideLayout" Target="../slideLayouts/slideLayout28.xml"/><Relationship Id="rId51" Type="http://schemas.openxmlformats.org/officeDocument/2006/relationships/slideLayout" Target="../slideLayouts/slideLayout50.xml"/><Relationship Id="rId50" Type="http://schemas.openxmlformats.org/officeDocument/2006/relationships/slideLayout" Target="../slideLayouts/slideLayout49.xml"/><Relationship Id="rId53" Type="http://schemas.openxmlformats.org/officeDocument/2006/relationships/slideLayout" Target="../slideLayouts/slideLayout52.xml"/><Relationship Id="rId52" Type="http://schemas.openxmlformats.org/officeDocument/2006/relationships/slideLayout" Target="../slideLayouts/slideLayout51.xml"/><Relationship Id="rId11" Type="http://schemas.openxmlformats.org/officeDocument/2006/relationships/slideLayout" Target="../slideLayouts/slideLayout10.xml"/><Relationship Id="rId55" Type="http://schemas.openxmlformats.org/officeDocument/2006/relationships/slideLayout" Target="../slideLayouts/slideLayout54.xml"/><Relationship Id="rId10" Type="http://schemas.openxmlformats.org/officeDocument/2006/relationships/slideLayout" Target="../slideLayouts/slideLayout9.xml"/><Relationship Id="rId54" Type="http://schemas.openxmlformats.org/officeDocument/2006/relationships/slideLayout" Target="../slideLayouts/slideLayout53.xml"/><Relationship Id="rId13" Type="http://schemas.openxmlformats.org/officeDocument/2006/relationships/slideLayout" Target="../slideLayouts/slideLayout12.xml"/><Relationship Id="rId57" Type="http://schemas.openxmlformats.org/officeDocument/2006/relationships/slideLayout" Target="../slideLayouts/slideLayout56.xml"/><Relationship Id="rId12" Type="http://schemas.openxmlformats.org/officeDocument/2006/relationships/slideLayout" Target="../slideLayouts/slideLayout11.xml"/><Relationship Id="rId56" Type="http://schemas.openxmlformats.org/officeDocument/2006/relationships/slideLayout" Target="../slideLayouts/slideLayout55.xml"/><Relationship Id="rId15" Type="http://schemas.openxmlformats.org/officeDocument/2006/relationships/slideLayout" Target="../slideLayouts/slideLayout14.xml"/><Relationship Id="rId59" Type="http://schemas.openxmlformats.org/officeDocument/2006/relationships/theme" Target="../theme/theme1.xml"/><Relationship Id="rId14" Type="http://schemas.openxmlformats.org/officeDocument/2006/relationships/slideLayout" Target="../slideLayouts/slideLayout13.xml"/><Relationship Id="rId58" Type="http://schemas.openxmlformats.org/officeDocument/2006/relationships/slideLayout" Target="../slideLayouts/slideLayout57.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800"/>
          </a:xfrm>
          <a:prstGeom prst="rect">
            <a:avLst/>
          </a:prstGeom>
          <a:noFill/>
          <a:ln>
            <a:noFill/>
          </a:ln>
        </p:spPr>
        <p:txBody>
          <a:bodyPr anchorCtr="0" anchor="t" bIns="0" lIns="0" spcFirstLastPara="1" rIns="0" wrap="square" tIns="0">
            <a:noAutofit/>
          </a:bodyPr>
          <a:lstStyle>
            <a:lvl1pPr lvl="0"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1pPr>
            <a:lvl2pPr lvl="1"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2pPr>
            <a:lvl3pPr lvl="2"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3pPr>
            <a:lvl4pPr lvl="3"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4pPr>
            <a:lvl5pPr lvl="4"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5pPr>
            <a:lvl6pPr lvl="5"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6pPr>
            <a:lvl7pPr lvl="6"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7pPr>
            <a:lvl8pPr lvl="7"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8pPr>
            <a:lvl9pPr lvl="8"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0" lIns="0" spcFirstLastPara="1" rIns="0" wrap="square" tIns="0">
            <a:noAutofit/>
          </a:bodyPr>
          <a:lstStyle>
            <a:lvl1pPr indent="-342900" lvl="0" marL="457200" rtl="0">
              <a:lnSpc>
                <a:spcPct val="140000"/>
              </a:lnSpc>
              <a:spcBef>
                <a:spcPts val="0"/>
              </a:spcBef>
              <a:spcAft>
                <a:spcPts val="0"/>
              </a:spcAft>
              <a:buClr>
                <a:schemeClr val="accent1"/>
              </a:buClr>
              <a:buSzPts val="1800"/>
              <a:buFont typeface="Red Hat Display"/>
              <a:buChar char="▸"/>
              <a:defRPr sz="1800">
                <a:latin typeface="Red Hat Display"/>
                <a:ea typeface="Red Hat Display"/>
                <a:cs typeface="Red Hat Display"/>
                <a:sym typeface="Red Hat Display"/>
              </a:defRPr>
            </a:lvl1pPr>
            <a:lvl2pPr indent="-342900" lvl="1" marL="914400" rtl="0">
              <a:lnSpc>
                <a:spcPct val="140000"/>
              </a:lnSpc>
              <a:spcBef>
                <a:spcPts val="500"/>
              </a:spcBef>
              <a:spcAft>
                <a:spcPts val="0"/>
              </a:spcAft>
              <a:buSzPts val="1800"/>
              <a:buFont typeface="Red Hat Display"/>
              <a:buChar char="･"/>
              <a:defRPr sz="1800">
                <a:latin typeface="Red Hat Display"/>
                <a:ea typeface="Red Hat Display"/>
                <a:cs typeface="Red Hat Display"/>
                <a:sym typeface="Red Hat Display"/>
              </a:defRPr>
            </a:lvl2pPr>
            <a:lvl3pPr indent="-342900" lvl="2" marL="1371600" rtl="0">
              <a:lnSpc>
                <a:spcPct val="140000"/>
              </a:lnSpc>
              <a:spcBef>
                <a:spcPts val="500"/>
              </a:spcBef>
              <a:spcAft>
                <a:spcPts val="0"/>
              </a:spcAft>
              <a:buSzPts val="1800"/>
              <a:buFont typeface="Red Hat Display"/>
              <a:buChar char="･"/>
              <a:defRPr sz="1800">
                <a:latin typeface="Red Hat Display"/>
                <a:ea typeface="Red Hat Display"/>
                <a:cs typeface="Red Hat Display"/>
                <a:sym typeface="Red Hat Display"/>
              </a:defRPr>
            </a:lvl3pPr>
            <a:lvl4pPr indent="-342900" lvl="3" marL="1828800" rtl="0">
              <a:lnSpc>
                <a:spcPct val="140000"/>
              </a:lnSpc>
              <a:spcBef>
                <a:spcPts val="500"/>
              </a:spcBef>
              <a:spcAft>
                <a:spcPts val="0"/>
              </a:spcAft>
              <a:buSzPts val="1800"/>
              <a:buFont typeface="Red Hat Display"/>
              <a:buChar char="･"/>
              <a:defRPr sz="1800">
                <a:latin typeface="Red Hat Display"/>
                <a:ea typeface="Red Hat Display"/>
                <a:cs typeface="Red Hat Display"/>
                <a:sym typeface="Red Hat Display"/>
              </a:defRPr>
            </a:lvl4pPr>
            <a:lvl5pPr indent="-342900" lvl="4" marL="2286000" rtl="0">
              <a:lnSpc>
                <a:spcPct val="140000"/>
              </a:lnSpc>
              <a:spcBef>
                <a:spcPts val="500"/>
              </a:spcBef>
              <a:spcAft>
                <a:spcPts val="0"/>
              </a:spcAft>
              <a:buSzPts val="1800"/>
              <a:buFont typeface="Red Hat Display"/>
              <a:buChar char="･"/>
              <a:defRPr sz="1800">
                <a:latin typeface="Red Hat Display"/>
                <a:ea typeface="Red Hat Display"/>
                <a:cs typeface="Red Hat Display"/>
                <a:sym typeface="Red Hat Display"/>
              </a:defRPr>
            </a:lvl5pPr>
            <a:lvl6pPr indent="-342900" lvl="5" marL="2743200" rtl="0">
              <a:lnSpc>
                <a:spcPct val="140000"/>
              </a:lnSpc>
              <a:spcBef>
                <a:spcPts val="500"/>
              </a:spcBef>
              <a:spcAft>
                <a:spcPts val="0"/>
              </a:spcAft>
              <a:buSzPts val="1800"/>
              <a:buFont typeface="Red Hat Display"/>
              <a:buChar char="･"/>
              <a:defRPr sz="1800">
                <a:latin typeface="Red Hat Display"/>
                <a:ea typeface="Red Hat Display"/>
                <a:cs typeface="Red Hat Display"/>
                <a:sym typeface="Red Hat Display"/>
              </a:defRPr>
            </a:lvl6pPr>
            <a:lvl7pPr indent="-342900" lvl="6" marL="3200400" rtl="0">
              <a:lnSpc>
                <a:spcPct val="140000"/>
              </a:lnSpc>
              <a:spcBef>
                <a:spcPts val="500"/>
              </a:spcBef>
              <a:spcAft>
                <a:spcPts val="0"/>
              </a:spcAft>
              <a:buSzPts val="1800"/>
              <a:buFont typeface="Red Hat Display"/>
              <a:buChar char="･"/>
              <a:defRPr sz="1800">
                <a:latin typeface="Red Hat Display"/>
                <a:ea typeface="Red Hat Display"/>
                <a:cs typeface="Red Hat Display"/>
                <a:sym typeface="Red Hat Display"/>
              </a:defRPr>
            </a:lvl7pPr>
            <a:lvl8pPr indent="-342900" lvl="7" marL="3657600" rtl="0">
              <a:lnSpc>
                <a:spcPct val="140000"/>
              </a:lnSpc>
              <a:spcBef>
                <a:spcPts val="500"/>
              </a:spcBef>
              <a:spcAft>
                <a:spcPts val="0"/>
              </a:spcAft>
              <a:buSzPts val="1800"/>
              <a:buFont typeface="Red Hat Display"/>
              <a:buChar char="･"/>
              <a:defRPr sz="1800">
                <a:latin typeface="Red Hat Display"/>
                <a:ea typeface="Red Hat Display"/>
                <a:cs typeface="Red Hat Display"/>
                <a:sym typeface="Red Hat Display"/>
              </a:defRPr>
            </a:lvl8pPr>
            <a:lvl9pPr indent="-342900" lvl="8" marL="4114800" rtl="0">
              <a:lnSpc>
                <a:spcPct val="140000"/>
              </a:lnSpc>
              <a:spcBef>
                <a:spcPts val="500"/>
              </a:spcBef>
              <a:spcAft>
                <a:spcPts val="500"/>
              </a:spcAft>
              <a:buSzPts val="1800"/>
              <a:buFont typeface="Red Hat Display"/>
              <a:buChar char="･"/>
              <a:defRPr sz="1800">
                <a:latin typeface="Red Hat Display"/>
                <a:ea typeface="Red Hat Display"/>
                <a:cs typeface="Red Hat Display"/>
                <a:sym typeface="Red Hat Display"/>
              </a:defRPr>
            </a:lvl9pPr>
          </a:lstStyle>
          <a:p/>
        </p:txBody>
      </p:sp>
      <p:sp>
        <p:nvSpPr>
          <p:cNvPr id="8" name="Google Shape;8;p1"/>
          <p:cNvSpPr txBox="1"/>
          <p:nvPr/>
        </p:nvSpPr>
        <p:spPr>
          <a:xfrm>
            <a:off x="9677749" y="269825"/>
            <a:ext cx="2009400" cy="2988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lang="en" sz="700">
                <a:latin typeface="Red Hat Text Medium"/>
                <a:ea typeface="Red Hat Text Medium"/>
                <a:cs typeface="Red Hat Text Medium"/>
                <a:sym typeface="Red Hat Text Medium"/>
              </a:rPr>
              <a:t>CONFIDENTIAL designator</a:t>
            </a:r>
            <a:endParaRPr sz="700">
              <a:latin typeface="Red Hat Text Medium"/>
              <a:ea typeface="Red Hat Text Medium"/>
              <a:cs typeface="Red Hat Text Medium"/>
              <a:sym typeface="Red Hat Text Medium"/>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 id="2147483677" r:id="rId31"/>
    <p:sldLayoutId id="2147483678" r:id="rId32"/>
    <p:sldLayoutId id="2147483679" r:id="rId33"/>
    <p:sldLayoutId id="2147483680" r:id="rId34"/>
    <p:sldLayoutId id="2147483681" r:id="rId35"/>
    <p:sldLayoutId id="2147483682" r:id="rId36"/>
    <p:sldLayoutId id="2147483683" r:id="rId37"/>
    <p:sldLayoutId id="2147483684" r:id="rId38"/>
    <p:sldLayoutId id="2147483685" r:id="rId39"/>
    <p:sldLayoutId id="2147483686" r:id="rId40"/>
    <p:sldLayoutId id="2147483687" r:id="rId41"/>
    <p:sldLayoutId id="2147483688" r:id="rId42"/>
    <p:sldLayoutId id="2147483689" r:id="rId43"/>
    <p:sldLayoutId id="2147483690" r:id="rId44"/>
    <p:sldLayoutId id="2147483691" r:id="rId45"/>
    <p:sldLayoutId id="2147483692" r:id="rId46"/>
    <p:sldLayoutId id="2147483693" r:id="rId47"/>
    <p:sldLayoutId id="2147483694" r:id="rId48"/>
    <p:sldLayoutId id="2147483695" r:id="rId49"/>
    <p:sldLayoutId id="2147483696" r:id="rId50"/>
    <p:sldLayoutId id="2147483697" r:id="rId51"/>
    <p:sldLayoutId id="2147483698" r:id="rId52"/>
    <p:sldLayoutId id="2147483699" r:id="rId53"/>
    <p:sldLayoutId id="2147483700" r:id="rId54"/>
    <p:sldLayoutId id="2147483701" r:id="rId55"/>
    <p:sldLayoutId id="2147483702" r:id="rId56"/>
    <p:sldLayoutId id="2147483703" r:id="rId57"/>
    <p:sldLayoutId id="2147483704" r:id="rId5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xml"/><Relationship Id="rId3" Type="http://schemas.openxmlformats.org/officeDocument/2006/relationships/hyperlink" Target="https://redhat.highspot.com/spots/57b75a51127958263ff9e1ef" TargetMode="External"/><Relationship Id="rId4" Type="http://schemas.openxmlformats.org/officeDocument/2006/relationships/image" Target="../media/image49.png"/><Relationship Id="rId9" Type="http://schemas.openxmlformats.org/officeDocument/2006/relationships/image" Target="../media/image55.png"/><Relationship Id="rId5" Type="http://schemas.openxmlformats.org/officeDocument/2006/relationships/image" Target="../media/image54.png"/><Relationship Id="rId6" Type="http://schemas.openxmlformats.org/officeDocument/2006/relationships/image" Target="../media/image61.png"/><Relationship Id="rId7" Type="http://schemas.openxmlformats.org/officeDocument/2006/relationships/image" Target="../media/image62.png"/><Relationship Id="rId8" Type="http://schemas.openxmlformats.org/officeDocument/2006/relationships/image" Target="../media/image6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Relationship Id="rId3" Type="http://schemas.openxmlformats.org/officeDocument/2006/relationships/image" Target="../media/image72.png"/><Relationship Id="rId4" Type="http://schemas.openxmlformats.org/officeDocument/2006/relationships/image" Target="../media/image83.png"/><Relationship Id="rId9" Type="http://schemas.openxmlformats.org/officeDocument/2006/relationships/image" Target="../media/image23.png"/><Relationship Id="rId5" Type="http://schemas.openxmlformats.org/officeDocument/2006/relationships/image" Target="../media/image79.png"/><Relationship Id="rId6" Type="http://schemas.openxmlformats.org/officeDocument/2006/relationships/image" Target="../media/image86.png"/><Relationship Id="rId7" Type="http://schemas.openxmlformats.org/officeDocument/2006/relationships/image" Target="../media/image77.png"/><Relationship Id="rId8" Type="http://schemas.openxmlformats.org/officeDocument/2006/relationships/image" Target="../media/image78.png"/><Relationship Id="rId11" Type="http://schemas.openxmlformats.org/officeDocument/2006/relationships/image" Target="../media/image93.png"/><Relationship Id="rId10" Type="http://schemas.openxmlformats.org/officeDocument/2006/relationships/image" Target="../media/image81.png"/><Relationship Id="rId12" Type="http://schemas.openxmlformats.org/officeDocument/2006/relationships/image" Target="../media/image5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Relationship Id="rId3" Type="http://schemas.openxmlformats.org/officeDocument/2006/relationships/image" Target="../media/image57.png"/><Relationship Id="rId4" Type="http://schemas.openxmlformats.org/officeDocument/2006/relationships/image" Target="../media/image88.png"/><Relationship Id="rId9" Type="http://schemas.openxmlformats.org/officeDocument/2006/relationships/image" Target="../media/image98.png"/><Relationship Id="rId5" Type="http://schemas.openxmlformats.org/officeDocument/2006/relationships/image" Target="../media/image91.png"/><Relationship Id="rId6" Type="http://schemas.openxmlformats.org/officeDocument/2006/relationships/image" Target="../media/image95.png"/><Relationship Id="rId7" Type="http://schemas.openxmlformats.org/officeDocument/2006/relationships/image" Target="../media/image101.png"/><Relationship Id="rId8" Type="http://schemas.openxmlformats.org/officeDocument/2006/relationships/image" Target="../media/image97.png"/><Relationship Id="rId11" Type="http://schemas.openxmlformats.org/officeDocument/2006/relationships/image" Target="../media/image90.png"/><Relationship Id="rId10" Type="http://schemas.openxmlformats.org/officeDocument/2006/relationships/image" Target="../media/image99.png"/><Relationship Id="rId12" Type="http://schemas.openxmlformats.org/officeDocument/2006/relationships/image" Target="../media/image9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4.xml"/><Relationship Id="rId3" Type="http://schemas.openxmlformats.org/officeDocument/2006/relationships/image" Target="../media/image57.png"/><Relationship Id="rId4" Type="http://schemas.openxmlformats.org/officeDocument/2006/relationships/image" Target="../media/image67.png"/><Relationship Id="rId5" Type="http://schemas.openxmlformats.org/officeDocument/2006/relationships/image" Target="../media/image68.png"/><Relationship Id="rId6" Type="http://schemas.openxmlformats.org/officeDocument/2006/relationships/image" Target="../media/image71.png"/><Relationship Id="rId7" Type="http://schemas.openxmlformats.org/officeDocument/2006/relationships/image" Target="../media/image6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6.xml"/><Relationship Id="rId3" Type="http://schemas.openxmlformats.org/officeDocument/2006/relationships/image" Target="../media/image57.png"/><Relationship Id="rId4" Type="http://schemas.openxmlformats.org/officeDocument/2006/relationships/image" Target="../media/image92.png"/><Relationship Id="rId9" Type="http://schemas.openxmlformats.org/officeDocument/2006/relationships/image" Target="../media/image102.png"/><Relationship Id="rId5" Type="http://schemas.openxmlformats.org/officeDocument/2006/relationships/image" Target="../media/image94.png"/><Relationship Id="rId6" Type="http://schemas.openxmlformats.org/officeDocument/2006/relationships/image" Target="../media/image105.png"/><Relationship Id="rId7" Type="http://schemas.openxmlformats.org/officeDocument/2006/relationships/image" Target="../media/image103.png"/><Relationship Id="rId8" Type="http://schemas.openxmlformats.org/officeDocument/2006/relationships/image" Target="../media/image104.png"/><Relationship Id="rId11" Type="http://schemas.openxmlformats.org/officeDocument/2006/relationships/image" Target="../media/image107.png"/><Relationship Id="rId10" Type="http://schemas.openxmlformats.org/officeDocument/2006/relationships/image" Target="../media/image10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7.xml"/><Relationship Id="rId3" Type="http://schemas.openxmlformats.org/officeDocument/2006/relationships/image" Target="../media/image57.png"/><Relationship Id="rId4" Type="http://schemas.openxmlformats.org/officeDocument/2006/relationships/image" Target="../media/image100.png"/><Relationship Id="rId9" Type="http://schemas.openxmlformats.org/officeDocument/2006/relationships/image" Target="../media/image112.png"/><Relationship Id="rId5" Type="http://schemas.openxmlformats.org/officeDocument/2006/relationships/image" Target="../media/image113.png"/><Relationship Id="rId6" Type="http://schemas.openxmlformats.org/officeDocument/2006/relationships/image" Target="../media/image111.png"/><Relationship Id="rId7" Type="http://schemas.openxmlformats.org/officeDocument/2006/relationships/image" Target="../media/image109.png"/><Relationship Id="rId8" Type="http://schemas.openxmlformats.org/officeDocument/2006/relationships/image" Target="../media/image110.png"/><Relationship Id="rId11" Type="http://schemas.openxmlformats.org/officeDocument/2006/relationships/image" Target="../media/image106.png"/><Relationship Id="rId10" Type="http://schemas.openxmlformats.org/officeDocument/2006/relationships/image" Target="../media/image114.png"/><Relationship Id="rId12" Type="http://schemas.openxmlformats.org/officeDocument/2006/relationships/image" Target="../media/image1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9.xml"/><Relationship Id="rId3" Type="http://schemas.openxmlformats.org/officeDocument/2006/relationships/image" Target="../media/image57.png"/><Relationship Id="rId4" Type="http://schemas.openxmlformats.org/officeDocument/2006/relationships/image" Target="../media/image115.png"/><Relationship Id="rId5" Type="http://schemas.openxmlformats.org/officeDocument/2006/relationships/image" Target="../media/image1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1.xml"/><Relationship Id="rId3" Type="http://schemas.openxmlformats.org/officeDocument/2006/relationships/image" Target="../media/image57.png"/><Relationship Id="rId4" Type="http://schemas.openxmlformats.org/officeDocument/2006/relationships/image" Target="../media/image119.png"/><Relationship Id="rId5" Type="http://schemas.openxmlformats.org/officeDocument/2006/relationships/image" Target="../media/image1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3.xml"/><Relationship Id="rId3" Type="http://schemas.openxmlformats.org/officeDocument/2006/relationships/comments" Target="../comments/comment1.xml"/><Relationship Id="rId4" Type="http://schemas.openxmlformats.org/officeDocument/2006/relationships/image" Target="../media/image57.png"/><Relationship Id="rId5" Type="http://schemas.openxmlformats.org/officeDocument/2006/relationships/image" Target="../media/image115.png"/><Relationship Id="rId6" Type="http://schemas.openxmlformats.org/officeDocument/2006/relationships/image" Target="../media/image1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5.xml"/><Relationship Id="rId3" Type="http://schemas.openxmlformats.org/officeDocument/2006/relationships/image" Target="../media/image57.png"/><Relationship Id="rId4" Type="http://schemas.openxmlformats.org/officeDocument/2006/relationships/image" Target="../media/image126.png"/><Relationship Id="rId5" Type="http://schemas.openxmlformats.org/officeDocument/2006/relationships/image" Target="../media/image1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image" Target="../media/image118.png"/><Relationship Id="rId4" Type="http://schemas.openxmlformats.org/officeDocument/2006/relationships/image" Target="../media/image122.png"/><Relationship Id="rId5" Type="http://schemas.openxmlformats.org/officeDocument/2006/relationships/image" Target="../media/image120.png"/><Relationship Id="rId6"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xml"/><Relationship Id="rId3" Type="http://schemas.openxmlformats.org/officeDocument/2006/relationships/image" Target="../media/image58.png"/><Relationship Id="rId4" Type="http://schemas.openxmlformats.org/officeDocument/2006/relationships/image" Target="../media/image60.png"/><Relationship Id="rId9" Type="http://schemas.openxmlformats.org/officeDocument/2006/relationships/slide" Target="/ppt/slides/slide13.xml"/><Relationship Id="rId5" Type="http://schemas.openxmlformats.org/officeDocument/2006/relationships/image" Target="../media/image56.png"/><Relationship Id="rId6" Type="http://schemas.openxmlformats.org/officeDocument/2006/relationships/slide" Target="/ppt/slides/slide4.xml"/><Relationship Id="rId7" Type="http://schemas.openxmlformats.org/officeDocument/2006/relationships/slide" Target="/ppt/slides/slide6.xml"/><Relationship Id="rId8" Type="http://schemas.openxmlformats.org/officeDocument/2006/relationships/slide" Target="/ppt/slides/slide8.xml"/><Relationship Id="rId11" Type="http://schemas.openxmlformats.org/officeDocument/2006/relationships/slide" Target="/ppt/slides/slide18.xml"/><Relationship Id="rId10" Type="http://schemas.openxmlformats.org/officeDocument/2006/relationships/slide" Target="/ppt/slides/slide15.xml"/><Relationship Id="rId13" Type="http://schemas.openxmlformats.org/officeDocument/2006/relationships/slide" Target="/ppt/slides/slide24.xml"/><Relationship Id="rId12" Type="http://schemas.openxmlformats.org/officeDocument/2006/relationships/slide" Target="/ppt/slides/slide22.xml"/><Relationship Id="rId15" Type="http://schemas.openxmlformats.org/officeDocument/2006/relationships/slide" Target="/ppt/slides/slide29.xml"/><Relationship Id="rId14" Type="http://schemas.openxmlformats.org/officeDocument/2006/relationships/slide" Target="/ppt/slides/slide27.xml"/><Relationship Id="rId17" Type="http://schemas.openxmlformats.org/officeDocument/2006/relationships/slide" Target="/ppt/slides/slide37.xml"/><Relationship Id="rId16" Type="http://schemas.openxmlformats.org/officeDocument/2006/relationships/slide" Target="/ppt/slides/slide3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 Id="rId3" Type="http://schemas.openxmlformats.org/officeDocument/2006/relationships/image" Target="../media/image122.png"/><Relationship Id="rId4" Type="http://schemas.openxmlformats.org/officeDocument/2006/relationships/image" Target="../media/image118.png"/><Relationship Id="rId5" Type="http://schemas.openxmlformats.org/officeDocument/2006/relationships/image" Target="../media/image124.png"/><Relationship Id="rId6" Type="http://schemas.openxmlformats.org/officeDocument/2006/relationships/image" Target="../media/image23.png"/><Relationship Id="rId7" Type="http://schemas.openxmlformats.org/officeDocument/2006/relationships/image" Target="../media/image1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 Id="rId3" Type="http://schemas.openxmlformats.org/officeDocument/2006/relationships/image" Target="../media/image118.png"/><Relationship Id="rId4" Type="http://schemas.openxmlformats.org/officeDocument/2006/relationships/image" Target="../media/image122.png"/><Relationship Id="rId5" Type="http://schemas.openxmlformats.org/officeDocument/2006/relationships/image" Target="../media/image23.png"/><Relationship Id="rId6" Type="http://schemas.openxmlformats.org/officeDocument/2006/relationships/image" Target="../media/image1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 Id="rId3" Type="http://schemas.openxmlformats.org/officeDocument/2006/relationships/image" Target="../media/image118.png"/><Relationship Id="rId4" Type="http://schemas.openxmlformats.org/officeDocument/2006/relationships/image" Target="../media/image122.png"/><Relationship Id="rId9" Type="http://schemas.openxmlformats.org/officeDocument/2006/relationships/image" Target="../media/image23.png"/><Relationship Id="rId5" Type="http://schemas.openxmlformats.org/officeDocument/2006/relationships/image" Target="../media/image120.png"/><Relationship Id="rId6" Type="http://schemas.openxmlformats.org/officeDocument/2006/relationships/image" Target="../media/image127.png"/><Relationship Id="rId7" Type="http://schemas.openxmlformats.org/officeDocument/2006/relationships/image" Target="../media/image128.png"/><Relationship Id="rId8" Type="http://schemas.openxmlformats.org/officeDocument/2006/relationships/image" Target="../media/image12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 Id="rId3" Type="http://schemas.openxmlformats.org/officeDocument/2006/relationships/image" Target="../media/image118.png"/><Relationship Id="rId4" Type="http://schemas.openxmlformats.org/officeDocument/2006/relationships/image" Target="../media/image120.png"/><Relationship Id="rId9" Type="http://schemas.openxmlformats.org/officeDocument/2006/relationships/image" Target="../media/image23.png"/><Relationship Id="rId5" Type="http://schemas.openxmlformats.org/officeDocument/2006/relationships/image" Target="../media/image122.png"/><Relationship Id="rId6" Type="http://schemas.openxmlformats.org/officeDocument/2006/relationships/image" Target="../media/image127.png"/><Relationship Id="rId7" Type="http://schemas.openxmlformats.org/officeDocument/2006/relationships/image" Target="../media/image128.png"/><Relationship Id="rId8" Type="http://schemas.openxmlformats.org/officeDocument/2006/relationships/image" Target="../media/image12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 Id="rId3" Type="http://schemas.openxmlformats.org/officeDocument/2006/relationships/image" Target="../media/image132.png"/><Relationship Id="rId4" Type="http://schemas.openxmlformats.org/officeDocument/2006/relationships/image" Target="../media/image118.png"/><Relationship Id="rId9" Type="http://schemas.openxmlformats.org/officeDocument/2006/relationships/image" Target="../media/image23.png"/><Relationship Id="rId5" Type="http://schemas.openxmlformats.org/officeDocument/2006/relationships/image" Target="../media/image122.png"/><Relationship Id="rId6" Type="http://schemas.openxmlformats.org/officeDocument/2006/relationships/image" Target="../media/image128.png"/><Relationship Id="rId7" Type="http://schemas.openxmlformats.org/officeDocument/2006/relationships/image" Target="../media/image124.png"/><Relationship Id="rId8" Type="http://schemas.openxmlformats.org/officeDocument/2006/relationships/image" Target="../media/image12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38.xml"/><Relationship Id="rId3" Type="http://schemas.openxmlformats.org/officeDocument/2006/relationships/image" Target="../media/image12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39.xml"/><Relationship Id="rId3" Type="http://schemas.openxmlformats.org/officeDocument/2006/relationships/image" Target="../media/image13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40.xml"/><Relationship Id="rId3" Type="http://schemas.openxmlformats.org/officeDocument/2006/relationships/image" Target="../media/image13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41.xml"/><Relationship Id="rId3" Type="http://schemas.openxmlformats.org/officeDocument/2006/relationships/image" Target="../media/image13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 Id="rId3" Type="http://schemas.openxmlformats.org/officeDocument/2006/relationships/image" Target="../media/image57.png"/><Relationship Id="rId4" Type="http://schemas.openxmlformats.org/officeDocument/2006/relationships/image" Target="../media/image63.png"/><Relationship Id="rId5" Type="http://schemas.openxmlformats.org/officeDocument/2006/relationships/image" Target="../media/image65.png"/><Relationship Id="rId6" Type="http://schemas.openxmlformats.org/officeDocument/2006/relationships/image" Target="../media/image6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Relationship Id="rId3" Type="http://schemas.openxmlformats.org/officeDocument/2006/relationships/image" Target="../media/image70.png"/><Relationship Id="rId4" Type="http://schemas.openxmlformats.org/officeDocument/2006/relationships/image" Target="../media/image67.png"/><Relationship Id="rId5" Type="http://schemas.openxmlformats.org/officeDocument/2006/relationships/image" Target="../media/image68.png"/><Relationship Id="rId6" Type="http://schemas.openxmlformats.org/officeDocument/2006/relationships/image" Target="../media/image71.png"/><Relationship Id="rId7" Type="http://schemas.openxmlformats.org/officeDocument/2006/relationships/image" Target="../media/image6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Relationship Id="rId3" Type="http://schemas.openxmlformats.org/officeDocument/2006/relationships/image" Target="../media/image85.png"/><Relationship Id="rId4" Type="http://schemas.openxmlformats.org/officeDocument/2006/relationships/image" Target="../media/image74.png"/><Relationship Id="rId9" Type="http://schemas.openxmlformats.org/officeDocument/2006/relationships/image" Target="../media/image82.png"/><Relationship Id="rId5" Type="http://schemas.openxmlformats.org/officeDocument/2006/relationships/image" Target="../media/image80.png"/><Relationship Id="rId6" Type="http://schemas.openxmlformats.org/officeDocument/2006/relationships/image" Target="../media/image77.png"/><Relationship Id="rId7" Type="http://schemas.openxmlformats.org/officeDocument/2006/relationships/image" Target="../media/image78.png"/><Relationship Id="rId8" Type="http://schemas.openxmlformats.org/officeDocument/2006/relationships/image" Target="../media/image89.png"/><Relationship Id="rId11" Type="http://schemas.openxmlformats.org/officeDocument/2006/relationships/image" Target="../media/image75.png"/><Relationship Id="rId10" Type="http://schemas.openxmlformats.org/officeDocument/2006/relationships/image" Target="../media/image76.png"/><Relationship Id="rId13" Type="http://schemas.openxmlformats.org/officeDocument/2006/relationships/image" Target="../media/image84.png"/><Relationship Id="rId12" Type="http://schemas.openxmlformats.org/officeDocument/2006/relationships/image" Target="../media/image87.png"/><Relationship Id="rId14" Type="http://schemas.openxmlformats.org/officeDocument/2006/relationships/image" Target="../media/image7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57" name="Shape 457"/>
        <p:cNvGrpSpPr/>
        <p:nvPr/>
      </p:nvGrpSpPr>
      <p:grpSpPr>
        <a:xfrm>
          <a:off x="0" y="0"/>
          <a:ext cx="0" cy="0"/>
          <a:chOff x="0" y="0"/>
          <a:chExt cx="0" cy="0"/>
        </a:xfrm>
      </p:grpSpPr>
      <p:graphicFrame>
        <p:nvGraphicFramePr>
          <p:cNvPr id="458" name="Google Shape;458;p59"/>
          <p:cNvGraphicFramePr/>
          <p:nvPr/>
        </p:nvGraphicFramePr>
        <p:xfrm>
          <a:off x="6400791" y="1943094"/>
          <a:ext cx="3000000" cy="3000000"/>
        </p:xfrm>
        <a:graphic>
          <a:graphicData uri="http://schemas.openxmlformats.org/drawingml/2006/table">
            <a:tbl>
              <a:tblPr>
                <a:noFill/>
                <a:tableStyleId>{0AF4BB6C-9B30-4EC3-9E78-1C1F9A9756BA}</a:tableStyleId>
              </a:tblPr>
              <a:tblGrid>
                <a:gridCol w="5029200"/>
              </a:tblGrid>
              <a:tr h="585525">
                <a:tc>
                  <a:txBody>
                    <a:bodyPr/>
                    <a:lstStyle/>
                    <a:p>
                      <a:pPr indent="0" lvl="0" marL="0" rtl="0" algn="l">
                        <a:spcBef>
                          <a:spcPts val="0"/>
                        </a:spcBef>
                        <a:spcAft>
                          <a:spcPts val="0"/>
                        </a:spcAft>
                        <a:buClr>
                          <a:schemeClr val="dk1"/>
                        </a:buClr>
                        <a:buSzPts val="1100"/>
                        <a:buFont typeface="Arial"/>
                        <a:buNone/>
                      </a:pPr>
                      <a:r>
                        <a:rPr b="1" lang="en" sz="1200">
                          <a:solidFill>
                            <a:schemeClr val="dk1"/>
                          </a:solidFill>
                          <a:latin typeface="Red Hat Display"/>
                          <a:ea typeface="Red Hat Display"/>
                          <a:cs typeface="Red Hat Display"/>
                          <a:sym typeface="Red Hat Display"/>
                        </a:rPr>
                        <a:t>What this deck is not for</a:t>
                      </a:r>
                      <a:endParaRPr b="1" sz="1200">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lang="en" sz="1100">
                          <a:solidFill>
                            <a:schemeClr val="dk1"/>
                          </a:solidFill>
                          <a:latin typeface="Red Hat Display"/>
                          <a:ea typeface="Red Hat Display"/>
                          <a:cs typeface="Red Hat Display"/>
                          <a:sym typeface="Red Hat Display"/>
                        </a:rPr>
                        <a:t>This deck is not meant for business-level discussions</a:t>
                      </a:r>
                      <a:endParaRPr sz="1100">
                        <a:solidFill>
                          <a:schemeClr val="dk1"/>
                        </a:solidFill>
                        <a:latin typeface="Red Hat Display"/>
                        <a:ea typeface="Red Hat Display"/>
                        <a:cs typeface="Red Hat Display"/>
                        <a:sym typeface="Red Hat Display"/>
                      </a:endParaRPr>
                    </a:p>
                    <a:p>
                      <a:pPr indent="0" lvl="0" marL="0" rtl="0" algn="l">
                        <a:spcBef>
                          <a:spcPts val="0"/>
                        </a:spcBef>
                        <a:spcAft>
                          <a:spcPts val="0"/>
                        </a:spcAft>
                        <a:buNone/>
                      </a:pPr>
                      <a:r>
                        <a:rPr lang="en" sz="1100">
                          <a:solidFill>
                            <a:schemeClr val="dk1"/>
                          </a:solidFill>
                          <a:latin typeface="Red Hat Display"/>
                          <a:ea typeface="Red Hat Display"/>
                          <a:cs typeface="Red Hat Display"/>
                          <a:sym typeface="Red Hat Display"/>
                        </a:rPr>
                        <a:t>Please use decks as outlined in the sales plays </a:t>
                      </a:r>
                      <a:r>
                        <a:rPr lang="en" sz="1100" u="sng">
                          <a:solidFill>
                            <a:schemeClr val="hlink"/>
                          </a:solidFill>
                          <a:latin typeface="Red Hat Display"/>
                          <a:ea typeface="Red Hat Display"/>
                          <a:cs typeface="Red Hat Display"/>
                          <a:sym typeface="Red Hat Display"/>
                          <a:hlinkClick r:id="rId3"/>
                        </a:rPr>
                        <a:t>https://redhat.highspot.com/spots/57b75a51127958263ff9e1ef</a:t>
                      </a:r>
                      <a:endParaRPr sz="1100">
                        <a:solidFill>
                          <a:schemeClr val="dk1"/>
                        </a:solidFill>
                        <a:latin typeface="Red Hat Display"/>
                        <a:ea typeface="Red Hat Display"/>
                        <a:cs typeface="Red Hat Display"/>
                        <a:sym typeface="Red Hat Display"/>
                      </a:endParaRPr>
                    </a:p>
                  </a:txBody>
                  <a:tcPr marT="91425" marB="91425" marR="338325" marL="365750">
                    <a:lnL cap="flat" cmpd="sng" w="9525">
                      <a:solidFill>
                        <a:schemeClr val="accent5">
                          <a:alpha val="0"/>
                        </a:scheme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666175">
                <a:tc>
                  <a:txBody>
                    <a:bodyPr/>
                    <a:lstStyle/>
                    <a:p>
                      <a:pPr indent="0" lvl="0" marL="0" rtl="0" algn="l">
                        <a:spcBef>
                          <a:spcPts val="0"/>
                        </a:spcBef>
                        <a:spcAft>
                          <a:spcPts val="0"/>
                        </a:spcAft>
                        <a:buClr>
                          <a:schemeClr val="dk1"/>
                        </a:buClr>
                        <a:buSzPts val="1100"/>
                        <a:buFont typeface="Arial"/>
                        <a:buNone/>
                      </a:pPr>
                      <a:r>
                        <a:t/>
                      </a:r>
                      <a:endParaRPr b="1" sz="1200">
                        <a:solidFill>
                          <a:schemeClr val="dk1"/>
                        </a:solidFill>
                        <a:latin typeface="Red Hat Display"/>
                        <a:ea typeface="Red Hat Display"/>
                        <a:cs typeface="Red Hat Display"/>
                        <a:sym typeface="Red Hat Display"/>
                      </a:endParaRPr>
                    </a:p>
                    <a:p>
                      <a:pPr indent="0" lvl="0" marL="0" rtl="0" algn="l">
                        <a:spcBef>
                          <a:spcPts val="500"/>
                        </a:spcBef>
                        <a:spcAft>
                          <a:spcPts val="0"/>
                        </a:spcAft>
                        <a:buClr>
                          <a:schemeClr val="dk1"/>
                        </a:buClr>
                        <a:buSzPts val="1100"/>
                        <a:buFont typeface="Arial"/>
                        <a:buNone/>
                      </a:pPr>
                      <a:r>
                        <a:t/>
                      </a:r>
                      <a:endParaRPr b="1" sz="1200">
                        <a:solidFill>
                          <a:schemeClr val="dk1"/>
                        </a:solidFill>
                        <a:latin typeface="Red Hat Display"/>
                        <a:ea typeface="Red Hat Display"/>
                        <a:cs typeface="Red Hat Display"/>
                        <a:sym typeface="Red Hat Display"/>
                      </a:endParaRPr>
                    </a:p>
                    <a:p>
                      <a:pPr indent="0" lvl="0" marL="0" rtl="0" algn="l">
                        <a:spcBef>
                          <a:spcPts val="500"/>
                        </a:spcBef>
                        <a:spcAft>
                          <a:spcPts val="0"/>
                        </a:spcAft>
                        <a:buClr>
                          <a:schemeClr val="dk1"/>
                        </a:buClr>
                        <a:buSzPts val="1100"/>
                        <a:buFont typeface="Arial"/>
                        <a:buNone/>
                      </a:pPr>
                      <a:r>
                        <a:rPr b="1" lang="en" sz="1200">
                          <a:solidFill>
                            <a:schemeClr val="dk1"/>
                          </a:solidFill>
                          <a:latin typeface="Red Hat Display"/>
                          <a:ea typeface="Red Hat Display"/>
                          <a:cs typeface="Red Hat Display"/>
                          <a:sym typeface="Red Hat Display"/>
                        </a:rPr>
                        <a:t>Google Slides source link (Red Hat internal):</a:t>
                      </a:r>
                      <a:endParaRPr b="1" sz="1200">
                        <a:solidFill>
                          <a:schemeClr val="dk1"/>
                        </a:solidFill>
                        <a:latin typeface="Red Hat Display"/>
                        <a:ea typeface="Red Hat Display"/>
                        <a:cs typeface="Red Hat Display"/>
                        <a:sym typeface="Red Hat Display"/>
                      </a:endParaRPr>
                    </a:p>
                    <a:p>
                      <a:pPr indent="0" lvl="0" marL="0" rtl="0" algn="l">
                        <a:spcBef>
                          <a:spcPts val="500"/>
                        </a:spcBef>
                        <a:spcAft>
                          <a:spcPts val="0"/>
                        </a:spcAft>
                        <a:buClr>
                          <a:schemeClr val="dk1"/>
                        </a:buClr>
                        <a:buSzPts val="1100"/>
                        <a:buFont typeface="Arial"/>
                        <a:buNone/>
                      </a:pPr>
                      <a:r>
                        <a:rPr lang="en" sz="1100">
                          <a:solidFill>
                            <a:schemeClr val="accent1"/>
                          </a:solidFill>
                          <a:latin typeface="Red Hat Display"/>
                          <a:ea typeface="Red Hat Display"/>
                          <a:cs typeface="Red Hat Display"/>
                          <a:sym typeface="Red Hat Display"/>
                        </a:rPr>
                        <a:t>https://docs.google.com/presentation/d/1eyDRjhpIUJrXeq9jvrf2I2T6QD1Cfj9EELpn7VP0fF4/edit?usp=sharing</a:t>
                      </a:r>
                      <a:endParaRPr sz="1100">
                        <a:solidFill>
                          <a:schemeClr val="accent1"/>
                        </a:solidFill>
                        <a:latin typeface="Red Hat Display Medium"/>
                        <a:ea typeface="Red Hat Display Medium"/>
                        <a:cs typeface="Red Hat Display Medium"/>
                        <a:sym typeface="Red Hat Display Medium"/>
                      </a:endParaRPr>
                    </a:p>
                  </a:txBody>
                  <a:tcPr marT="91425" marB="91425" marR="338325" marL="365750">
                    <a:lnL cap="flat" cmpd="sng" w="9525">
                      <a:solidFill>
                        <a:schemeClr val="accent5">
                          <a:alpha val="0"/>
                        </a:scheme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pic>
        <p:nvPicPr>
          <p:cNvPr id="459" name="Google Shape;459;p59"/>
          <p:cNvPicPr preferRelativeResize="0"/>
          <p:nvPr/>
        </p:nvPicPr>
        <p:blipFill rotWithShape="1">
          <a:blip r:embed="rId4">
            <a:alphaModFix/>
          </a:blip>
          <a:srcRect b="0" l="0" r="0" t="0"/>
          <a:stretch/>
        </p:blipFill>
        <p:spPr>
          <a:xfrm>
            <a:off x="6333077" y="3624000"/>
            <a:ext cx="301676" cy="301676"/>
          </a:xfrm>
          <a:prstGeom prst="rect">
            <a:avLst/>
          </a:prstGeom>
          <a:noFill/>
          <a:ln>
            <a:noFill/>
          </a:ln>
        </p:spPr>
      </p:pic>
      <p:pic>
        <p:nvPicPr>
          <p:cNvPr id="460" name="Google Shape;460;p59"/>
          <p:cNvPicPr preferRelativeResize="0"/>
          <p:nvPr/>
        </p:nvPicPr>
        <p:blipFill rotWithShape="1">
          <a:blip r:embed="rId5">
            <a:alphaModFix/>
          </a:blip>
          <a:srcRect b="0" l="0" r="0" t="0"/>
          <a:stretch/>
        </p:blipFill>
        <p:spPr>
          <a:xfrm>
            <a:off x="6333084" y="1954412"/>
            <a:ext cx="301676" cy="301676"/>
          </a:xfrm>
          <a:prstGeom prst="rect">
            <a:avLst/>
          </a:prstGeom>
          <a:noFill/>
          <a:ln>
            <a:noFill/>
          </a:ln>
        </p:spPr>
      </p:pic>
      <p:graphicFrame>
        <p:nvGraphicFramePr>
          <p:cNvPr id="461" name="Google Shape;461;p59"/>
          <p:cNvGraphicFramePr/>
          <p:nvPr/>
        </p:nvGraphicFramePr>
        <p:xfrm>
          <a:off x="914391" y="1943094"/>
          <a:ext cx="3000000" cy="3000000"/>
        </p:xfrm>
        <a:graphic>
          <a:graphicData uri="http://schemas.openxmlformats.org/drawingml/2006/table">
            <a:tbl>
              <a:tblPr>
                <a:noFill/>
                <a:tableStyleId>{0AF4BB6C-9B30-4EC3-9E78-1C1F9A9756BA}</a:tableStyleId>
              </a:tblPr>
              <a:tblGrid>
                <a:gridCol w="5029200"/>
              </a:tblGrid>
              <a:tr h="845125">
                <a:tc>
                  <a:txBody>
                    <a:bodyPr/>
                    <a:lstStyle/>
                    <a:p>
                      <a:pPr indent="0" lvl="0" marL="0" rtl="0" algn="l">
                        <a:spcBef>
                          <a:spcPts val="0"/>
                        </a:spcBef>
                        <a:spcAft>
                          <a:spcPts val="0"/>
                        </a:spcAft>
                        <a:buClr>
                          <a:schemeClr val="dk1"/>
                        </a:buClr>
                        <a:buSzPts val="1100"/>
                        <a:buFont typeface="Arial"/>
                        <a:buNone/>
                      </a:pPr>
                      <a:r>
                        <a:rPr b="1" lang="en" sz="1200">
                          <a:solidFill>
                            <a:schemeClr val="dk1"/>
                          </a:solidFill>
                          <a:latin typeface="Red Hat Display"/>
                          <a:ea typeface="Red Hat Display"/>
                          <a:cs typeface="Red Hat Display"/>
                          <a:sym typeface="Red Hat Display"/>
                        </a:rPr>
                        <a:t>Name:</a:t>
                      </a:r>
                      <a:endParaRPr b="1" sz="1200">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lang="en" sz="1100">
                          <a:solidFill>
                            <a:schemeClr val="dk1"/>
                          </a:solidFill>
                          <a:latin typeface="Red Hat Display"/>
                          <a:ea typeface="Red Hat Display"/>
                          <a:cs typeface="Red Hat Display"/>
                          <a:sym typeface="Red Hat Display"/>
                        </a:rPr>
                        <a:t>Ansible Automation Platform component overview: automation mesh</a:t>
                      </a:r>
                      <a:endParaRPr sz="1100">
                        <a:solidFill>
                          <a:schemeClr val="dk1"/>
                        </a:solidFill>
                        <a:latin typeface="Red Hat Display"/>
                        <a:ea typeface="Red Hat Display"/>
                        <a:cs typeface="Red Hat Display"/>
                        <a:sym typeface="Red Hat Display"/>
                      </a:endParaRPr>
                    </a:p>
                  </a:txBody>
                  <a:tcPr marT="91425" marB="91425" marR="338325" marL="365750">
                    <a:lnL cap="flat" cmpd="sng" w="9525">
                      <a:solidFill>
                        <a:schemeClr val="accent5">
                          <a:alpha val="0"/>
                        </a:scheme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1465125">
                <a:tc>
                  <a:txBody>
                    <a:bodyPr/>
                    <a:lstStyle/>
                    <a:p>
                      <a:pPr indent="0" lvl="0" marL="0" rtl="0" algn="l">
                        <a:spcBef>
                          <a:spcPts val="0"/>
                        </a:spcBef>
                        <a:spcAft>
                          <a:spcPts val="0"/>
                        </a:spcAft>
                        <a:buClr>
                          <a:schemeClr val="dk1"/>
                        </a:buClr>
                        <a:buSzPts val="1100"/>
                        <a:buFont typeface="Arial"/>
                        <a:buNone/>
                      </a:pPr>
                      <a:r>
                        <a:rPr b="1" lang="en" sz="1200">
                          <a:solidFill>
                            <a:schemeClr val="dk1"/>
                          </a:solidFill>
                          <a:latin typeface="Red Hat Display"/>
                          <a:ea typeface="Red Hat Display"/>
                          <a:cs typeface="Red Hat Display"/>
                          <a:sym typeface="Red Hat Display"/>
                        </a:rPr>
                        <a:t>Purpose:</a:t>
                      </a:r>
                      <a:endParaRPr b="1" sz="1200">
                        <a:solidFill>
                          <a:schemeClr val="dk1"/>
                        </a:solidFill>
                        <a:latin typeface="Red Hat Display"/>
                        <a:ea typeface="Red Hat Display"/>
                        <a:cs typeface="Red Hat Display"/>
                        <a:sym typeface="Red Hat Display"/>
                      </a:endParaRPr>
                    </a:p>
                    <a:p>
                      <a:pPr indent="0" lvl="0" marL="0" rtl="0" algn="l">
                        <a:spcBef>
                          <a:spcPts val="500"/>
                        </a:spcBef>
                        <a:spcAft>
                          <a:spcPts val="0"/>
                        </a:spcAft>
                        <a:buClr>
                          <a:schemeClr val="dk1"/>
                        </a:buClr>
                        <a:buSzPts val="1100"/>
                        <a:buFont typeface="Arial"/>
                        <a:buNone/>
                      </a:pPr>
                      <a:r>
                        <a:rPr lang="en" sz="1100">
                          <a:solidFill>
                            <a:schemeClr val="dk1"/>
                          </a:solidFill>
                          <a:latin typeface="Red Hat Display"/>
                          <a:ea typeface="Red Hat Display"/>
                          <a:cs typeface="Red Hat Display"/>
                          <a:sym typeface="Red Hat Display"/>
                        </a:rPr>
                        <a:t>Share high high level overview and technical introduction to automation mesh to customers</a:t>
                      </a:r>
                      <a:endParaRPr sz="1100">
                        <a:solidFill>
                          <a:schemeClr val="accent1"/>
                        </a:solidFill>
                        <a:latin typeface="Red Hat Display Medium"/>
                        <a:ea typeface="Red Hat Display Medium"/>
                        <a:cs typeface="Red Hat Display Medium"/>
                        <a:sym typeface="Red Hat Display Medium"/>
                      </a:endParaRPr>
                    </a:p>
                  </a:txBody>
                  <a:tcPr marT="91425" marB="91425" marR="338325" marL="365750">
                    <a:lnL cap="flat" cmpd="sng" w="9525">
                      <a:solidFill>
                        <a:schemeClr val="accent5">
                          <a:alpha val="0"/>
                        </a:scheme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845125">
                <a:tc>
                  <a:txBody>
                    <a:bodyPr/>
                    <a:lstStyle/>
                    <a:p>
                      <a:pPr indent="0" lvl="0" marL="0" rtl="0" algn="l">
                        <a:spcBef>
                          <a:spcPts val="0"/>
                        </a:spcBef>
                        <a:spcAft>
                          <a:spcPts val="0"/>
                        </a:spcAft>
                        <a:buClr>
                          <a:schemeClr val="dk1"/>
                        </a:buClr>
                        <a:buSzPts val="1100"/>
                        <a:buFont typeface="Arial"/>
                        <a:buNone/>
                      </a:pPr>
                      <a:r>
                        <a:rPr b="1" lang="en" sz="1200">
                          <a:solidFill>
                            <a:schemeClr val="dk1"/>
                          </a:solidFill>
                          <a:latin typeface="Red Hat Display"/>
                          <a:ea typeface="Red Hat Display"/>
                          <a:cs typeface="Red Hat Display"/>
                          <a:sym typeface="Red Hat Display"/>
                        </a:rPr>
                        <a:t>Last updated:</a:t>
                      </a:r>
                      <a:endParaRPr b="1" sz="1200">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lang="en" sz="1100">
                          <a:solidFill>
                            <a:schemeClr val="dk1"/>
                          </a:solidFill>
                          <a:latin typeface="Red Hat Display"/>
                          <a:ea typeface="Red Hat Display"/>
                          <a:cs typeface="Red Hat Display"/>
                          <a:sym typeface="Red Hat Display"/>
                        </a:rPr>
                        <a:t>Dec 2</a:t>
                      </a:r>
                      <a:r>
                        <a:rPr lang="en" sz="1100">
                          <a:solidFill>
                            <a:schemeClr val="dk1"/>
                          </a:solidFill>
                          <a:latin typeface="Red Hat Display"/>
                          <a:ea typeface="Red Hat Display"/>
                          <a:cs typeface="Red Hat Display"/>
                          <a:sym typeface="Red Hat Display"/>
                        </a:rPr>
                        <a:t>, 2021 (check history for older versions)</a:t>
                      </a:r>
                      <a:endParaRPr sz="1100">
                        <a:solidFill>
                          <a:schemeClr val="dk1"/>
                        </a:solidFill>
                        <a:latin typeface="Red Hat Display"/>
                        <a:ea typeface="Red Hat Display"/>
                        <a:cs typeface="Red Hat Display"/>
                        <a:sym typeface="Red Hat Display"/>
                      </a:endParaRPr>
                    </a:p>
                  </a:txBody>
                  <a:tcPr marT="91425" marB="91425" marR="338325" marL="365750">
                    <a:lnL cap="flat" cmpd="sng" w="9525">
                      <a:solidFill>
                        <a:schemeClr val="accent5">
                          <a:alpha val="0"/>
                        </a:scheme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845125">
                <a:tc>
                  <a:txBody>
                    <a:bodyPr/>
                    <a:lstStyle/>
                    <a:p>
                      <a:pPr indent="0" lvl="0" marL="0" rtl="0" algn="l">
                        <a:spcBef>
                          <a:spcPts val="0"/>
                        </a:spcBef>
                        <a:spcAft>
                          <a:spcPts val="0"/>
                        </a:spcAft>
                        <a:buClr>
                          <a:schemeClr val="dk1"/>
                        </a:buClr>
                        <a:buSzPts val="1100"/>
                        <a:buFont typeface="Arial"/>
                        <a:buNone/>
                      </a:pPr>
                      <a:r>
                        <a:rPr b="1" lang="en" sz="1200">
                          <a:solidFill>
                            <a:schemeClr val="dk1"/>
                          </a:solidFill>
                          <a:latin typeface="Red Hat Display"/>
                          <a:ea typeface="Red Hat Display"/>
                          <a:cs typeface="Red Hat Display"/>
                          <a:sym typeface="Red Hat Display"/>
                        </a:rPr>
                        <a:t>What this deck is for</a:t>
                      </a:r>
                      <a:endParaRPr b="1" sz="1200">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lang="en" sz="1100">
                          <a:solidFill>
                            <a:schemeClr val="dk1"/>
                          </a:solidFill>
                          <a:latin typeface="Red Hat Display"/>
                          <a:ea typeface="Red Hat Display"/>
                          <a:cs typeface="Red Hat Display"/>
                          <a:sym typeface="Red Hat Display"/>
                        </a:rPr>
                        <a:t>Pre-sales and technical conversations with customers</a:t>
                      </a:r>
                      <a:endParaRPr sz="1100">
                        <a:solidFill>
                          <a:schemeClr val="dk1"/>
                        </a:solidFill>
                        <a:latin typeface="Red Hat Display"/>
                        <a:ea typeface="Red Hat Display"/>
                        <a:cs typeface="Red Hat Display"/>
                        <a:sym typeface="Red Hat Display"/>
                      </a:endParaRPr>
                    </a:p>
                    <a:p>
                      <a:pPr indent="0" lvl="0" marL="0" rtl="0" algn="l">
                        <a:spcBef>
                          <a:spcPts val="0"/>
                        </a:spcBef>
                        <a:spcAft>
                          <a:spcPts val="0"/>
                        </a:spcAft>
                        <a:buNone/>
                      </a:pPr>
                      <a:r>
                        <a:t/>
                      </a:r>
                      <a:endParaRPr sz="1100">
                        <a:solidFill>
                          <a:schemeClr val="dk1"/>
                        </a:solidFill>
                        <a:latin typeface="Red Hat Display"/>
                        <a:ea typeface="Red Hat Display"/>
                        <a:cs typeface="Red Hat Display"/>
                        <a:sym typeface="Red Hat Display"/>
                      </a:endParaRPr>
                    </a:p>
                  </a:txBody>
                  <a:tcPr marT="91425" marB="91425" marR="338325" marL="365750">
                    <a:lnL cap="flat" cmpd="sng" w="9525">
                      <a:solidFill>
                        <a:schemeClr val="accent5">
                          <a:alpha val="0"/>
                        </a:scheme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pic>
        <p:nvPicPr>
          <p:cNvPr id="462" name="Google Shape;462;p59"/>
          <p:cNvPicPr preferRelativeResize="0"/>
          <p:nvPr/>
        </p:nvPicPr>
        <p:blipFill rotWithShape="1">
          <a:blip r:embed="rId6">
            <a:alphaModFix/>
          </a:blip>
          <a:srcRect b="0" l="0" r="0" t="0"/>
          <a:stretch/>
        </p:blipFill>
        <p:spPr>
          <a:xfrm>
            <a:off x="850549" y="4297400"/>
            <a:ext cx="300675" cy="300675"/>
          </a:xfrm>
          <a:prstGeom prst="rect">
            <a:avLst/>
          </a:prstGeom>
          <a:noFill/>
          <a:ln>
            <a:noFill/>
          </a:ln>
        </p:spPr>
      </p:pic>
      <p:pic>
        <p:nvPicPr>
          <p:cNvPr id="463" name="Google Shape;463;p59"/>
          <p:cNvPicPr preferRelativeResize="0"/>
          <p:nvPr/>
        </p:nvPicPr>
        <p:blipFill rotWithShape="1">
          <a:blip r:embed="rId7">
            <a:alphaModFix/>
          </a:blip>
          <a:srcRect b="0" l="0" r="0" t="0"/>
          <a:stretch/>
        </p:blipFill>
        <p:spPr>
          <a:xfrm>
            <a:off x="840699" y="2833008"/>
            <a:ext cx="300699" cy="300679"/>
          </a:xfrm>
          <a:prstGeom prst="rect">
            <a:avLst/>
          </a:prstGeom>
          <a:noFill/>
          <a:ln>
            <a:noFill/>
          </a:ln>
        </p:spPr>
      </p:pic>
      <p:pic>
        <p:nvPicPr>
          <p:cNvPr id="464" name="Google Shape;464;p59"/>
          <p:cNvPicPr preferRelativeResize="0"/>
          <p:nvPr/>
        </p:nvPicPr>
        <p:blipFill rotWithShape="1">
          <a:blip r:embed="rId8">
            <a:alphaModFix/>
          </a:blip>
          <a:srcRect b="0" l="0" r="0" t="0"/>
          <a:stretch/>
        </p:blipFill>
        <p:spPr>
          <a:xfrm>
            <a:off x="840711" y="1954412"/>
            <a:ext cx="300675" cy="300650"/>
          </a:xfrm>
          <a:prstGeom prst="rect">
            <a:avLst/>
          </a:prstGeom>
          <a:noFill/>
          <a:ln>
            <a:noFill/>
          </a:ln>
        </p:spPr>
      </p:pic>
      <p:sp>
        <p:nvSpPr>
          <p:cNvPr id="465" name="Google Shape;465;p59"/>
          <p:cNvSpPr txBox="1"/>
          <p:nvPr>
            <p:ph idx="4294967295" type="title"/>
          </p:nvPr>
        </p:nvSpPr>
        <p:spPr>
          <a:xfrm>
            <a:off x="885050" y="1100350"/>
            <a:ext cx="10422000" cy="553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How to use this deck</a:t>
            </a:r>
            <a:endParaRPr/>
          </a:p>
        </p:txBody>
      </p:sp>
      <p:sp>
        <p:nvSpPr>
          <p:cNvPr id="466" name="Google Shape;466;p59"/>
          <p:cNvSpPr txBox="1"/>
          <p:nvPr>
            <p:ph idx="12" type="sldNum"/>
          </p:nvPr>
        </p:nvSpPr>
        <p:spPr>
          <a:xfrm>
            <a:off x="81993" y="6169556"/>
            <a:ext cx="7320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467" name="Google Shape;467;p59"/>
          <p:cNvSpPr txBox="1"/>
          <p:nvPr>
            <p:ph idx="1" type="subTitle"/>
          </p:nvPr>
        </p:nvSpPr>
        <p:spPr>
          <a:xfrm>
            <a:off x="447874" y="55450"/>
            <a:ext cx="89430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rPr lang="en"/>
              <a:t>Ansible Automation Platform component overview: automation mesh</a:t>
            </a:r>
            <a:endParaRPr/>
          </a:p>
        </p:txBody>
      </p:sp>
      <p:pic>
        <p:nvPicPr>
          <p:cNvPr id="468" name="Google Shape;468;p59"/>
          <p:cNvPicPr preferRelativeResize="0"/>
          <p:nvPr/>
        </p:nvPicPr>
        <p:blipFill rotWithShape="1">
          <a:blip r:embed="rId9">
            <a:alphaModFix/>
          </a:blip>
          <a:srcRect b="0" l="0" r="0" t="0"/>
          <a:stretch/>
        </p:blipFill>
        <p:spPr>
          <a:xfrm>
            <a:off x="840216" y="5130965"/>
            <a:ext cx="301676" cy="30167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68"/>
          <p:cNvSpPr txBox="1"/>
          <p:nvPr/>
        </p:nvSpPr>
        <p:spPr>
          <a:xfrm>
            <a:off x="885125" y="1196350"/>
            <a:ext cx="10422000" cy="291900"/>
          </a:xfrm>
          <a:prstGeom prst="rect">
            <a:avLst/>
          </a:prstGeom>
          <a:noFill/>
          <a:ln>
            <a:noFill/>
          </a:ln>
        </p:spPr>
        <p:txBody>
          <a:bodyPr anchorCtr="0" anchor="t" bIns="0" lIns="0" spcFirstLastPara="1" rIns="0" wrap="square" tIns="0">
            <a:noAutofit/>
          </a:bodyPr>
          <a:lstStyle/>
          <a:p>
            <a:pPr indent="0" lvl="0" marL="0" rtl="0" algn="l">
              <a:lnSpc>
                <a:spcPct val="140000"/>
              </a:lnSpc>
              <a:spcBef>
                <a:spcPts val="0"/>
              </a:spcBef>
              <a:spcAft>
                <a:spcPts val="500"/>
              </a:spcAft>
              <a:buNone/>
            </a:pPr>
            <a:r>
              <a:rPr lang="en" sz="1800">
                <a:solidFill>
                  <a:srgbClr val="EE0000"/>
                </a:solidFill>
                <a:latin typeface="Red Hat Display"/>
                <a:ea typeface="Red Hat Display"/>
                <a:cs typeface="Red Hat Display"/>
                <a:sym typeface="Red Hat Display"/>
              </a:rPr>
              <a:t>Simple, flexible and reliable execution scaling</a:t>
            </a:r>
            <a:endParaRPr sz="1800">
              <a:solidFill>
                <a:srgbClr val="EE0000"/>
              </a:solidFill>
              <a:latin typeface="Red Hat Display"/>
              <a:ea typeface="Red Hat Display"/>
              <a:cs typeface="Red Hat Display"/>
              <a:sym typeface="Red Hat Display"/>
            </a:endParaRPr>
          </a:p>
        </p:txBody>
      </p:sp>
      <p:sp>
        <p:nvSpPr>
          <p:cNvPr id="663" name="Google Shape;663;p68"/>
          <p:cNvSpPr txBox="1"/>
          <p:nvPr/>
        </p:nvSpPr>
        <p:spPr>
          <a:xfrm>
            <a:off x="885050" y="719350"/>
            <a:ext cx="7534200" cy="553200"/>
          </a:xfrm>
          <a:prstGeom prst="rect">
            <a:avLst/>
          </a:prstGeom>
          <a:noFill/>
          <a:ln>
            <a:noFill/>
          </a:ln>
        </p:spPr>
        <p:txBody>
          <a:bodyPr anchorCtr="0" anchor="t" bIns="0" lIns="0" spcFirstLastPara="1" rIns="0" wrap="square" tIns="0">
            <a:noAutofit/>
          </a:bodyPr>
          <a:lstStyle/>
          <a:p>
            <a:pPr indent="0" lvl="0" marL="0" rtl="0" algn="l">
              <a:lnSpc>
                <a:spcPct val="130000"/>
              </a:lnSpc>
              <a:spcBef>
                <a:spcPts val="0"/>
              </a:spcBef>
              <a:spcAft>
                <a:spcPts val="0"/>
              </a:spcAft>
              <a:buNone/>
            </a:pPr>
            <a:r>
              <a:rPr lang="en" sz="2800">
                <a:latin typeface="Red Hat Display"/>
                <a:ea typeface="Red Hat Display"/>
                <a:cs typeface="Red Hat Display"/>
                <a:sym typeface="Red Hat Display"/>
              </a:rPr>
              <a:t>Automation mesh and automation </a:t>
            </a:r>
            <a:r>
              <a:rPr lang="en" sz="2800">
                <a:latin typeface="Red Hat Display"/>
                <a:ea typeface="Red Hat Display"/>
                <a:cs typeface="Red Hat Display"/>
                <a:sym typeface="Red Hat Display"/>
              </a:rPr>
              <a:t>controller</a:t>
            </a:r>
            <a:endParaRPr sz="2800">
              <a:solidFill>
                <a:srgbClr val="000000"/>
              </a:solidFill>
              <a:latin typeface="Red Hat Display"/>
              <a:ea typeface="Red Hat Display"/>
              <a:cs typeface="Red Hat Display"/>
              <a:sym typeface="Red Hat Display"/>
            </a:endParaRPr>
          </a:p>
        </p:txBody>
      </p:sp>
      <p:sp>
        <p:nvSpPr>
          <p:cNvPr id="664" name="Google Shape;664;p68"/>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cxnSp>
        <p:nvCxnSpPr>
          <p:cNvPr id="665" name="Google Shape;665;p68"/>
          <p:cNvCxnSpPr/>
          <p:nvPr/>
        </p:nvCxnSpPr>
        <p:spPr>
          <a:xfrm>
            <a:off x="724144" y="2247911"/>
            <a:ext cx="0" cy="3909300"/>
          </a:xfrm>
          <a:prstGeom prst="straightConnector1">
            <a:avLst/>
          </a:prstGeom>
          <a:noFill/>
          <a:ln cap="rnd" cmpd="sng" w="19050">
            <a:solidFill>
              <a:srgbClr val="BFBFBF"/>
            </a:solidFill>
            <a:prstDash val="dot"/>
            <a:round/>
            <a:headEnd len="med" w="med" type="none"/>
            <a:tailEnd len="med" w="med" type="none"/>
          </a:ln>
        </p:spPr>
      </p:cxnSp>
      <p:sp>
        <p:nvSpPr>
          <p:cNvPr id="666" name="Google Shape;666;p68"/>
          <p:cNvSpPr txBox="1"/>
          <p:nvPr/>
        </p:nvSpPr>
        <p:spPr>
          <a:xfrm>
            <a:off x="1083850" y="1821525"/>
            <a:ext cx="5532300" cy="4583700"/>
          </a:xfrm>
          <a:prstGeom prst="rect">
            <a:avLst/>
          </a:prstGeom>
          <a:noFill/>
          <a:ln>
            <a:noFill/>
          </a:ln>
        </p:spPr>
        <p:txBody>
          <a:bodyPr anchorCtr="0" anchor="t" bIns="0" lIns="0" spcFirstLastPara="1" rIns="0" wrap="square" tIns="0">
            <a:noAutofit/>
          </a:bodyPr>
          <a:lstStyle/>
          <a:p>
            <a:pPr indent="0" lvl="0" marL="0" rtl="0" algn="l">
              <a:lnSpc>
                <a:spcPct val="114000"/>
              </a:lnSpc>
              <a:spcBef>
                <a:spcPts val="0"/>
              </a:spcBef>
              <a:spcAft>
                <a:spcPts val="0"/>
              </a:spcAft>
              <a:buNone/>
            </a:pPr>
            <a:r>
              <a:rPr lang="en">
                <a:solidFill>
                  <a:srgbClr val="EE0000"/>
                </a:solidFill>
                <a:latin typeface="Red Hat Display Medium"/>
                <a:ea typeface="Red Hat Display Medium"/>
                <a:cs typeface="Red Hat Display Medium"/>
                <a:sym typeface="Red Hat Display Medium"/>
              </a:rPr>
              <a:t>Dynamic cluster capacity</a:t>
            </a:r>
            <a:endParaRPr b="1">
              <a:solidFill>
                <a:srgbClr val="EE0000"/>
              </a:solidFill>
              <a:latin typeface="Red Hat Display"/>
              <a:ea typeface="Red Hat Display"/>
              <a:cs typeface="Red Hat Display"/>
              <a:sym typeface="Red Hat Display"/>
            </a:endParaRPr>
          </a:p>
          <a:p>
            <a:pPr indent="0" lvl="0" marL="0" rtl="0" algn="l">
              <a:spcBef>
                <a:spcPts val="500"/>
              </a:spcBef>
              <a:spcAft>
                <a:spcPts val="0"/>
              </a:spcAft>
              <a:buNone/>
            </a:pPr>
            <a:r>
              <a:rPr lang="en" sz="1200">
                <a:solidFill>
                  <a:srgbClr val="141414"/>
                </a:solidFill>
                <a:latin typeface="Red Hat Display"/>
                <a:ea typeface="Red Hat Display"/>
                <a:cs typeface="Red Hat Display"/>
                <a:sym typeface="Red Hat Display"/>
              </a:rPr>
              <a:t>Cluster capacity scales independently</a:t>
            </a:r>
            <a:endParaRPr sz="1200">
              <a:solidFill>
                <a:srgbClr val="141414"/>
              </a:solidFill>
              <a:latin typeface="Red Hat Display"/>
              <a:ea typeface="Red Hat Display"/>
              <a:cs typeface="Red Hat Display"/>
              <a:sym typeface="Red Hat Display"/>
            </a:endParaRPr>
          </a:p>
          <a:p>
            <a:pPr indent="0" lvl="0" marL="0" rtl="0" algn="l">
              <a:spcBef>
                <a:spcPts val="500"/>
              </a:spcBef>
              <a:spcAft>
                <a:spcPts val="0"/>
              </a:spcAft>
              <a:buNone/>
            </a:pPr>
            <a:r>
              <a:rPr lang="en" sz="1200">
                <a:solidFill>
                  <a:srgbClr val="141414"/>
                </a:solidFill>
                <a:latin typeface="Red Hat Display"/>
                <a:ea typeface="Red Hat Display"/>
                <a:cs typeface="Red Hat Display"/>
                <a:sym typeface="Red Hat Display"/>
              </a:rPr>
              <a:t>Aims to scale and manage execution capacity without downtime</a:t>
            </a:r>
            <a:endParaRPr sz="1200">
              <a:solidFill>
                <a:srgbClr val="141414"/>
              </a:solidFill>
              <a:latin typeface="Red Hat Display"/>
              <a:ea typeface="Red Hat Display"/>
              <a:cs typeface="Red Hat Display"/>
              <a:sym typeface="Red Hat Display"/>
            </a:endParaRPr>
          </a:p>
          <a:p>
            <a:pPr indent="0" lvl="0" marL="0" rtl="0" algn="l">
              <a:spcBef>
                <a:spcPts val="500"/>
              </a:spcBef>
              <a:spcAft>
                <a:spcPts val="0"/>
              </a:spcAft>
              <a:buNone/>
            </a:pPr>
            <a:r>
              <a:t/>
            </a:r>
            <a:endParaRPr sz="1200">
              <a:solidFill>
                <a:srgbClr val="141414"/>
              </a:solidFill>
              <a:latin typeface="Red Hat Display"/>
              <a:ea typeface="Red Hat Display"/>
              <a:cs typeface="Red Hat Display"/>
              <a:sym typeface="Red Hat Display"/>
            </a:endParaRPr>
          </a:p>
          <a:p>
            <a:pPr indent="0" lvl="0" marL="0" rtl="0" algn="l">
              <a:spcBef>
                <a:spcPts val="500"/>
              </a:spcBef>
              <a:spcAft>
                <a:spcPts val="0"/>
              </a:spcAft>
              <a:buNone/>
            </a:pPr>
            <a:r>
              <a:rPr lang="en">
                <a:solidFill>
                  <a:srgbClr val="EE0000"/>
                </a:solidFill>
                <a:latin typeface="Red Hat Display Medium"/>
                <a:ea typeface="Red Hat Display Medium"/>
                <a:cs typeface="Red Hat Display Medium"/>
                <a:sym typeface="Red Hat Display Medium"/>
              </a:rPr>
              <a:t>Decoupled execution and control plane</a:t>
            </a:r>
            <a:endParaRPr>
              <a:solidFill>
                <a:srgbClr val="EE0000"/>
              </a:solidFill>
              <a:latin typeface="Red Hat Display Medium"/>
              <a:ea typeface="Red Hat Display Medium"/>
              <a:cs typeface="Red Hat Display Medium"/>
              <a:sym typeface="Red Hat Display Medium"/>
            </a:endParaRPr>
          </a:p>
          <a:p>
            <a:pPr indent="0" lvl="0" marL="0" rtl="0" algn="l">
              <a:spcBef>
                <a:spcPts val="500"/>
              </a:spcBef>
              <a:spcAft>
                <a:spcPts val="0"/>
              </a:spcAft>
              <a:buNone/>
            </a:pPr>
            <a:r>
              <a:rPr lang="en" sz="1200">
                <a:solidFill>
                  <a:schemeClr val="dk1"/>
                </a:solidFill>
                <a:latin typeface="Red Hat Display"/>
                <a:ea typeface="Red Hat Display"/>
                <a:cs typeface="Red Hat Display"/>
                <a:sym typeface="Red Hat Display"/>
              </a:rPr>
              <a:t>Deploy execution capacity where it’s needed</a:t>
            </a:r>
            <a:endParaRPr sz="1200">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lang="en" sz="1200">
                <a:solidFill>
                  <a:schemeClr val="dk1"/>
                </a:solidFill>
                <a:latin typeface="Red Hat Display"/>
                <a:ea typeface="Red Hat Display"/>
                <a:cs typeface="Red Hat Display"/>
                <a:sym typeface="Red Hat Display"/>
              </a:rPr>
              <a:t>Reduced operational overhead and control footprint</a:t>
            </a:r>
            <a:endParaRPr sz="1200">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t/>
            </a:r>
            <a:endParaRPr sz="1200">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lang="en">
                <a:solidFill>
                  <a:srgbClr val="EE0000"/>
                </a:solidFill>
                <a:latin typeface="Red Hat Display Medium"/>
                <a:ea typeface="Red Hat Display Medium"/>
                <a:cs typeface="Red Hat Display Medium"/>
                <a:sym typeface="Red Hat Display Medium"/>
              </a:rPr>
              <a:t>Scale globally</a:t>
            </a:r>
            <a:endParaRPr sz="1200">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lang="en" sz="1200">
                <a:solidFill>
                  <a:schemeClr val="dk1"/>
                </a:solidFill>
                <a:latin typeface="Red Hat Display"/>
                <a:ea typeface="Red Hat Display"/>
                <a:cs typeface="Red Hat Display"/>
                <a:sym typeface="Red Hat Display"/>
              </a:rPr>
              <a:t>Execution plane resilient to latency and connection interruptions</a:t>
            </a:r>
            <a:endParaRPr sz="1200">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lang="en" sz="1200">
                <a:solidFill>
                  <a:schemeClr val="dk1"/>
                </a:solidFill>
                <a:latin typeface="Red Hat Display"/>
                <a:ea typeface="Red Hat Display"/>
                <a:cs typeface="Red Hat Display"/>
                <a:sym typeface="Red Hat Display"/>
              </a:rPr>
              <a:t>Scale across segmented and remote networks</a:t>
            </a:r>
            <a:endParaRPr sz="1200">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lang="en" sz="1200">
                <a:solidFill>
                  <a:schemeClr val="dk1"/>
                </a:solidFill>
                <a:latin typeface="Red Hat Display"/>
                <a:ea typeface="Red Hat Display"/>
                <a:cs typeface="Red Hat Display"/>
                <a:sym typeface="Red Hat Display"/>
              </a:rPr>
              <a:t>Natively build redundant mesh topologies</a:t>
            </a:r>
            <a:endParaRPr sz="1200">
              <a:solidFill>
                <a:schemeClr val="dk1"/>
              </a:solidFill>
              <a:latin typeface="Red Hat Display"/>
              <a:ea typeface="Red Hat Display"/>
              <a:cs typeface="Red Hat Display"/>
              <a:sym typeface="Red Hat Display"/>
            </a:endParaRPr>
          </a:p>
          <a:p>
            <a:pPr indent="0" lvl="0" marL="0" rtl="0" algn="l">
              <a:spcBef>
                <a:spcPts val="500"/>
              </a:spcBef>
              <a:spcAft>
                <a:spcPts val="0"/>
              </a:spcAft>
              <a:buClr>
                <a:schemeClr val="dk1"/>
              </a:buClr>
              <a:buSzPts val="1100"/>
              <a:buFont typeface="Arial"/>
              <a:buNone/>
            </a:pPr>
            <a:r>
              <a:t/>
            </a:r>
            <a:endParaRPr sz="1200">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lang="en">
                <a:solidFill>
                  <a:srgbClr val="EE0000"/>
                </a:solidFill>
                <a:latin typeface="Red Hat Display Medium"/>
                <a:ea typeface="Red Hat Display Medium"/>
                <a:cs typeface="Red Hat Display Medium"/>
                <a:sym typeface="Red Hat Display Medium"/>
              </a:rPr>
              <a:t>Improved communications and security</a:t>
            </a:r>
            <a:endParaRPr sz="1200">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lang="en" sz="1200">
                <a:solidFill>
                  <a:schemeClr val="dk1"/>
                </a:solidFill>
                <a:latin typeface="Red Hat Display"/>
                <a:ea typeface="Red Hat Display"/>
                <a:cs typeface="Red Hat Display"/>
                <a:sym typeface="Red Hat Display"/>
              </a:rPr>
              <a:t>Bi-directional communication between execution nodes</a:t>
            </a:r>
            <a:endParaRPr sz="1200">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lang="en" sz="1200">
                <a:solidFill>
                  <a:schemeClr val="dk1"/>
                </a:solidFill>
                <a:latin typeface="Red Hat Display"/>
                <a:ea typeface="Red Hat Display"/>
                <a:cs typeface="Red Hat Display"/>
                <a:sym typeface="Red Hat Display"/>
              </a:rPr>
              <a:t>Multi-hopped mesh communication capabilities</a:t>
            </a:r>
            <a:endParaRPr sz="1200">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lang="en" sz="1200">
                <a:solidFill>
                  <a:schemeClr val="dk1"/>
                </a:solidFill>
                <a:latin typeface="Red Hat Display"/>
                <a:ea typeface="Red Hat Display"/>
                <a:cs typeface="Red Hat Display"/>
                <a:sym typeface="Red Hat Display"/>
              </a:rPr>
              <a:t>Access Control Lists</a:t>
            </a:r>
            <a:endParaRPr sz="1200">
              <a:solidFill>
                <a:schemeClr val="dk1"/>
              </a:solidFill>
              <a:latin typeface="Red Hat Display"/>
              <a:ea typeface="Red Hat Display"/>
              <a:cs typeface="Red Hat Display"/>
              <a:sym typeface="Red Hat Display"/>
            </a:endParaRPr>
          </a:p>
          <a:p>
            <a:pPr indent="0" lvl="0" marL="0" rtl="0" algn="l">
              <a:spcBef>
                <a:spcPts val="500"/>
              </a:spcBef>
              <a:spcAft>
                <a:spcPts val="0"/>
              </a:spcAft>
              <a:buClr>
                <a:schemeClr val="dk1"/>
              </a:buClr>
              <a:buSzPts val="1100"/>
              <a:buFont typeface="Arial"/>
              <a:buNone/>
            </a:pPr>
            <a:r>
              <a:rPr lang="en" sz="1200">
                <a:solidFill>
                  <a:schemeClr val="dk1"/>
                </a:solidFill>
                <a:latin typeface="Red Hat Display"/>
                <a:ea typeface="Red Hat Display"/>
                <a:cs typeface="Red Hat Display"/>
                <a:sym typeface="Red Hat Display"/>
              </a:rPr>
              <a:t>TLS authentication and end-to-end encryption</a:t>
            </a:r>
            <a:endParaRPr sz="1200">
              <a:solidFill>
                <a:schemeClr val="dk1"/>
              </a:solidFill>
              <a:latin typeface="Red Hat Display"/>
              <a:ea typeface="Red Hat Display"/>
              <a:cs typeface="Red Hat Display"/>
              <a:sym typeface="Red Hat Display"/>
            </a:endParaRPr>
          </a:p>
          <a:p>
            <a:pPr indent="0" lvl="0" marL="0" rtl="0" algn="l">
              <a:spcBef>
                <a:spcPts val="500"/>
              </a:spcBef>
              <a:spcAft>
                <a:spcPts val="0"/>
              </a:spcAft>
              <a:buClr>
                <a:schemeClr val="dk1"/>
              </a:buClr>
              <a:buSzPts val="1100"/>
              <a:buFont typeface="Arial"/>
              <a:buNone/>
            </a:pPr>
            <a:r>
              <a:rPr lang="en" sz="1200">
                <a:solidFill>
                  <a:schemeClr val="dk1"/>
                </a:solidFill>
                <a:latin typeface="Red Hat Display"/>
                <a:ea typeface="Red Hat Display"/>
                <a:cs typeface="Red Hat Display"/>
                <a:sym typeface="Red Hat Display"/>
              </a:rPr>
              <a:t>Centralized management with automation controller</a:t>
            </a:r>
            <a:endParaRPr sz="1200">
              <a:solidFill>
                <a:schemeClr val="dk1"/>
              </a:solidFill>
              <a:latin typeface="Red Hat Display"/>
              <a:ea typeface="Red Hat Display"/>
              <a:cs typeface="Red Hat Display"/>
              <a:sym typeface="Red Hat Display"/>
            </a:endParaRPr>
          </a:p>
          <a:p>
            <a:pPr indent="0" lvl="0" marL="0" rtl="0" algn="l">
              <a:lnSpc>
                <a:spcPct val="140000"/>
              </a:lnSpc>
              <a:spcBef>
                <a:spcPts val="500"/>
              </a:spcBef>
              <a:spcAft>
                <a:spcPts val="400"/>
              </a:spcAft>
              <a:buNone/>
            </a:pPr>
            <a:r>
              <a:t/>
            </a:r>
            <a:endParaRPr>
              <a:solidFill>
                <a:schemeClr val="dk1"/>
              </a:solidFill>
              <a:latin typeface="Red Hat Display"/>
              <a:ea typeface="Red Hat Display"/>
              <a:cs typeface="Red Hat Display"/>
              <a:sym typeface="Red Hat Display"/>
            </a:endParaRPr>
          </a:p>
        </p:txBody>
      </p:sp>
      <p:grpSp>
        <p:nvGrpSpPr>
          <p:cNvPr id="667" name="Google Shape;667;p68"/>
          <p:cNvGrpSpPr/>
          <p:nvPr/>
        </p:nvGrpSpPr>
        <p:grpSpPr>
          <a:xfrm>
            <a:off x="6616027" y="770309"/>
            <a:ext cx="5263232" cy="5486550"/>
            <a:chOff x="3041609" y="564899"/>
            <a:chExt cx="5404284" cy="5622041"/>
          </a:xfrm>
        </p:grpSpPr>
        <p:sp>
          <p:nvSpPr>
            <p:cNvPr id="668" name="Google Shape;668;p68"/>
            <p:cNvSpPr/>
            <p:nvPr/>
          </p:nvSpPr>
          <p:spPr>
            <a:xfrm>
              <a:off x="3916751" y="2246700"/>
              <a:ext cx="3654000" cy="1672500"/>
            </a:xfrm>
            <a:prstGeom prst="rect">
              <a:avLst/>
            </a:prstGeom>
            <a:noFill/>
            <a:ln cap="flat" cmpd="sng" w="19050">
              <a:solidFill>
                <a:schemeClr val="dk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69" name="Google Shape;669;p68"/>
            <p:cNvCxnSpPr>
              <a:stCxn id="668" idx="2"/>
              <a:endCxn id="670" idx="0"/>
            </p:cNvCxnSpPr>
            <p:nvPr/>
          </p:nvCxnSpPr>
          <p:spPr>
            <a:xfrm flipH="1" rot="-5400000">
              <a:off x="5716601" y="3946350"/>
              <a:ext cx="54900" cy="600"/>
            </a:xfrm>
            <a:prstGeom prst="bentConnector3">
              <a:avLst>
                <a:gd fmla="val 50018" name="adj1"/>
              </a:avLst>
            </a:prstGeom>
            <a:noFill/>
            <a:ln cap="flat" cmpd="sng" w="9525">
              <a:solidFill>
                <a:schemeClr val="dk2"/>
              </a:solidFill>
              <a:prstDash val="solid"/>
              <a:round/>
              <a:headEnd len="med" w="med" type="none"/>
              <a:tailEnd len="med" w="med" type="none"/>
            </a:ln>
          </p:spPr>
        </p:cxnSp>
        <p:sp>
          <p:nvSpPr>
            <p:cNvPr id="671" name="Google Shape;671;p68"/>
            <p:cNvSpPr txBox="1"/>
            <p:nvPr/>
          </p:nvSpPr>
          <p:spPr>
            <a:xfrm>
              <a:off x="3916751" y="1658700"/>
              <a:ext cx="3654000" cy="58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FFFFFF"/>
                  </a:solidFill>
                  <a:latin typeface="Red Hat Display Medium"/>
                  <a:ea typeface="Red Hat Display Medium"/>
                  <a:cs typeface="Red Hat Display Medium"/>
                  <a:sym typeface="Red Hat Display Medium"/>
                </a:rPr>
                <a:t>   Automation controller</a:t>
              </a:r>
              <a:endParaRPr sz="1100">
                <a:solidFill>
                  <a:srgbClr val="FFFFFF"/>
                </a:solidFill>
                <a:latin typeface="Red Hat Display Medium"/>
                <a:ea typeface="Red Hat Display Medium"/>
                <a:cs typeface="Red Hat Display Medium"/>
                <a:sym typeface="Red Hat Display Medium"/>
              </a:endParaRPr>
            </a:p>
          </p:txBody>
        </p:sp>
        <p:pic>
          <p:nvPicPr>
            <p:cNvPr id="672" name="Google Shape;672;p68"/>
            <p:cNvPicPr preferRelativeResize="0"/>
            <p:nvPr/>
          </p:nvPicPr>
          <p:blipFill>
            <a:blip r:embed="rId3">
              <a:alphaModFix/>
            </a:blip>
            <a:stretch>
              <a:fillRect/>
            </a:stretch>
          </p:blipFill>
          <p:spPr>
            <a:xfrm>
              <a:off x="4300573" y="1731436"/>
              <a:ext cx="452256" cy="442522"/>
            </a:xfrm>
            <a:prstGeom prst="rect">
              <a:avLst/>
            </a:prstGeom>
            <a:noFill/>
            <a:ln>
              <a:noFill/>
            </a:ln>
          </p:spPr>
        </p:pic>
        <p:grpSp>
          <p:nvGrpSpPr>
            <p:cNvPr id="673" name="Google Shape;673;p68"/>
            <p:cNvGrpSpPr/>
            <p:nvPr/>
          </p:nvGrpSpPr>
          <p:grpSpPr>
            <a:xfrm>
              <a:off x="3992751" y="2291394"/>
              <a:ext cx="3502000" cy="536827"/>
              <a:chOff x="3700994" y="2292250"/>
              <a:chExt cx="3505506" cy="546000"/>
            </a:xfrm>
          </p:grpSpPr>
          <p:sp>
            <p:nvSpPr>
              <p:cNvPr id="674" name="Google Shape;674;p68"/>
              <p:cNvSpPr txBox="1"/>
              <p:nvPr/>
            </p:nvSpPr>
            <p:spPr>
              <a:xfrm>
                <a:off x="3701000" y="2292250"/>
                <a:ext cx="3505500" cy="546000"/>
              </a:xfrm>
              <a:prstGeom prst="rect">
                <a:avLst/>
              </a:prstGeom>
              <a:solidFill>
                <a:srgbClr val="000000"/>
              </a:solidFill>
              <a:ln>
                <a:noFill/>
              </a:ln>
            </p:spPr>
            <p:txBody>
              <a:bodyPr anchorCtr="0" anchor="ctr" bIns="91425" lIns="91425" spcFirstLastPara="1" rIns="91425" wrap="square" tIns="91425">
                <a:noAutofit/>
              </a:bodyPr>
              <a:lstStyle/>
              <a:p>
                <a:pPr indent="457200" lvl="0" marL="0" rtl="0" algn="l">
                  <a:spcBef>
                    <a:spcPts val="0"/>
                  </a:spcBef>
                  <a:spcAft>
                    <a:spcPts val="0"/>
                  </a:spcAft>
                  <a:buNone/>
                </a:pPr>
                <a:r>
                  <a:rPr lang="en" sz="1500">
                    <a:solidFill>
                      <a:srgbClr val="FFFFFF"/>
                    </a:solidFill>
                    <a:latin typeface="Red Hat Display"/>
                    <a:ea typeface="Red Hat Display"/>
                    <a:cs typeface="Red Hat Display"/>
                    <a:sym typeface="Red Hat Display"/>
                  </a:rPr>
                  <a:t>WebUI</a:t>
                </a:r>
                <a:endParaRPr sz="1500">
                  <a:solidFill>
                    <a:srgbClr val="FFFFFF"/>
                  </a:solidFill>
                  <a:latin typeface="Red Hat Display"/>
                  <a:ea typeface="Red Hat Display"/>
                  <a:cs typeface="Red Hat Display"/>
                  <a:sym typeface="Red Hat Display"/>
                </a:endParaRPr>
              </a:p>
            </p:txBody>
          </p:sp>
          <p:pic>
            <p:nvPicPr>
              <p:cNvPr id="675" name="Google Shape;675;p68"/>
              <p:cNvPicPr preferRelativeResize="0"/>
              <p:nvPr/>
            </p:nvPicPr>
            <p:blipFill rotWithShape="1">
              <a:blip r:embed="rId4">
                <a:alphaModFix/>
              </a:blip>
              <a:srcRect b="0" l="0" r="0" t="0"/>
              <a:stretch/>
            </p:blipFill>
            <p:spPr>
              <a:xfrm>
                <a:off x="3700994" y="2302598"/>
                <a:ext cx="512290" cy="510722"/>
              </a:xfrm>
              <a:prstGeom prst="rect">
                <a:avLst/>
              </a:prstGeom>
              <a:noFill/>
              <a:ln>
                <a:noFill/>
              </a:ln>
            </p:spPr>
          </p:pic>
        </p:grpSp>
        <p:grpSp>
          <p:nvGrpSpPr>
            <p:cNvPr id="676" name="Google Shape;676;p68"/>
            <p:cNvGrpSpPr/>
            <p:nvPr/>
          </p:nvGrpSpPr>
          <p:grpSpPr>
            <a:xfrm>
              <a:off x="3992651" y="2818829"/>
              <a:ext cx="3502200" cy="548618"/>
              <a:chOff x="4332825" y="2847179"/>
              <a:chExt cx="3502200" cy="510722"/>
            </a:xfrm>
          </p:grpSpPr>
          <p:sp>
            <p:nvSpPr>
              <p:cNvPr id="677" name="Google Shape;677;p68"/>
              <p:cNvSpPr txBox="1"/>
              <p:nvPr/>
            </p:nvSpPr>
            <p:spPr>
              <a:xfrm>
                <a:off x="4332825" y="2854350"/>
                <a:ext cx="3502200" cy="457200"/>
              </a:xfrm>
              <a:prstGeom prst="rect">
                <a:avLst/>
              </a:prstGeom>
              <a:solidFill>
                <a:srgbClr val="4D4D4D"/>
              </a:solidFill>
              <a:ln>
                <a:noFill/>
              </a:ln>
            </p:spPr>
            <p:txBody>
              <a:bodyPr anchorCtr="0" anchor="ctr" bIns="91425" lIns="91425" spcFirstLastPara="1" rIns="91425" wrap="square" tIns="91425">
                <a:noAutofit/>
              </a:bodyPr>
              <a:lstStyle/>
              <a:p>
                <a:pPr indent="457200" lvl="0" marL="0" rtl="0" algn="l">
                  <a:spcBef>
                    <a:spcPts val="0"/>
                  </a:spcBef>
                  <a:spcAft>
                    <a:spcPts val="0"/>
                  </a:spcAft>
                  <a:buNone/>
                </a:pPr>
                <a:r>
                  <a:rPr lang="en" sz="1500">
                    <a:solidFill>
                      <a:srgbClr val="FFFFFF"/>
                    </a:solidFill>
                    <a:latin typeface="Red Hat Display"/>
                    <a:ea typeface="Red Hat Display"/>
                    <a:cs typeface="Red Hat Display"/>
                    <a:sym typeface="Red Hat Display"/>
                  </a:rPr>
                  <a:t>API</a:t>
                </a:r>
                <a:endParaRPr sz="1500">
                  <a:solidFill>
                    <a:srgbClr val="FFFFFF"/>
                  </a:solidFill>
                  <a:latin typeface="Red Hat Display"/>
                  <a:ea typeface="Red Hat Display"/>
                  <a:cs typeface="Red Hat Display"/>
                  <a:sym typeface="Red Hat Display"/>
                </a:endParaRPr>
              </a:p>
            </p:txBody>
          </p:sp>
          <p:pic>
            <p:nvPicPr>
              <p:cNvPr id="678" name="Google Shape;678;p68"/>
              <p:cNvPicPr preferRelativeResize="0"/>
              <p:nvPr/>
            </p:nvPicPr>
            <p:blipFill rotWithShape="1">
              <a:blip r:embed="rId5">
                <a:alphaModFix/>
              </a:blip>
              <a:srcRect b="0" l="0" r="0" t="0"/>
              <a:stretch/>
            </p:blipFill>
            <p:spPr>
              <a:xfrm>
                <a:off x="4382396" y="2847179"/>
                <a:ext cx="512290" cy="510722"/>
              </a:xfrm>
              <a:prstGeom prst="rect">
                <a:avLst/>
              </a:prstGeom>
              <a:noFill/>
              <a:ln>
                <a:noFill/>
              </a:ln>
            </p:spPr>
          </p:pic>
        </p:grpSp>
        <p:cxnSp>
          <p:nvCxnSpPr>
            <p:cNvPr id="679" name="Google Shape;679;p68"/>
            <p:cNvCxnSpPr>
              <a:stCxn id="668" idx="2"/>
              <a:endCxn id="670" idx="0"/>
            </p:cNvCxnSpPr>
            <p:nvPr/>
          </p:nvCxnSpPr>
          <p:spPr>
            <a:xfrm>
              <a:off x="5743751" y="3919200"/>
              <a:ext cx="0" cy="54900"/>
            </a:xfrm>
            <a:prstGeom prst="straightConnector1">
              <a:avLst/>
            </a:prstGeom>
            <a:noFill/>
            <a:ln cap="flat" cmpd="sng" w="9525">
              <a:solidFill>
                <a:schemeClr val="dk2"/>
              </a:solidFill>
              <a:prstDash val="solid"/>
              <a:round/>
              <a:headEnd len="med" w="med" type="none"/>
              <a:tailEnd len="med" w="med" type="none"/>
            </a:ln>
          </p:spPr>
        </p:cxnSp>
        <p:grpSp>
          <p:nvGrpSpPr>
            <p:cNvPr id="680" name="Google Shape;680;p68"/>
            <p:cNvGrpSpPr/>
            <p:nvPr/>
          </p:nvGrpSpPr>
          <p:grpSpPr>
            <a:xfrm>
              <a:off x="3992755" y="3315905"/>
              <a:ext cx="3501993" cy="533700"/>
              <a:chOff x="3909282" y="3537917"/>
              <a:chExt cx="3622252" cy="533700"/>
            </a:xfrm>
          </p:grpSpPr>
          <p:sp>
            <p:nvSpPr>
              <p:cNvPr id="681" name="Google Shape;681;p68"/>
              <p:cNvSpPr txBox="1"/>
              <p:nvPr/>
            </p:nvSpPr>
            <p:spPr>
              <a:xfrm>
                <a:off x="3940258" y="3537917"/>
                <a:ext cx="1194900" cy="533700"/>
              </a:xfrm>
              <a:prstGeom prst="rect">
                <a:avLst/>
              </a:prstGeom>
              <a:solidFill>
                <a:srgbClr val="F3F3F3"/>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 sz="900">
                    <a:latin typeface="Red Hat Display"/>
                    <a:ea typeface="Red Hat Display"/>
                    <a:cs typeface="Red Hat Display"/>
                    <a:sym typeface="Red Hat Display"/>
                  </a:rPr>
                  <a:t>RBAC</a:t>
                </a:r>
                <a:endParaRPr sz="900">
                  <a:latin typeface="Red Hat Display"/>
                  <a:ea typeface="Red Hat Display"/>
                  <a:cs typeface="Red Hat Display"/>
                  <a:sym typeface="Red Hat Display"/>
                </a:endParaRPr>
              </a:p>
            </p:txBody>
          </p:sp>
          <p:pic>
            <p:nvPicPr>
              <p:cNvPr id="682" name="Google Shape;682;p68"/>
              <p:cNvPicPr preferRelativeResize="0"/>
              <p:nvPr/>
            </p:nvPicPr>
            <p:blipFill rotWithShape="1">
              <a:blip r:embed="rId6">
                <a:alphaModFix/>
              </a:blip>
              <a:srcRect b="0" l="0" r="0" t="0"/>
              <a:stretch/>
            </p:blipFill>
            <p:spPr>
              <a:xfrm>
                <a:off x="3909282" y="3615791"/>
                <a:ext cx="378320" cy="377952"/>
              </a:xfrm>
              <a:prstGeom prst="rect">
                <a:avLst/>
              </a:prstGeom>
              <a:noFill/>
              <a:ln>
                <a:noFill/>
              </a:ln>
            </p:spPr>
          </p:pic>
          <p:sp>
            <p:nvSpPr>
              <p:cNvPr id="683" name="Google Shape;683;p68"/>
              <p:cNvSpPr txBox="1"/>
              <p:nvPr/>
            </p:nvSpPr>
            <p:spPr>
              <a:xfrm>
                <a:off x="5135058" y="3537917"/>
                <a:ext cx="1194900" cy="533700"/>
              </a:xfrm>
              <a:prstGeom prst="rect">
                <a:avLst/>
              </a:prstGeom>
              <a:solidFill>
                <a:srgbClr val="C9C9C9"/>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 sz="900">
                    <a:latin typeface="Red Hat Display"/>
                    <a:ea typeface="Red Hat Display"/>
                    <a:cs typeface="Red Hat Display"/>
                    <a:sym typeface="Red Hat Display"/>
                  </a:rPr>
                  <a:t> Workflows</a:t>
                </a:r>
                <a:endParaRPr sz="900">
                  <a:latin typeface="Red Hat Display"/>
                  <a:ea typeface="Red Hat Display"/>
                  <a:cs typeface="Red Hat Display"/>
                  <a:sym typeface="Red Hat Display"/>
                </a:endParaRPr>
              </a:p>
            </p:txBody>
          </p:sp>
          <p:sp>
            <p:nvSpPr>
              <p:cNvPr id="684" name="Google Shape;684;p68"/>
              <p:cNvSpPr txBox="1"/>
              <p:nvPr/>
            </p:nvSpPr>
            <p:spPr>
              <a:xfrm>
                <a:off x="6336633" y="3537917"/>
                <a:ext cx="1194900" cy="533700"/>
              </a:xfrm>
              <a:prstGeom prst="rect">
                <a:avLst/>
              </a:prstGeom>
              <a:solidFill>
                <a:srgbClr val="8B8B8B"/>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 sz="900">
                    <a:latin typeface="Red Hat Display"/>
                    <a:ea typeface="Red Hat Display"/>
                    <a:cs typeface="Red Hat Display"/>
                    <a:sym typeface="Red Hat Display"/>
                  </a:rPr>
                  <a:t>Audit</a:t>
                </a:r>
                <a:endParaRPr sz="900">
                  <a:latin typeface="Red Hat Display"/>
                  <a:ea typeface="Red Hat Display"/>
                  <a:cs typeface="Red Hat Display"/>
                  <a:sym typeface="Red Hat Display"/>
                </a:endParaRPr>
              </a:p>
            </p:txBody>
          </p:sp>
          <p:pic>
            <p:nvPicPr>
              <p:cNvPr id="685" name="Google Shape;685;p68"/>
              <p:cNvPicPr preferRelativeResize="0"/>
              <p:nvPr/>
            </p:nvPicPr>
            <p:blipFill rotWithShape="1">
              <a:blip r:embed="rId7">
                <a:alphaModFix/>
              </a:blip>
              <a:srcRect b="0" l="0" r="0" t="0"/>
              <a:stretch/>
            </p:blipFill>
            <p:spPr>
              <a:xfrm>
                <a:off x="5135145" y="3618370"/>
                <a:ext cx="378320" cy="372793"/>
              </a:xfrm>
              <a:prstGeom prst="rect">
                <a:avLst/>
              </a:prstGeom>
              <a:noFill/>
              <a:ln>
                <a:noFill/>
              </a:ln>
            </p:spPr>
          </p:pic>
          <p:pic>
            <p:nvPicPr>
              <p:cNvPr id="686" name="Google Shape;686;p68"/>
              <p:cNvPicPr preferRelativeResize="0"/>
              <p:nvPr/>
            </p:nvPicPr>
            <p:blipFill rotWithShape="1">
              <a:blip r:embed="rId8">
                <a:alphaModFix/>
              </a:blip>
              <a:srcRect b="0" l="0" r="0" t="0"/>
              <a:stretch/>
            </p:blipFill>
            <p:spPr>
              <a:xfrm>
                <a:off x="6336634" y="3618370"/>
                <a:ext cx="378320" cy="372793"/>
              </a:xfrm>
              <a:prstGeom prst="rect">
                <a:avLst/>
              </a:prstGeom>
              <a:noFill/>
              <a:ln>
                <a:noFill/>
              </a:ln>
            </p:spPr>
          </p:pic>
        </p:grpSp>
        <p:grpSp>
          <p:nvGrpSpPr>
            <p:cNvPr id="687" name="Google Shape;687;p68"/>
            <p:cNvGrpSpPr/>
            <p:nvPr/>
          </p:nvGrpSpPr>
          <p:grpSpPr>
            <a:xfrm>
              <a:off x="3169301" y="3974119"/>
              <a:ext cx="5148900" cy="590400"/>
              <a:chOff x="3169301" y="3974119"/>
              <a:chExt cx="5148900" cy="590400"/>
            </a:xfrm>
          </p:grpSpPr>
          <p:sp>
            <p:nvSpPr>
              <p:cNvPr id="670" name="Google Shape;670;p68"/>
              <p:cNvSpPr/>
              <p:nvPr/>
            </p:nvSpPr>
            <p:spPr>
              <a:xfrm>
                <a:off x="3169301" y="3974119"/>
                <a:ext cx="5148900" cy="590400"/>
              </a:xfrm>
              <a:prstGeom prst="rect">
                <a:avLst/>
              </a:prstGeom>
              <a:solidFill>
                <a:schemeClr val="accent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 sz="1500">
                    <a:solidFill>
                      <a:schemeClr val="lt1"/>
                    </a:solidFill>
                    <a:latin typeface="Red Hat Display Medium"/>
                    <a:ea typeface="Red Hat Display Medium"/>
                    <a:cs typeface="Red Hat Display Medium"/>
                    <a:sym typeface="Red Hat Display Medium"/>
                  </a:rPr>
                  <a:t>Automation mesh</a:t>
                </a:r>
                <a:endParaRPr sz="1500">
                  <a:solidFill>
                    <a:schemeClr val="lt1"/>
                  </a:solidFill>
                  <a:latin typeface="Red Hat Display Medium"/>
                  <a:ea typeface="Red Hat Display Medium"/>
                  <a:cs typeface="Red Hat Display Medium"/>
                  <a:sym typeface="Red Hat Display Medium"/>
                </a:endParaRPr>
              </a:p>
            </p:txBody>
          </p:sp>
          <p:pic>
            <p:nvPicPr>
              <p:cNvPr id="688" name="Google Shape;688;p68"/>
              <p:cNvPicPr preferRelativeResize="0"/>
              <p:nvPr/>
            </p:nvPicPr>
            <p:blipFill>
              <a:blip r:embed="rId9">
                <a:alphaModFix/>
              </a:blip>
              <a:stretch>
                <a:fillRect/>
              </a:stretch>
            </p:blipFill>
            <p:spPr>
              <a:xfrm>
                <a:off x="4307176" y="4042741"/>
                <a:ext cx="448056" cy="448056"/>
              </a:xfrm>
              <a:prstGeom prst="rect">
                <a:avLst/>
              </a:prstGeom>
              <a:noFill/>
              <a:ln>
                <a:noFill/>
              </a:ln>
            </p:spPr>
          </p:pic>
        </p:grpSp>
        <p:cxnSp>
          <p:nvCxnSpPr>
            <p:cNvPr id="689" name="Google Shape;689;p68"/>
            <p:cNvCxnSpPr>
              <a:stCxn id="670" idx="2"/>
              <a:endCxn id="690" idx="0"/>
            </p:cNvCxnSpPr>
            <p:nvPr/>
          </p:nvCxnSpPr>
          <p:spPr>
            <a:xfrm rot="5400000">
              <a:off x="4622351" y="3845119"/>
              <a:ext cx="402000" cy="1840800"/>
            </a:xfrm>
            <a:prstGeom prst="bentConnector3">
              <a:avLst>
                <a:gd fmla="val 49985" name="adj1"/>
              </a:avLst>
            </a:prstGeom>
            <a:noFill/>
            <a:ln cap="flat" cmpd="sng" w="9525">
              <a:solidFill>
                <a:schemeClr val="dk2"/>
              </a:solidFill>
              <a:prstDash val="dash"/>
              <a:round/>
              <a:headEnd len="med" w="med" type="none"/>
              <a:tailEnd len="med" w="med" type="none"/>
            </a:ln>
          </p:spPr>
        </p:cxnSp>
        <p:cxnSp>
          <p:nvCxnSpPr>
            <p:cNvPr id="691" name="Google Shape;691;p68"/>
            <p:cNvCxnSpPr>
              <a:stCxn id="670" idx="2"/>
              <a:endCxn id="692" idx="0"/>
            </p:cNvCxnSpPr>
            <p:nvPr/>
          </p:nvCxnSpPr>
          <p:spPr>
            <a:xfrm flipH="1" rot="-5400000">
              <a:off x="6463151" y="3845119"/>
              <a:ext cx="402000" cy="1840800"/>
            </a:xfrm>
            <a:prstGeom prst="bentConnector3">
              <a:avLst>
                <a:gd fmla="val 49985" name="adj1"/>
              </a:avLst>
            </a:prstGeom>
            <a:noFill/>
            <a:ln cap="flat" cmpd="sng" w="9525">
              <a:solidFill>
                <a:schemeClr val="dk2"/>
              </a:solidFill>
              <a:prstDash val="dash"/>
              <a:round/>
              <a:headEnd len="med" w="med" type="none"/>
              <a:tailEnd len="med" w="med" type="none"/>
            </a:ln>
          </p:spPr>
        </p:cxnSp>
        <p:grpSp>
          <p:nvGrpSpPr>
            <p:cNvPr id="693" name="Google Shape;693;p68"/>
            <p:cNvGrpSpPr/>
            <p:nvPr/>
          </p:nvGrpSpPr>
          <p:grpSpPr>
            <a:xfrm>
              <a:off x="3041609" y="4966401"/>
              <a:ext cx="5404284" cy="1220539"/>
              <a:chOff x="3041609" y="5118801"/>
              <a:chExt cx="5404284" cy="1220539"/>
            </a:xfrm>
          </p:grpSpPr>
          <p:cxnSp>
            <p:nvCxnSpPr>
              <p:cNvPr id="694" name="Google Shape;694;p68"/>
              <p:cNvCxnSpPr>
                <a:stCxn id="695" idx="0"/>
                <a:endCxn id="690" idx="2"/>
              </p:cNvCxnSpPr>
              <p:nvPr/>
            </p:nvCxnSpPr>
            <p:spPr>
              <a:xfrm rot="10800000">
                <a:off x="3903059" y="5629540"/>
                <a:ext cx="0" cy="289800"/>
              </a:xfrm>
              <a:prstGeom prst="straightConnector1">
                <a:avLst/>
              </a:prstGeom>
              <a:noFill/>
              <a:ln cap="flat" cmpd="sng" w="9525">
                <a:solidFill>
                  <a:srgbClr val="595959"/>
                </a:solidFill>
                <a:prstDash val="dash"/>
                <a:round/>
                <a:headEnd len="med" w="med" type="none"/>
                <a:tailEnd len="med" w="med" type="none"/>
              </a:ln>
            </p:spPr>
          </p:cxnSp>
          <p:cxnSp>
            <p:nvCxnSpPr>
              <p:cNvPr id="696" name="Google Shape;696;p68"/>
              <p:cNvCxnSpPr>
                <a:stCxn id="697" idx="0"/>
                <a:endCxn id="692" idx="2"/>
              </p:cNvCxnSpPr>
              <p:nvPr/>
            </p:nvCxnSpPr>
            <p:spPr>
              <a:xfrm rot="10800000">
                <a:off x="7584443" y="5629540"/>
                <a:ext cx="0" cy="289800"/>
              </a:xfrm>
              <a:prstGeom prst="straightConnector1">
                <a:avLst/>
              </a:prstGeom>
              <a:noFill/>
              <a:ln cap="flat" cmpd="sng" w="9525">
                <a:solidFill>
                  <a:srgbClr val="595959"/>
                </a:solidFill>
                <a:prstDash val="dash"/>
                <a:round/>
                <a:headEnd len="med" w="med" type="none"/>
                <a:tailEnd len="med" w="med" type="none"/>
              </a:ln>
            </p:spPr>
          </p:cxnSp>
          <p:cxnSp>
            <p:nvCxnSpPr>
              <p:cNvPr id="698" name="Google Shape;698;p68"/>
              <p:cNvCxnSpPr>
                <a:stCxn id="699" idx="0"/>
                <a:endCxn id="700" idx="2"/>
              </p:cNvCxnSpPr>
              <p:nvPr/>
            </p:nvCxnSpPr>
            <p:spPr>
              <a:xfrm rot="10800000">
                <a:off x="5743751" y="5629540"/>
                <a:ext cx="0" cy="289800"/>
              </a:xfrm>
              <a:prstGeom prst="straightConnector1">
                <a:avLst/>
              </a:prstGeom>
              <a:noFill/>
              <a:ln cap="flat" cmpd="sng" w="9525">
                <a:solidFill>
                  <a:srgbClr val="595959"/>
                </a:solidFill>
                <a:prstDash val="dash"/>
                <a:round/>
                <a:headEnd len="med" w="med" type="none"/>
                <a:tailEnd len="med" w="med" type="none"/>
              </a:ln>
            </p:spPr>
          </p:cxnSp>
          <p:grpSp>
            <p:nvGrpSpPr>
              <p:cNvPr id="701" name="Google Shape;701;p68"/>
              <p:cNvGrpSpPr/>
              <p:nvPr/>
            </p:nvGrpSpPr>
            <p:grpSpPr>
              <a:xfrm>
                <a:off x="6722993" y="5118801"/>
                <a:ext cx="1722900" cy="1220539"/>
                <a:chOff x="6722993" y="5118801"/>
                <a:chExt cx="1722900" cy="1220539"/>
              </a:xfrm>
            </p:grpSpPr>
            <p:grpSp>
              <p:nvGrpSpPr>
                <p:cNvPr id="702" name="Google Shape;702;p68"/>
                <p:cNvGrpSpPr/>
                <p:nvPr/>
              </p:nvGrpSpPr>
              <p:grpSpPr>
                <a:xfrm>
                  <a:off x="6722993" y="5118801"/>
                  <a:ext cx="1722900" cy="1220539"/>
                  <a:chOff x="6722993" y="5118801"/>
                  <a:chExt cx="1722900" cy="1220539"/>
                </a:xfrm>
              </p:grpSpPr>
              <p:sp>
                <p:nvSpPr>
                  <p:cNvPr id="697" name="Google Shape;697;p68"/>
                  <p:cNvSpPr txBox="1"/>
                  <p:nvPr/>
                </p:nvSpPr>
                <p:spPr>
                  <a:xfrm>
                    <a:off x="6722993" y="5919340"/>
                    <a:ext cx="1722900" cy="420000"/>
                  </a:xfrm>
                  <a:prstGeom prst="rect">
                    <a:avLst/>
                  </a:prstGeom>
                  <a:solidFill>
                    <a:srgbClr val="EEEEE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900">
                        <a:solidFill>
                          <a:schemeClr val="dk1"/>
                        </a:solidFill>
                        <a:latin typeface="Red Hat Display"/>
                        <a:ea typeface="Red Hat Display"/>
                        <a:cs typeface="Red Hat Display"/>
                        <a:sym typeface="Red Hat Display"/>
                      </a:rPr>
                      <a:t>execution node</a:t>
                    </a:r>
                    <a:endParaRPr b="1" sz="1200">
                      <a:solidFill>
                        <a:schemeClr val="dk1"/>
                      </a:solidFill>
                      <a:latin typeface="Red Hat Display"/>
                      <a:ea typeface="Red Hat Display"/>
                      <a:cs typeface="Red Hat Display"/>
                      <a:sym typeface="Red Hat Display"/>
                    </a:endParaRPr>
                  </a:p>
                </p:txBody>
              </p:sp>
              <p:pic>
                <p:nvPicPr>
                  <p:cNvPr id="692" name="Google Shape;692;p68"/>
                  <p:cNvPicPr preferRelativeResize="0"/>
                  <p:nvPr/>
                </p:nvPicPr>
                <p:blipFill rotWithShape="1">
                  <a:blip r:embed="rId10">
                    <a:alphaModFix/>
                  </a:blip>
                  <a:srcRect b="0" l="0" r="0" t="0"/>
                  <a:stretch/>
                </p:blipFill>
                <p:spPr>
                  <a:xfrm>
                    <a:off x="7328298" y="5118801"/>
                    <a:ext cx="512290" cy="510722"/>
                  </a:xfrm>
                  <a:prstGeom prst="rect">
                    <a:avLst/>
                  </a:prstGeom>
                  <a:noFill/>
                  <a:ln>
                    <a:noFill/>
                  </a:ln>
                </p:spPr>
              </p:pic>
            </p:grpSp>
            <p:pic>
              <p:nvPicPr>
                <p:cNvPr id="703" name="Google Shape;703;p68"/>
                <p:cNvPicPr preferRelativeResize="0"/>
                <p:nvPr/>
              </p:nvPicPr>
              <p:blipFill>
                <a:blip r:embed="rId9">
                  <a:alphaModFix/>
                </a:blip>
                <a:stretch>
                  <a:fillRect/>
                </a:stretch>
              </p:blipFill>
              <p:spPr>
                <a:xfrm>
                  <a:off x="6831065" y="5996750"/>
                  <a:ext cx="265176" cy="265176"/>
                </a:xfrm>
                <a:prstGeom prst="rect">
                  <a:avLst/>
                </a:prstGeom>
                <a:noFill/>
                <a:ln>
                  <a:noFill/>
                </a:ln>
              </p:spPr>
            </p:pic>
          </p:grpSp>
          <p:grpSp>
            <p:nvGrpSpPr>
              <p:cNvPr id="704" name="Google Shape;704;p68"/>
              <p:cNvGrpSpPr/>
              <p:nvPr/>
            </p:nvGrpSpPr>
            <p:grpSpPr>
              <a:xfrm>
                <a:off x="3041609" y="5118801"/>
                <a:ext cx="1722900" cy="1220539"/>
                <a:chOff x="2982713" y="5118801"/>
                <a:chExt cx="1722900" cy="1220539"/>
              </a:xfrm>
            </p:grpSpPr>
            <p:grpSp>
              <p:nvGrpSpPr>
                <p:cNvPr id="705" name="Google Shape;705;p68"/>
                <p:cNvGrpSpPr/>
                <p:nvPr/>
              </p:nvGrpSpPr>
              <p:grpSpPr>
                <a:xfrm>
                  <a:off x="2982713" y="5118801"/>
                  <a:ext cx="1722900" cy="1220539"/>
                  <a:chOff x="2982713" y="5118801"/>
                  <a:chExt cx="1722900" cy="1220539"/>
                </a:xfrm>
              </p:grpSpPr>
              <p:sp>
                <p:nvSpPr>
                  <p:cNvPr id="695" name="Google Shape;695;p68"/>
                  <p:cNvSpPr txBox="1"/>
                  <p:nvPr/>
                </p:nvSpPr>
                <p:spPr>
                  <a:xfrm>
                    <a:off x="2982713" y="5919340"/>
                    <a:ext cx="1722900" cy="4200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chemeClr val="dk1"/>
                        </a:solidFill>
                        <a:latin typeface="Red Hat Display"/>
                        <a:ea typeface="Red Hat Display"/>
                        <a:cs typeface="Red Hat Display"/>
                        <a:sym typeface="Red Hat Display"/>
                      </a:rPr>
                      <a:t>execution node</a:t>
                    </a:r>
                    <a:endParaRPr b="1" sz="900">
                      <a:solidFill>
                        <a:schemeClr val="dk1"/>
                      </a:solidFill>
                      <a:latin typeface="Red Hat Display"/>
                      <a:ea typeface="Red Hat Display"/>
                      <a:cs typeface="Red Hat Display"/>
                      <a:sym typeface="Red Hat Display"/>
                    </a:endParaRPr>
                  </a:p>
                </p:txBody>
              </p:sp>
              <p:pic>
                <p:nvPicPr>
                  <p:cNvPr id="690" name="Google Shape;690;p68"/>
                  <p:cNvPicPr preferRelativeResize="0"/>
                  <p:nvPr/>
                </p:nvPicPr>
                <p:blipFill rotWithShape="1">
                  <a:blip r:embed="rId10">
                    <a:alphaModFix/>
                  </a:blip>
                  <a:srcRect b="0" l="0" r="0" t="0"/>
                  <a:stretch/>
                </p:blipFill>
                <p:spPr>
                  <a:xfrm>
                    <a:off x="3588018" y="5118801"/>
                    <a:ext cx="512290" cy="510722"/>
                  </a:xfrm>
                  <a:prstGeom prst="rect">
                    <a:avLst/>
                  </a:prstGeom>
                  <a:noFill/>
                  <a:ln>
                    <a:noFill/>
                  </a:ln>
                </p:spPr>
              </p:pic>
            </p:grpSp>
            <p:pic>
              <p:nvPicPr>
                <p:cNvPr id="706" name="Google Shape;706;p68"/>
                <p:cNvPicPr preferRelativeResize="0"/>
                <p:nvPr/>
              </p:nvPicPr>
              <p:blipFill>
                <a:blip r:embed="rId9">
                  <a:alphaModFix/>
                </a:blip>
                <a:stretch>
                  <a:fillRect/>
                </a:stretch>
              </p:blipFill>
              <p:spPr>
                <a:xfrm>
                  <a:off x="3083015" y="5996738"/>
                  <a:ext cx="265176" cy="265176"/>
                </a:xfrm>
                <a:prstGeom prst="rect">
                  <a:avLst/>
                </a:prstGeom>
                <a:noFill/>
                <a:ln>
                  <a:noFill/>
                </a:ln>
              </p:spPr>
            </p:pic>
          </p:grpSp>
          <p:grpSp>
            <p:nvGrpSpPr>
              <p:cNvPr id="707" name="Google Shape;707;p68"/>
              <p:cNvGrpSpPr/>
              <p:nvPr/>
            </p:nvGrpSpPr>
            <p:grpSpPr>
              <a:xfrm>
                <a:off x="4882301" y="5118801"/>
                <a:ext cx="1722900" cy="1220539"/>
                <a:chOff x="4880295" y="5118801"/>
                <a:chExt cx="1722900" cy="1220539"/>
              </a:xfrm>
            </p:grpSpPr>
            <p:grpSp>
              <p:nvGrpSpPr>
                <p:cNvPr id="708" name="Google Shape;708;p68"/>
                <p:cNvGrpSpPr/>
                <p:nvPr/>
              </p:nvGrpSpPr>
              <p:grpSpPr>
                <a:xfrm>
                  <a:off x="4880295" y="5118801"/>
                  <a:ext cx="1722900" cy="1220539"/>
                  <a:chOff x="4880295" y="5118801"/>
                  <a:chExt cx="1722900" cy="1220539"/>
                </a:xfrm>
              </p:grpSpPr>
              <p:sp>
                <p:nvSpPr>
                  <p:cNvPr id="699" name="Google Shape;699;p68"/>
                  <p:cNvSpPr txBox="1"/>
                  <p:nvPr/>
                </p:nvSpPr>
                <p:spPr>
                  <a:xfrm>
                    <a:off x="4880295" y="5919340"/>
                    <a:ext cx="1722900" cy="4200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chemeClr val="dk1"/>
                        </a:solidFill>
                        <a:latin typeface="Red Hat Display"/>
                        <a:ea typeface="Red Hat Display"/>
                        <a:cs typeface="Red Hat Display"/>
                        <a:sym typeface="Red Hat Display"/>
                      </a:rPr>
                      <a:t>execution node</a:t>
                    </a:r>
                    <a:endParaRPr b="1" sz="1200">
                      <a:solidFill>
                        <a:schemeClr val="dk1"/>
                      </a:solidFill>
                      <a:latin typeface="Red Hat Display"/>
                      <a:ea typeface="Red Hat Display"/>
                      <a:cs typeface="Red Hat Display"/>
                      <a:sym typeface="Red Hat Display"/>
                    </a:endParaRPr>
                  </a:p>
                </p:txBody>
              </p:sp>
              <p:pic>
                <p:nvPicPr>
                  <p:cNvPr id="700" name="Google Shape;700;p68"/>
                  <p:cNvPicPr preferRelativeResize="0"/>
                  <p:nvPr/>
                </p:nvPicPr>
                <p:blipFill rotWithShape="1">
                  <a:blip r:embed="rId10">
                    <a:alphaModFix/>
                  </a:blip>
                  <a:srcRect b="0" l="0" r="0" t="0"/>
                  <a:stretch/>
                </p:blipFill>
                <p:spPr>
                  <a:xfrm>
                    <a:off x="5485600" y="5118801"/>
                    <a:ext cx="512290" cy="510722"/>
                  </a:xfrm>
                  <a:prstGeom prst="rect">
                    <a:avLst/>
                  </a:prstGeom>
                  <a:noFill/>
                  <a:ln>
                    <a:noFill/>
                  </a:ln>
                </p:spPr>
              </p:pic>
            </p:grpSp>
            <p:pic>
              <p:nvPicPr>
                <p:cNvPr id="709" name="Google Shape;709;p68"/>
                <p:cNvPicPr preferRelativeResize="0"/>
                <p:nvPr/>
              </p:nvPicPr>
              <p:blipFill>
                <a:blip r:embed="rId9">
                  <a:alphaModFix/>
                </a:blip>
                <a:stretch>
                  <a:fillRect/>
                </a:stretch>
              </p:blipFill>
              <p:spPr>
                <a:xfrm>
                  <a:off x="4983965" y="5996750"/>
                  <a:ext cx="265176" cy="265176"/>
                </a:xfrm>
                <a:prstGeom prst="rect">
                  <a:avLst/>
                </a:prstGeom>
                <a:noFill/>
                <a:ln>
                  <a:noFill/>
                </a:ln>
              </p:spPr>
            </p:pic>
          </p:grpSp>
        </p:grpSp>
        <p:cxnSp>
          <p:nvCxnSpPr>
            <p:cNvPr id="710" name="Google Shape;710;p68"/>
            <p:cNvCxnSpPr>
              <a:stCxn id="670" idx="2"/>
              <a:endCxn id="700" idx="0"/>
            </p:cNvCxnSpPr>
            <p:nvPr/>
          </p:nvCxnSpPr>
          <p:spPr>
            <a:xfrm>
              <a:off x="5743751" y="4564519"/>
              <a:ext cx="0" cy="402000"/>
            </a:xfrm>
            <a:prstGeom prst="straightConnector1">
              <a:avLst/>
            </a:prstGeom>
            <a:noFill/>
            <a:ln cap="flat" cmpd="sng" w="9525">
              <a:solidFill>
                <a:schemeClr val="dk2"/>
              </a:solidFill>
              <a:prstDash val="solid"/>
              <a:round/>
              <a:headEnd len="med" w="med" type="none"/>
              <a:tailEnd len="med" w="med" type="none"/>
            </a:ln>
          </p:spPr>
        </p:cxnSp>
        <p:cxnSp>
          <p:nvCxnSpPr>
            <p:cNvPr id="711" name="Google Shape;711;p68"/>
            <p:cNvCxnSpPr>
              <a:endCxn id="700" idx="1"/>
            </p:cNvCxnSpPr>
            <p:nvPr/>
          </p:nvCxnSpPr>
          <p:spPr>
            <a:xfrm>
              <a:off x="4159206" y="5221762"/>
              <a:ext cx="1328400" cy="0"/>
            </a:xfrm>
            <a:prstGeom prst="straightConnector1">
              <a:avLst/>
            </a:prstGeom>
            <a:noFill/>
            <a:ln cap="flat" cmpd="sng" w="9525">
              <a:solidFill>
                <a:schemeClr val="dk2"/>
              </a:solidFill>
              <a:prstDash val="dash"/>
              <a:round/>
              <a:headEnd len="med" w="med" type="none"/>
              <a:tailEnd len="med" w="med" type="none"/>
            </a:ln>
          </p:spPr>
        </p:cxnSp>
        <p:cxnSp>
          <p:nvCxnSpPr>
            <p:cNvPr id="712" name="Google Shape;712;p68"/>
            <p:cNvCxnSpPr>
              <a:stCxn id="700" idx="3"/>
              <a:endCxn id="692" idx="1"/>
            </p:cNvCxnSpPr>
            <p:nvPr/>
          </p:nvCxnSpPr>
          <p:spPr>
            <a:xfrm>
              <a:off x="5999896" y="5221762"/>
              <a:ext cx="1328400" cy="0"/>
            </a:xfrm>
            <a:prstGeom prst="straightConnector1">
              <a:avLst/>
            </a:prstGeom>
            <a:noFill/>
            <a:ln cap="flat" cmpd="sng" w="9525">
              <a:solidFill>
                <a:schemeClr val="dk2"/>
              </a:solidFill>
              <a:prstDash val="dash"/>
              <a:round/>
              <a:headEnd len="med" w="med" type="none"/>
              <a:tailEnd len="med" w="med" type="none"/>
            </a:ln>
          </p:spPr>
        </p:cxnSp>
        <p:cxnSp>
          <p:nvCxnSpPr>
            <p:cNvPr id="713" name="Google Shape;713;p68"/>
            <p:cNvCxnSpPr>
              <a:stCxn id="695" idx="0"/>
              <a:endCxn id="700" idx="2"/>
            </p:cNvCxnSpPr>
            <p:nvPr/>
          </p:nvCxnSpPr>
          <p:spPr>
            <a:xfrm flipH="1" rot="10800000">
              <a:off x="3903059" y="5477140"/>
              <a:ext cx="1840800" cy="289800"/>
            </a:xfrm>
            <a:prstGeom prst="straightConnector1">
              <a:avLst/>
            </a:prstGeom>
            <a:noFill/>
            <a:ln cap="flat" cmpd="sng" w="9525">
              <a:solidFill>
                <a:schemeClr val="dk2"/>
              </a:solidFill>
              <a:prstDash val="dash"/>
              <a:round/>
              <a:headEnd len="med" w="med" type="none"/>
              <a:tailEnd len="med" w="med" type="none"/>
            </a:ln>
          </p:spPr>
        </p:cxnSp>
        <p:cxnSp>
          <p:nvCxnSpPr>
            <p:cNvPr id="714" name="Google Shape;714;p68"/>
            <p:cNvCxnSpPr>
              <a:stCxn id="697" idx="0"/>
              <a:endCxn id="700" idx="2"/>
            </p:cNvCxnSpPr>
            <p:nvPr/>
          </p:nvCxnSpPr>
          <p:spPr>
            <a:xfrm rot="10800000">
              <a:off x="5743643" y="5477140"/>
              <a:ext cx="1840800" cy="289800"/>
            </a:xfrm>
            <a:prstGeom prst="straightConnector1">
              <a:avLst/>
            </a:prstGeom>
            <a:noFill/>
            <a:ln cap="flat" cmpd="sng" w="9525">
              <a:solidFill>
                <a:schemeClr val="dk2"/>
              </a:solidFill>
              <a:prstDash val="dash"/>
              <a:round/>
              <a:headEnd len="med" w="med" type="none"/>
              <a:tailEnd len="med" w="med" type="none"/>
            </a:ln>
          </p:spPr>
        </p:cxnSp>
        <p:cxnSp>
          <p:nvCxnSpPr>
            <p:cNvPr id="715" name="Google Shape;715;p68"/>
            <p:cNvCxnSpPr>
              <a:stCxn id="690" idx="0"/>
              <a:endCxn id="670" idx="2"/>
            </p:cNvCxnSpPr>
            <p:nvPr/>
          </p:nvCxnSpPr>
          <p:spPr>
            <a:xfrm flipH="1" rot="10800000">
              <a:off x="3903059" y="4564401"/>
              <a:ext cx="1840800" cy="402000"/>
            </a:xfrm>
            <a:prstGeom prst="straightConnector1">
              <a:avLst/>
            </a:prstGeom>
            <a:noFill/>
            <a:ln cap="flat" cmpd="sng" w="9525">
              <a:solidFill>
                <a:schemeClr val="dk2"/>
              </a:solidFill>
              <a:prstDash val="dash"/>
              <a:round/>
              <a:headEnd len="med" w="med" type="none"/>
              <a:tailEnd len="med" w="med" type="none"/>
            </a:ln>
          </p:spPr>
        </p:cxnSp>
        <p:cxnSp>
          <p:nvCxnSpPr>
            <p:cNvPr id="716" name="Google Shape;716;p68"/>
            <p:cNvCxnSpPr>
              <a:stCxn id="670" idx="2"/>
              <a:endCxn id="692" idx="0"/>
            </p:cNvCxnSpPr>
            <p:nvPr/>
          </p:nvCxnSpPr>
          <p:spPr>
            <a:xfrm>
              <a:off x="5743751" y="4564519"/>
              <a:ext cx="1840800" cy="402000"/>
            </a:xfrm>
            <a:prstGeom prst="straightConnector1">
              <a:avLst/>
            </a:prstGeom>
            <a:noFill/>
            <a:ln cap="flat" cmpd="sng" w="9525">
              <a:solidFill>
                <a:schemeClr val="dk2"/>
              </a:solidFill>
              <a:prstDash val="dash"/>
              <a:round/>
              <a:headEnd len="med" w="med" type="none"/>
              <a:tailEnd len="med" w="med" type="none"/>
            </a:ln>
          </p:spPr>
        </p:cxnSp>
        <p:cxnSp>
          <p:nvCxnSpPr>
            <p:cNvPr id="717" name="Google Shape;717;p68"/>
            <p:cNvCxnSpPr>
              <a:stCxn id="690" idx="2"/>
              <a:endCxn id="699" idx="0"/>
            </p:cNvCxnSpPr>
            <p:nvPr/>
          </p:nvCxnSpPr>
          <p:spPr>
            <a:xfrm>
              <a:off x="3903059" y="5477123"/>
              <a:ext cx="1840800" cy="289800"/>
            </a:xfrm>
            <a:prstGeom prst="straightConnector1">
              <a:avLst/>
            </a:prstGeom>
            <a:noFill/>
            <a:ln cap="flat" cmpd="sng" w="9525">
              <a:solidFill>
                <a:schemeClr val="dk2"/>
              </a:solidFill>
              <a:prstDash val="dash"/>
              <a:round/>
              <a:headEnd len="med" w="med" type="none"/>
              <a:tailEnd len="med" w="med" type="none"/>
            </a:ln>
          </p:spPr>
        </p:cxnSp>
        <p:cxnSp>
          <p:nvCxnSpPr>
            <p:cNvPr id="718" name="Google Shape;718;p68"/>
            <p:cNvCxnSpPr>
              <a:stCxn id="699" idx="0"/>
              <a:endCxn id="692" idx="2"/>
            </p:cNvCxnSpPr>
            <p:nvPr/>
          </p:nvCxnSpPr>
          <p:spPr>
            <a:xfrm flipH="1" rot="10800000">
              <a:off x="5743751" y="5477140"/>
              <a:ext cx="1840800" cy="289800"/>
            </a:xfrm>
            <a:prstGeom prst="straightConnector1">
              <a:avLst/>
            </a:prstGeom>
            <a:noFill/>
            <a:ln cap="flat" cmpd="sng" w="9525">
              <a:solidFill>
                <a:schemeClr val="dk2"/>
              </a:solidFill>
              <a:prstDash val="dash"/>
              <a:round/>
              <a:headEnd len="med" w="med" type="none"/>
              <a:tailEnd len="med" w="med" type="none"/>
            </a:ln>
          </p:spPr>
        </p:cxnSp>
        <p:pic>
          <p:nvPicPr>
            <p:cNvPr id="719" name="Google Shape;719;p68"/>
            <p:cNvPicPr preferRelativeResize="0"/>
            <p:nvPr/>
          </p:nvPicPr>
          <p:blipFill>
            <a:blip r:embed="rId11">
              <a:alphaModFix/>
            </a:blip>
            <a:stretch>
              <a:fillRect/>
            </a:stretch>
          </p:blipFill>
          <p:spPr>
            <a:xfrm>
              <a:off x="5219201" y="564899"/>
              <a:ext cx="1049100" cy="1049100"/>
            </a:xfrm>
            <a:prstGeom prst="rect">
              <a:avLst/>
            </a:prstGeom>
            <a:noFill/>
            <a:ln>
              <a:noFill/>
            </a:ln>
          </p:spPr>
        </p:pic>
      </p:grpSp>
      <p:pic>
        <p:nvPicPr>
          <p:cNvPr id="720" name="Google Shape;720;p68"/>
          <p:cNvPicPr preferRelativeResize="0"/>
          <p:nvPr/>
        </p:nvPicPr>
        <p:blipFill rotWithShape="1">
          <a:blip r:embed="rId12">
            <a:alphaModFix/>
          </a:blip>
          <a:srcRect b="0" l="0" r="0" t="0"/>
          <a:stretch/>
        </p:blipFill>
        <p:spPr>
          <a:xfrm>
            <a:off x="481835" y="1641688"/>
            <a:ext cx="484632" cy="48463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4" name="Shape 724"/>
        <p:cNvGrpSpPr/>
        <p:nvPr/>
      </p:nvGrpSpPr>
      <p:grpSpPr>
        <a:xfrm>
          <a:off x="0" y="0"/>
          <a:ext cx="0" cy="0"/>
          <a:chOff x="0" y="0"/>
          <a:chExt cx="0" cy="0"/>
        </a:xfrm>
      </p:grpSpPr>
      <p:sp>
        <p:nvSpPr>
          <p:cNvPr id="725" name="Google Shape;725;p69"/>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726" name="Google Shape;726;p69"/>
          <p:cNvSpPr txBox="1"/>
          <p:nvPr>
            <p:ph idx="2" type="subTitle"/>
          </p:nvPr>
        </p:nvSpPr>
        <p:spPr>
          <a:xfrm>
            <a:off x="9251450" y="3915996"/>
            <a:ext cx="2124300" cy="2105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27" name="Google Shape;727;p69"/>
          <p:cNvSpPr txBox="1"/>
          <p:nvPr>
            <p:ph idx="3" type="subTitle"/>
          </p:nvPr>
        </p:nvSpPr>
        <p:spPr>
          <a:xfrm>
            <a:off x="9251450" y="3363425"/>
            <a:ext cx="2124300" cy="3546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728" name="Google Shape;728;p69"/>
          <p:cNvSpPr txBox="1"/>
          <p:nvPr>
            <p:ph type="title"/>
          </p:nvPr>
        </p:nvSpPr>
        <p:spPr>
          <a:xfrm>
            <a:off x="447775" y="1084561"/>
            <a:ext cx="6825000" cy="2105100"/>
          </a:xfrm>
          <a:prstGeom prst="rect">
            <a:avLst/>
          </a:prstGeom>
        </p:spPr>
        <p:txBody>
          <a:bodyPr anchorCtr="0" anchor="t" bIns="91425" lIns="438900" spcFirstLastPara="1" rIns="91425" wrap="square" tIns="91425">
            <a:noAutofit/>
          </a:bodyPr>
          <a:lstStyle/>
          <a:p>
            <a:pPr indent="0" lvl="0" marL="0" rtl="0" algn="l">
              <a:spcBef>
                <a:spcPts val="0"/>
              </a:spcBef>
              <a:spcAft>
                <a:spcPts val="0"/>
              </a:spcAft>
              <a:buNone/>
            </a:pPr>
            <a:r>
              <a:rPr lang="en"/>
              <a:t>What’s changed?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2" name="Shape 732"/>
        <p:cNvGrpSpPr/>
        <p:nvPr/>
      </p:nvGrpSpPr>
      <p:grpSpPr>
        <a:xfrm>
          <a:off x="0" y="0"/>
          <a:ext cx="0" cy="0"/>
          <a:chOff x="0" y="0"/>
          <a:chExt cx="0" cy="0"/>
        </a:xfrm>
      </p:grpSpPr>
      <p:sp>
        <p:nvSpPr>
          <p:cNvPr id="733" name="Google Shape;733;p70"/>
          <p:cNvSpPr txBox="1"/>
          <p:nvPr/>
        </p:nvSpPr>
        <p:spPr>
          <a:xfrm>
            <a:off x="885125" y="1196350"/>
            <a:ext cx="10422000" cy="291900"/>
          </a:xfrm>
          <a:prstGeom prst="rect">
            <a:avLst/>
          </a:prstGeom>
          <a:noFill/>
          <a:ln>
            <a:noFill/>
          </a:ln>
        </p:spPr>
        <p:txBody>
          <a:bodyPr anchorCtr="0" anchor="t" bIns="0" lIns="0" spcFirstLastPara="1" rIns="0" wrap="square" tIns="0">
            <a:noAutofit/>
          </a:bodyPr>
          <a:lstStyle/>
          <a:p>
            <a:pPr indent="0" lvl="0" marL="0" rtl="0" algn="l">
              <a:lnSpc>
                <a:spcPct val="140000"/>
              </a:lnSpc>
              <a:spcBef>
                <a:spcPts val="0"/>
              </a:spcBef>
              <a:spcAft>
                <a:spcPts val="500"/>
              </a:spcAft>
              <a:buNone/>
            </a:pPr>
            <a:r>
              <a:rPr lang="en" sz="1800">
                <a:solidFill>
                  <a:srgbClr val="EE0000"/>
                </a:solidFill>
                <a:latin typeface="Red Hat Display"/>
                <a:ea typeface="Red Hat Display"/>
                <a:cs typeface="Red Hat Display"/>
                <a:sym typeface="Red Hat Display"/>
              </a:rPr>
              <a:t>Automation </a:t>
            </a:r>
            <a:r>
              <a:rPr lang="en" sz="1800">
                <a:solidFill>
                  <a:srgbClr val="EE0000"/>
                </a:solidFill>
                <a:latin typeface="Red Hat Display"/>
                <a:ea typeface="Red Hat Display"/>
                <a:cs typeface="Red Hat Display"/>
                <a:sym typeface="Red Hat Display"/>
              </a:rPr>
              <a:t>controller and mesh replace Isolated Nodes and Tower</a:t>
            </a:r>
            <a:endParaRPr sz="1800">
              <a:solidFill>
                <a:srgbClr val="EE0000"/>
              </a:solidFill>
              <a:latin typeface="Red Hat Display"/>
              <a:ea typeface="Red Hat Display"/>
              <a:cs typeface="Red Hat Display"/>
              <a:sym typeface="Red Hat Display"/>
            </a:endParaRPr>
          </a:p>
        </p:txBody>
      </p:sp>
      <p:sp>
        <p:nvSpPr>
          <p:cNvPr id="734" name="Google Shape;734;p70"/>
          <p:cNvSpPr txBox="1"/>
          <p:nvPr/>
        </p:nvSpPr>
        <p:spPr>
          <a:xfrm>
            <a:off x="885050" y="719350"/>
            <a:ext cx="7028100" cy="553200"/>
          </a:xfrm>
          <a:prstGeom prst="rect">
            <a:avLst/>
          </a:prstGeom>
          <a:noFill/>
          <a:ln>
            <a:noFill/>
          </a:ln>
        </p:spPr>
        <p:txBody>
          <a:bodyPr anchorCtr="0" anchor="t" bIns="0" lIns="0" spcFirstLastPara="1" rIns="0" wrap="square" tIns="0">
            <a:noAutofit/>
          </a:bodyPr>
          <a:lstStyle/>
          <a:p>
            <a:pPr indent="0" lvl="0" marL="0" rtl="0" algn="l">
              <a:lnSpc>
                <a:spcPct val="130000"/>
              </a:lnSpc>
              <a:spcBef>
                <a:spcPts val="0"/>
              </a:spcBef>
              <a:spcAft>
                <a:spcPts val="0"/>
              </a:spcAft>
              <a:buNone/>
            </a:pPr>
            <a:r>
              <a:rPr lang="en" sz="2800">
                <a:latin typeface="Red Hat Display"/>
                <a:ea typeface="Red Hat Display"/>
                <a:cs typeface="Red Hat Display"/>
                <a:sym typeface="Red Hat Display"/>
              </a:rPr>
              <a:t>Ansible Tower and </a:t>
            </a:r>
            <a:r>
              <a:rPr lang="en" sz="2800">
                <a:latin typeface="Red Hat Display"/>
                <a:ea typeface="Red Hat Display"/>
                <a:cs typeface="Red Hat Display"/>
                <a:sym typeface="Red Hat Display"/>
              </a:rPr>
              <a:t>Isolated</a:t>
            </a:r>
            <a:r>
              <a:rPr lang="en" sz="2800">
                <a:latin typeface="Red Hat Display"/>
                <a:ea typeface="Red Hat Display"/>
                <a:cs typeface="Red Hat Display"/>
                <a:sym typeface="Red Hat Display"/>
              </a:rPr>
              <a:t> Nodes replaced</a:t>
            </a:r>
            <a:endParaRPr sz="2800">
              <a:solidFill>
                <a:srgbClr val="000000"/>
              </a:solidFill>
              <a:latin typeface="Red Hat Display"/>
              <a:ea typeface="Red Hat Display"/>
              <a:cs typeface="Red Hat Display"/>
              <a:sym typeface="Red Hat Display"/>
            </a:endParaRPr>
          </a:p>
        </p:txBody>
      </p:sp>
      <p:sp>
        <p:nvSpPr>
          <p:cNvPr id="735" name="Google Shape;735;p70"/>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cxnSp>
        <p:nvCxnSpPr>
          <p:cNvPr id="736" name="Google Shape;736;p70"/>
          <p:cNvCxnSpPr/>
          <p:nvPr/>
        </p:nvCxnSpPr>
        <p:spPr>
          <a:xfrm>
            <a:off x="724144" y="2247911"/>
            <a:ext cx="0" cy="3909300"/>
          </a:xfrm>
          <a:prstGeom prst="straightConnector1">
            <a:avLst/>
          </a:prstGeom>
          <a:noFill/>
          <a:ln cap="rnd" cmpd="sng" w="19050">
            <a:solidFill>
              <a:srgbClr val="BFBFBF"/>
            </a:solidFill>
            <a:prstDash val="dot"/>
            <a:round/>
            <a:headEnd len="med" w="med" type="none"/>
            <a:tailEnd len="med" w="med" type="none"/>
          </a:ln>
        </p:spPr>
      </p:cxnSp>
      <p:sp>
        <p:nvSpPr>
          <p:cNvPr id="737" name="Google Shape;737;p70"/>
          <p:cNvSpPr txBox="1"/>
          <p:nvPr/>
        </p:nvSpPr>
        <p:spPr>
          <a:xfrm>
            <a:off x="931450" y="2126325"/>
            <a:ext cx="5532300" cy="4583700"/>
          </a:xfrm>
          <a:prstGeom prst="rect">
            <a:avLst/>
          </a:prstGeom>
          <a:noFill/>
          <a:ln>
            <a:noFill/>
          </a:ln>
        </p:spPr>
        <p:txBody>
          <a:bodyPr anchorCtr="0" anchor="t" bIns="0" lIns="0" spcFirstLastPara="1" rIns="0" wrap="square" tIns="0">
            <a:noAutofit/>
          </a:bodyPr>
          <a:lstStyle/>
          <a:p>
            <a:pPr indent="0" lvl="0" marL="0" rtl="0" algn="l">
              <a:lnSpc>
                <a:spcPct val="114000"/>
              </a:lnSpc>
              <a:spcBef>
                <a:spcPts val="0"/>
              </a:spcBef>
              <a:spcAft>
                <a:spcPts val="0"/>
              </a:spcAft>
              <a:buNone/>
            </a:pPr>
            <a:r>
              <a:rPr lang="en">
                <a:solidFill>
                  <a:srgbClr val="EE0000"/>
                </a:solidFill>
                <a:latin typeface="Red Hat Display Medium"/>
                <a:ea typeface="Red Hat Display Medium"/>
                <a:cs typeface="Red Hat Display Medium"/>
                <a:sym typeface="Red Hat Display Medium"/>
              </a:rPr>
              <a:t>Isolated nodes discontinued</a:t>
            </a:r>
            <a:endParaRPr sz="1200">
              <a:solidFill>
                <a:srgbClr val="141414"/>
              </a:solidFill>
              <a:latin typeface="Red Hat Display"/>
              <a:ea typeface="Red Hat Display"/>
              <a:cs typeface="Red Hat Display"/>
              <a:sym typeface="Red Hat Display"/>
            </a:endParaRPr>
          </a:p>
          <a:p>
            <a:pPr indent="0" lvl="0" marL="0" rtl="0" algn="l">
              <a:spcBef>
                <a:spcPts val="500"/>
              </a:spcBef>
              <a:spcAft>
                <a:spcPts val="0"/>
              </a:spcAft>
              <a:buNone/>
            </a:pPr>
            <a:r>
              <a:rPr lang="en" sz="1200">
                <a:solidFill>
                  <a:srgbClr val="141414"/>
                </a:solidFill>
                <a:latin typeface="Red Hat Display"/>
                <a:ea typeface="Red Hat Display"/>
                <a:cs typeface="Red Hat Display"/>
                <a:sym typeface="Red Hat Display"/>
              </a:rPr>
              <a:t>Isolated</a:t>
            </a:r>
            <a:r>
              <a:rPr lang="en" sz="1200">
                <a:solidFill>
                  <a:srgbClr val="141414"/>
                </a:solidFill>
                <a:latin typeface="Red Hat Display"/>
                <a:ea typeface="Red Hat Display"/>
                <a:cs typeface="Red Hat Display"/>
                <a:sym typeface="Red Hat Display"/>
              </a:rPr>
              <a:t> nodes discontinued in AAP 2</a:t>
            </a:r>
            <a:endParaRPr sz="1200">
              <a:solidFill>
                <a:srgbClr val="141414"/>
              </a:solidFill>
              <a:latin typeface="Red Hat Display"/>
              <a:ea typeface="Red Hat Display"/>
              <a:cs typeface="Red Hat Display"/>
              <a:sym typeface="Red Hat Display"/>
            </a:endParaRPr>
          </a:p>
          <a:p>
            <a:pPr indent="0" lvl="0" marL="0" rtl="0" algn="l">
              <a:spcBef>
                <a:spcPts val="500"/>
              </a:spcBef>
              <a:spcAft>
                <a:spcPts val="0"/>
              </a:spcAft>
              <a:buNone/>
            </a:pPr>
            <a:r>
              <a:rPr lang="en" sz="1200">
                <a:solidFill>
                  <a:srgbClr val="141414"/>
                </a:solidFill>
                <a:latin typeface="Red Hat Display"/>
                <a:ea typeface="Red Hat Display"/>
                <a:cs typeface="Red Hat Display"/>
                <a:sym typeface="Red Hat Display"/>
              </a:rPr>
              <a:t>Isolated node functionality is provided by automation mesh and controller</a:t>
            </a:r>
            <a:endParaRPr sz="1200">
              <a:solidFill>
                <a:srgbClr val="141414"/>
              </a:solidFill>
              <a:latin typeface="Red Hat Display"/>
              <a:ea typeface="Red Hat Display"/>
              <a:cs typeface="Red Hat Display"/>
              <a:sym typeface="Red Hat Display"/>
            </a:endParaRPr>
          </a:p>
          <a:p>
            <a:pPr indent="0" lvl="0" marL="0" rtl="0" algn="l">
              <a:spcBef>
                <a:spcPts val="500"/>
              </a:spcBef>
              <a:spcAft>
                <a:spcPts val="0"/>
              </a:spcAft>
              <a:buClr>
                <a:schemeClr val="dk1"/>
              </a:buClr>
              <a:buSzPts val="1100"/>
              <a:buFont typeface="Arial"/>
              <a:buNone/>
            </a:pPr>
            <a:r>
              <a:t/>
            </a:r>
            <a:endParaRPr sz="1200">
              <a:solidFill>
                <a:srgbClr val="141414"/>
              </a:solidFill>
              <a:latin typeface="Red Hat Display"/>
              <a:ea typeface="Red Hat Display"/>
              <a:cs typeface="Red Hat Display"/>
              <a:sym typeface="Red Hat Display"/>
            </a:endParaRPr>
          </a:p>
          <a:p>
            <a:pPr indent="0" lvl="0" marL="0" rtl="0" algn="l">
              <a:spcBef>
                <a:spcPts val="500"/>
              </a:spcBef>
              <a:spcAft>
                <a:spcPts val="0"/>
              </a:spcAft>
              <a:buNone/>
            </a:pPr>
            <a:r>
              <a:rPr lang="en">
                <a:solidFill>
                  <a:srgbClr val="EE0000"/>
                </a:solidFill>
                <a:latin typeface="Red Hat Display Medium"/>
                <a:ea typeface="Red Hat Display Medium"/>
                <a:cs typeface="Red Hat Display Medium"/>
                <a:sym typeface="Red Hat Display Medium"/>
              </a:rPr>
              <a:t>Process isolation</a:t>
            </a:r>
            <a:endParaRPr>
              <a:solidFill>
                <a:srgbClr val="EE0000"/>
              </a:solidFill>
              <a:latin typeface="Red Hat Display Medium"/>
              <a:ea typeface="Red Hat Display Medium"/>
              <a:cs typeface="Red Hat Display Medium"/>
              <a:sym typeface="Red Hat Display Medium"/>
            </a:endParaRPr>
          </a:p>
          <a:p>
            <a:pPr indent="0" lvl="0" marL="0" rtl="0" algn="l">
              <a:spcBef>
                <a:spcPts val="500"/>
              </a:spcBef>
              <a:spcAft>
                <a:spcPts val="0"/>
              </a:spcAft>
              <a:buNone/>
            </a:pPr>
            <a:r>
              <a:rPr lang="en" sz="1200">
                <a:solidFill>
                  <a:schemeClr val="dk1"/>
                </a:solidFill>
                <a:latin typeface="Red Hat Display"/>
                <a:ea typeface="Red Hat Display"/>
                <a:cs typeface="Red Hat Display"/>
                <a:sym typeface="Red Hat Display"/>
              </a:rPr>
              <a:t>Ansible Tower bubblewrap process isolation replaced with container (EE) isolation</a:t>
            </a:r>
            <a:endParaRPr sz="1200">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t/>
            </a:r>
            <a:endParaRPr sz="1200">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lang="en">
                <a:solidFill>
                  <a:srgbClr val="EE0000"/>
                </a:solidFill>
                <a:latin typeface="Red Hat Display Medium"/>
                <a:ea typeface="Red Hat Display Medium"/>
                <a:cs typeface="Red Hat Display Medium"/>
                <a:sym typeface="Red Hat Display Medium"/>
              </a:rPr>
              <a:t>What concepts remain the same?</a:t>
            </a:r>
            <a:endParaRPr sz="1200">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lang="en" sz="1200">
                <a:solidFill>
                  <a:schemeClr val="dk1"/>
                </a:solidFill>
                <a:latin typeface="Red Hat Display"/>
                <a:ea typeface="Red Hat Display"/>
                <a:cs typeface="Red Hat Display"/>
                <a:sym typeface="Red Hat Display"/>
              </a:rPr>
              <a:t>Instances and Instance Groups remain and used to configure automation mesh in controller</a:t>
            </a:r>
            <a:endParaRPr sz="1200">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lang="en" sz="1200">
                <a:solidFill>
                  <a:schemeClr val="dk1"/>
                </a:solidFill>
                <a:latin typeface="Red Hat Display"/>
                <a:ea typeface="Red Hat Display"/>
                <a:cs typeface="Red Hat Display"/>
                <a:sym typeface="Red Hat Display"/>
              </a:rPr>
              <a:t>Container Groups remain</a:t>
            </a:r>
            <a:endParaRPr sz="1200">
              <a:solidFill>
                <a:schemeClr val="dk1"/>
              </a:solidFill>
              <a:latin typeface="Red Hat Display"/>
              <a:ea typeface="Red Hat Display"/>
              <a:cs typeface="Red Hat Display"/>
              <a:sym typeface="Red Hat Display"/>
            </a:endParaRPr>
          </a:p>
          <a:p>
            <a:pPr indent="0" lvl="0" marL="0" rtl="0" algn="l">
              <a:lnSpc>
                <a:spcPct val="140000"/>
              </a:lnSpc>
              <a:spcBef>
                <a:spcPts val="500"/>
              </a:spcBef>
              <a:spcAft>
                <a:spcPts val="400"/>
              </a:spcAft>
              <a:buNone/>
            </a:pPr>
            <a:r>
              <a:t/>
            </a:r>
            <a:endParaRPr>
              <a:solidFill>
                <a:schemeClr val="dk1"/>
              </a:solidFill>
              <a:latin typeface="Red Hat Display"/>
              <a:ea typeface="Red Hat Display"/>
              <a:cs typeface="Red Hat Display"/>
              <a:sym typeface="Red Hat Display"/>
            </a:endParaRPr>
          </a:p>
        </p:txBody>
      </p:sp>
      <p:pic>
        <p:nvPicPr>
          <p:cNvPr id="738" name="Google Shape;738;p70"/>
          <p:cNvPicPr preferRelativeResize="0"/>
          <p:nvPr/>
        </p:nvPicPr>
        <p:blipFill rotWithShape="1">
          <a:blip r:embed="rId3">
            <a:alphaModFix/>
          </a:blip>
          <a:srcRect b="0" l="0" r="0" t="0"/>
          <a:stretch/>
        </p:blipFill>
        <p:spPr>
          <a:xfrm>
            <a:off x="481835" y="1641688"/>
            <a:ext cx="484632" cy="484632"/>
          </a:xfrm>
          <a:prstGeom prst="rect">
            <a:avLst/>
          </a:prstGeom>
          <a:noFill/>
          <a:ln>
            <a:noFill/>
          </a:ln>
        </p:spPr>
      </p:pic>
      <p:grpSp>
        <p:nvGrpSpPr>
          <p:cNvPr id="739" name="Google Shape;739;p70"/>
          <p:cNvGrpSpPr/>
          <p:nvPr/>
        </p:nvGrpSpPr>
        <p:grpSpPr>
          <a:xfrm>
            <a:off x="6616027" y="770309"/>
            <a:ext cx="5263232" cy="5486550"/>
            <a:chOff x="3041609" y="564899"/>
            <a:chExt cx="5404284" cy="5622041"/>
          </a:xfrm>
        </p:grpSpPr>
        <p:sp>
          <p:nvSpPr>
            <p:cNvPr id="740" name="Google Shape;740;p70"/>
            <p:cNvSpPr/>
            <p:nvPr/>
          </p:nvSpPr>
          <p:spPr>
            <a:xfrm>
              <a:off x="3916751" y="2246700"/>
              <a:ext cx="3654000" cy="1672500"/>
            </a:xfrm>
            <a:prstGeom prst="rect">
              <a:avLst/>
            </a:prstGeom>
            <a:noFill/>
            <a:ln cap="flat" cmpd="sng" w="19050">
              <a:solidFill>
                <a:srgbClr val="595959"/>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41" name="Google Shape;741;p70"/>
            <p:cNvCxnSpPr>
              <a:stCxn id="740" idx="2"/>
              <a:endCxn id="742" idx="0"/>
            </p:cNvCxnSpPr>
            <p:nvPr/>
          </p:nvCxnSpPr>
          <p:spPr>
            <a:xfrm flipH="1" rot="-5400000">
              <a:off x="5716601" y="3946350"/>
              <a:ext cx="54900" cy="600"/>
            </a:xfrm>
            <a:prstGeom prst="bentConnector3">
              <a:avLst>
                <a:gd fmla="val 50018" name="adj1"/>
              </a:avLst>
            </a:prstGeom>
            <a:noFill/>
            <a:ln cap="flat" cmpd="sng" w="9525">
              <a:solidFill>
                <a:srgbClr val="595959"/>
              </a:solidFill>
              <a:prstDash val="solid"/>
              <a:round/>
              <a:headEnd len="med" w="med" type="none"/>
              <a:tailEnd len="med" w="med" type="none"/>
            </a:ln>
          </p:spPr>
        </p:cxnSp>
        <p:sp>
          <p:nvSpPr>
            <p:cNvPr id="743" name="Google Shape;743;p70"/>
            <p:cNvSpPr txBox="1"/>
            <p:nvPr/>
          </p:nvSpPr>
          <p:spPr>
            <a:xfrm>
              <a:off x="3916751" y="1658700"/>
              <a:ext cx="3654000" cy="588000"/>
            </a:xfrm>
            <a:prstGeom prst="rect">
              <a:avLst/>
            </a:prstGeom>
            <a:solidFill>
              <a:srgbClr val="EE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rgbClr val="FFFFFF"/>
                  </a:solidFill>
                  <a:latin typeface="Red Hat Display"/>
                  <a:ea typeface="Red Hat Display"/>
                  <a:cs typeface="Red Hat Display"/>
                  <a:sym typeface="Red Hat Display"/>
                </a:rPr>
                <a:t>   Automation controller</a:t>
              </a:r>
              <a:endParaRPr b="1" sz="1100">
                <a:solidFill>
                  <a:srgbClr val="FFFFFF"/>
                </a:solidFill>
                <a:latin typeface="Red Hat Display"/>
                <a:ea typeface="Red Hat Display"/>
                <a:cs typeface="Red Hat Display"/>
                <a:sym typeface="Red Hat Display"/>
              </a:endParaRPr>
            </a:p>
          </p:txBody>
        </p:sp>
        <p:pic>
          <p:nvPicPr>
            <p:cNvPr id="744" name="Google Shape;744;p70"/>
            <p:cNvPicPr preferRelativeResize="0"/>
            <p:nvPr/>
          </p:nvPicPr>
          <p:blipFill>
            <a:blip r:embed="rId4">
              <a:alphaModFix/>
            </a:blip>
            <a:stretch>
              <a:fillRect/>
            </a:stretch>
          </p:blipFill>
          <p:spPr>
            <a:xfrm>
              <a:off x="4300573" y="1731436"/>
              <a:ext cx="452256" cy="442522"/>
            </a:xfrm>
            <a:prstGeom prst="rect">
              <a:avLst/>
            </a:prstGeom>
            <a:noFill/>
            <a:ln>
              <a:noFill/>
            </a:ln>
          </p:spPr>
        </p:pic>
        <p:grpSp>
          <p:nvGrpSpPr>
            <p:cNvPr id="745" name="Google Shape;745;p70"/>
            <p:cNvGrpSpPr/>
            <p:nvPr/>
          </p:nvGrpSpPr>
          <p:grpSpPr>
            <a:xfrm>
              <a:off x="3992751" y="2291394"/>
              <a:ext cx="3502000" cy="536827"/>
              <a:chOff x="3700994" y="2292250"/>
              <a:chExt cx="3505506" cy="546000"/>
            </a:xfrm>
          </p:grpSpPr>
          <p:sp>
            <p:nvSpPr>
              <p:cNvPr id="746" name="Google Shape;746;p70"/>
              <p:cNvSpPr txBox="1"/>
              <p:nvPr/>
            </p:nvSpPr>
            <p:spPr>
              <a:xfrm>
                <a:off x="3701000" y="2292250"/>
                <a:ext cx="3505500" cy="546000"/>
              </a:xfrm>
              <a:prstGeom prst="rect">
                <a:avLst/>
              </a:prstGeom>
              <a:solidFill>
                <a:srgbClr val="000000"/>
              </a:solidFill>
              <a:ln>
                <a:noFill/>
              </a:ln>
            </p:spPr>
            <p:txBody>
              <a:bodyPr anchorCtr="0" anchor="ctr" bIns="91425" lIns="91425" spcFirstLastPara="1" rIns="91425" wrap="square" tIns="91425">
                <a:noAutofit/>
              </a:bodyPr>
              <a:lstStyle/>
              <a:p>
                <a:pPr indent="457200" lvl="0" marL="0" rtl="0" algn="l">
                  <a:spcBef>
                    <a:spcPts val="0"/>
                  </a:spcBef>
                  <a:spcAft>
                    <a:spcPts val="0"/>
                  </a:spcAft>
                  <a:buNone/>
                </a:pPr>
                <a:r>
                  <a:rPr lang="en" sz="1500">
                    <a:solidFill>
                      <a:srgbClr val="FFFFFF"/>
                    </a:solidFill>
                    <a:latin typeface="Red Hat Display"/>
                    <a:ea typeface="Red Hat Display"/>
                    <a:cs typeface="Red Hat Display"/>
                    <a:sym typeface="Red Hat Display"/>
                  </a:rPr>
                  <a:t>WebUI</a:t>
                </a:r>
                <a:endParaRPr sz="1500">
                  <a:solidFill>
                    <a:srgbClr val="FFFFFF"/>
                  </a:solidFill>
                  <a:latin typeface="Red Hat Display"/>
                  <a:ea typeface="Red Hat Display"/>
                  <a:cs typeface="Red Hat Display"/>
                  <a:sym typeface="Red Hat Display"/>
                </a:endParaRPr>
              </a:p>
            </p:txBody>
          </p:sp>
          <p:pic>
            <p:nvPicPr>
              <p:cNvPr id="747" name="Google Shape;747;p70"/>
              <p:cNvPicPr preferRelativeResize="0"/>
              <p:nvPr/>
            </p:nvPicPr>
            <p:blipFill rotWithShape="1">
              <a:blip r:embed="rId5">
                <a:alphaModFix/>
              </a:blip>
              <a:srcRect b="0" l="0" r="0" t="0"/>
              <a:stretch/>
            </p:blipFill>
            <p:spPr>
              <a:xfrm>
                <a:off x="3700994" y="2302598"/>
                <a:ext cx="512290" cy="510722"/>
              </a:xfrm>
              <a:prstGeom prst="rect">
                <a:avLst/>
              </a:prstGeom>
              <a:noFill/>
              <a:ln>
                <a:noFill/>
              </a:ln>
            </p:spPr>
          </p:pic>
        </p:grpSp>
        <p:grpSp>
          <p:nvGrpSpPr>
            <p:cNvPr id="748" name="Google Shape;748;p70"/>
            <p:cNvGrpSpPr/>
            <p:nvPr/>
          </p:nvGrpSpPr>
          <p:grpSpPr>
            <a:xfrm>
              <a:off x="3992651" y="2818829"/>
              <a:ext cx="3502200" cy="548618"/>
              <a:chOff x="4332825" y="2847179"/>
              <a:chExt cx="3502200" cy="510722"/>
            </a:xfrm>
          </p:grpSpPr>
          <p:sp>
            <p:nvSpPr>
              <p:cNvPr id="749" name="Google Shape;749;p70"/>
              <p:cNvSpPr txBox="1"/>
              <p:nvPr/>
            </p:nvSpPr>
            <p:spPr>
              <a:xfrm>
                <a:off x="4332825" y="2854350"/>
                <a:ext cx="3502200" cy="457200"/>
              </a:xfrm>
              <a:prstGeom prst="rect">
                <a:avLst/>
              </a:prstGeom>
              <a:solidFill>
                <a:srgbClr val="4D4D4D"/>
              </a:solidFill>
              <a:ln>
                <a:noFill/>
              </a:ln>
            </p:spPr>
            <p:txBody>
              <a:bodyPr anchorCtr="0" anchor="ctr" bIns="91425" lIns="91425" spcFirstLastPara="1" rIns="91425" wrap="square" tIns="91425">
                <a:noAutofit/>
              </a:bodyPr>
              <a:lstStyle/>
              <a:p>
                <a:pPr indent="457200" lvl="0" marL="0" rtl="0" algn="l">
                  <a:spcBef>
                    <a:spcPts val="0"/>
                  </a:spcBef>
                  <a:spcAft>
                    <a:spcPts val="0"/>
                  </a:spcAft>
                  <a:buNone/>
                </a:pPr>
                <a:r>
                  <a:rPr lang="en" sz="1500">
                    <a:solidFill>
                      <a:srgbClr val="FFFFFF"/>
                    </a:solidFill>
                    <a:latin typeface="Red Hat Display"/>
                    <a:ea typeface="Red Hat Display"/>
                    <a:cs typeface="Red Hat Display"/>
                    <a:sym typeface="Red Hat Display"/>
                  </a:rPr>
                  <a:t>API</a:t>
                </a:r>
                <a:endParaRPr sz="1500">
                  <a:solidFill>
                    <a:srgbClr val="FFFFFF"/>
                  </a:solidFill>
                  <a:latin typeface="Red Hat Display"/>
                  <a:ea typeface="Red Hat Display"/>
                  <a:cs typeface="Red Hat Display"/>
                  <a:sym typeface="Red Hat Display"/>
                </a:endParaRPr>
              </a:p>
            </p:txBody>
          </p:sp>
          <p:pic>
            <p:nvPicPr>
              <p:cNvPr id="750" name="Google Shape;750;p70"/>
              <p:cNvPicPr preferRelativeResize="0"/>
              <p:nvPr/>
            </p:nvPicPr>
            <p:blipFill rotWithShape="1">
              <a:blip r:embed="rId6">
                <a:alphaModFix/>
              </a:blip>
              <a:srcRect b="0" l="0" r="0" t="0"/>
              <a:stretch/>
            </p:blipFill>
            <p:spPr>
              <a:xfrm>
                <a:off x="4382396" y="2847179"/>
                <a:ext cx="512290" cy="510722"/>
              </a:xfrm>
              <a:prstGeom prst="rect">
                <a:avLst/>
              </a:prstGeom>
              <a:noFill/>
              <a:ln>
                <a:noFill/>
              </a:ln>
            </p:spPr>
          </p:pic>
        </p:grpSp>
        <p:cxnSp>
          <p:nvCxnSpPr>
            <p:cNvPr id="751" name="Google Shape;751;p70"/>
            <p:cNvCxnSpPr>
              <a:stCxn id="740" idx="2"/>
              <a:endCxn id="742" idx="0"/>
            </p:cNvCxnSpPr>
            <p:nvPr/>
          </p:nvCxnSpPr>
          <p:spPr>
            <a:xfrm>
              <a:off x="5743751" y="3919200"/>
              <a:ext cx="0" cy="54900"/>
            </a:xfrm>
            <a:prstGeom prst="straightConnector1">
              <a:avLst/>
            </a:prstGeom>
            <a:noFill/>
            <a:ln cap="flat" cmpd="sng" w="9525">
              <a:solidFill>
                <a:srgbClr val="595959"/>
              </a:solidFill>
              <a:prstDash val="solid"/>
              <a:round/>
              <a:headEnd len="med" w="med" type="none"/>
              <a:tailEnd len="med" w="med" type="none"/>
            </a:ln>
          </p:spPr>
        </p:cxnSp>
        <p:grpSp>
          <p:nvGrpSpPr>
            <p:cNvPr id="752" name="Google Shape;752;p70"/>
            <p:cNvGrpSpPr/>
            <p:nvPr/>
          </p:nvGrpSpPr>
          <p:grpSpPr>
            <a:xfrm>
              <a:off x="3992755" y="3315905"/>
              <a:ext cx="3501993" cy="533700"/>
              <a:chOff x="3909282" y="3537917"/>
              <a:chExt cx="3622252" cy="533700"/>
            </a:xfrm>
          </p:grpSpPr>
          <p:sp>
            <p:nvSpPr>
              <p:cNvPr id="753" name="Google Shape;753;p70"/>
              <p:cNvSpPr txBox="1"/>
              <p:nvPr/>
            </p:nvSpPr>
            <p:spPr>
              <a:xfrm>
                <a:off x="3940258" y="3537917"/>
                <a:ext cx="1194900" cy="533700"/>
              </a:xfrm>
              <a:prstGeom prst="rect">
                <a:avLst/>
              </a:prstGeom>
              <a:solidFill>
                <a:srgbClr val="F3F3F3"/>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 sz="900">
                    <a:latin typeface="Red Hat Display"/>
                    <a:ea typeface="Red Hat Display"/>
                    <a:cs typeface="Red Hat Display"/>
                    <a:sym typeface="Red Hat Display"/>
                  </a:rPr>
                  <a:t>RBAC</a:t>
                </a:r>
                <a:endParaRPr sz="900">
                  <a:latin typeface="Red Hat Display"/>
                  <a:ea typeface="Red Hat Display"/>
                  <a:cs typeface="Red Hat Display"/>
                  <a:sym typeface="Red Hat Display"/>
                </a:endParaRPr>
              </a:p>
            </p:txBody>
          </p:sp>
          <p:pic>
            <p:nvPicPr>
              <p:cNvPr id="754" name="Google Shape;754;p70"/>
              <p:cNvPicPr preferRelativeResize="0"/>
              <p:nvPr/>
            </p:nvPicPr>
            <p:blipFill rotWithShape="1">
              <a:blip r:embed="rId7">
                <a:alphaModFix/>
              </a:blip>
              <a:srcRect b="0" l="0" r="0" t="0"/>
              <a:stretch/>
            </p:blipFill>
            <p:spPr>
              <a:xfrm>
                <a:off x="3909282" y="3615791"/>
                <a:ext cx="378320" cy="377952"/>
              </a:xfrm>
              <a:prstGeom prst="rect">
                <a:avLst/>
              </a:prstGeom>
              <a:noFill/>
              <a:ln>
                <a:noFill/>
              </a:ln>
            </p:spPr>
          </p:pic>
          <p:sp>
            <p:nvSpPr>
              <p:cNvPr id="755" name="Google Shape;755;p70"/>
              <p:cNvSpPr txBox="1"/>
              <p:nvPr/>
            </p:nvSpPr>
            <p:spPr>
              <a:xfrm>
                <a:off x="5135058" y="3537917"/>
                <a:ext cx="1194900" cy="533700"/>
              </a:xfrm>
              <a:prstGeom prst="rect">
                <a:avLst/>
              </a:prstGeom>
              <a:solidFill>
                <a:srgbClr val="C9C9C9"/>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 sz="900">
                    <a:latin typeface="Red Hat Display"/>
                    <a:ea typeface="Red Hat Display"/>
                    <a:cs typeface="Red Hat Display"/>
                    <a:sym typeface="Red Hat Display"/>
                  </a:rPr>
                  <a:t> Workflows</a:t>
                </a:r>
                <a:endParaRPr sz="900">
                  <a:latin typeface="Red Hat Display"/>
                  <a:ea typeface="Red Hat Display"/>
                  <a:cs typeface="Red Hat Display"/>
                  <a:sym typeface="Red Hat Display"/>
                </a:endParaRPr>
              </a:p>
            </p:txBody>
          </p:sp>
          <p:sp>
            <p:nvSpPr>
              <p:cNvPr id="756" name="Google Shape;756;p70"/>
              <p:cNvSpPr txBox="1"/>
              <p:nvPr/>
            </p:nvSpPr>
            <p:spPr>
              <a:xfrm>
                <a:off x="6336633" y="3537917"/>
                <a:ext cx="1194900" cy="533700"/>
              </a:xfrm>
              <a:prstGeom prst="rect">
                <a:avLst/>
              </a:prstGeom>
              <a:solidFill>
                <a:srgbClr val="8B8B8B"/>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 sz="900">
                    <a:latin typeface="Red Hat Display"/>
                    <a:ea typeface="Red Hat Display"/>
                    <a:cs typeface="Red Hat Display"/>
                    <a:sym typeface="Red Hat Display"/>
                  </a:rPr>
                  <a:t>Audit</a:t>
                </a:r>
                <a:endParaRPr sz="900">
                  <a:latin typeface="Red Hat Display"/>
                  <a:ea typeface="Red Hat Display"/>
                  <a:cs typeface="Red Hat Display"/>
                  <a:sym typeface="Red Hat Display"/>
                </a:endParaRPr>
              </a:p>
            </p:txBody>
          </p:sp>
          <p:pic>
            <p:nvPicPr>
              <p:cNvPr id="757" name="Google Shape;757;p70"/>
              <p:cNvPicPr preferRelativeResize="0"/>
              <p:nvPr/>
            </p:nvPicPr>
            <p:blipFill rotWithShape="1">
              <a:blip r:embed="rId8">
                <a:alphaModFix/>
              </a:blip>
              <a:srcRect b="0" l="0" r="0" t="0"/>
              <a:stretch/>
            </p:blipFill>
            <p:spPr>
              <a:xfrm>
                <a:off x="5135145" y="3618370"/>
                <a:ext cx="378320" cy="372793"/>
              </a:xfrm>
              <a:prstGeom prst="rect">
                <a:avLst/>
              </a:prstGeom>
              <a:noFill/>
              <a:ln>
                <a:noFill/>
              </a:ln>
            </p:spPr>
          </p:pic>
          <p:pic>
            <p:nvPicPr>
              <p:cNvPr id="758" name="Google Shape;758;p70"/>
              <p:cNvPicPr preferRelativeResize="0"/>
              <p:nvPr/>
            </p:nvPicPr>
            <p:blipFill rotWithShape="1">
              <a:blip r:embed="rId9">
                <a:alphaModFix/>
              </a:blip>
              <a:srcRect b="0" l="0" r="0" t="0"/>
              <a:stretch/>
            </p:blipFill>
            <p:spPr>
              <a:xfrm>
                <a:off x="6336634" y="3618370"/>
                <a:ext cx="378320" cy="372793"/>
              </a:xfrm>
              <a:prstGeom prst="rect">
                <a:avLst/>
              </a:prstGeom>
              <a:noFill/>
              <a:ln>
                <a:noFill/>
              </a:ln>
            </p:spPr>
          </p:pic>
        </p:grpSp>
        <p:grpSp>
          <p:nvGrpSpPr>
            <p:cNvPr id="759" name="Google Shape;759;p70"/>
            <p:cNvGrpSpPr/>
            <p:nvPr/>
          </p:nvGrpSpPr>
          <p:grpSpPr>
            <a:xfrm>
              <a:off x="3169301" y="3974119"/>
              <a:ext cx="5148900" cy="585300"/>
              <a:chOff x="3169301" y="3974119"/>
              <a:chExt cx="5148900" cy="585300"/>
            </a:xfrm>
          </p:grpSpPr>
          <p:sp>
            <p:nvSpPr>
              <p:cNvPr id="742" name="Google Shape;742;p70"/>
              <p:cNvSpPr/>
              <p:nvPr/>
            </p:nvSpPr>
            <p:spPr>
              <a:xfrm>
                <a:off x="3169301" y="3974119"/>
                <a:ext cx="5148900" cy="585300"/>
              </a:xfrm>
              <a:prstGeom prst="rect">
                <a:avLst/>
              </a:prstGeom>
              <a:solidFill>
                <a:srgbClr val="EE0000"/>
              </a:solidFill>
              <a:ln cap="flat" cmpd="sng" w="9525">
                <a:solidFill>
                  <a:srgbClr val="EE0000"/>
                </a:solidFill>
                <a:prstDash val="dot"/>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lang="en" sz="1900">
                    <a:solidFill>
                      <a:srgbClr val="FFFFFF"/>
                    </a:solidFill>
                    <a:latin typeface="Red Hat Display Medium"/>
                    <a:ea typeface="Red Hat Display Medium"/>
                    <a:cs typeface="Red Hat Display Medium"/>
                    <a:sym typeface="Red Hat Display Medium"/>
                  </a:rPr>
                  <a:t>Automation Mesh</a:t>
                </a:r>
                <a:endParaRPr sz="1900">
                  <a:solidFill>
                    <a:srgbClr val="FFFFFF"/>
                  </a:solidFill>
                  <a:latin typeface="Red Hat Display Medium"/>
                  <a:ea typeface="Red Hat Display Medium"/>
                  <a:cs typeface="Red Hat Display Medium"/>
                  <a:sym typeface="Red Hat Display Medium"/>
                </a:endParaRPr>
              </a:p>
            </p:txBody>
          </p:sp>
          <p:pic>
            <p:nvPicPr>
              <p:cNvPr id="760" name="Google Shape;760;p70"/>
              <p:cNvPicPr preferRelativeResize="0"/>
              <p:nvPr/>
            </p:nvPicPr>
            <p:blipFill>
              <a:blip r:embed="rId10">
                <a:alphaModFix/>
              </a:blip>
              <a:stretch>
                <a:fillRect/>
              </a:stretch>
            </p:blipFill>
            <p:spPr>
              <a:xfrm>
                <a:off x="4228934" y="4042741"/>
                <a:ext cx="448056" cy="448056"/>
              </a:xfrm>
              <a:prstGeom prst="rect">
                <a:avLst/>
              </a:prstGeom>
              <a:noFill/>
              <a:ln>
                <a:noFill/>
              </a:ln>
            </p:spPr>
          </p:pic>
        </p:grpSp>
        <p:cxnSp>
          <p:nvCxnSpPr>
            <p:cNvPr id="761" name="Google Shape;761;p70"/>
            <p:cNvCxnSpPr>
              <a:stCxn id="742" idx="2"/>
              <a:endCxn id="762" idx="0"/>
            </p:cNvCxnSpPr>
            <p:nvPr/>
          </p:nvCxnSpPr>
          <p:spPr>
            <a:xfrm rot="5400000">
              <a:off x="4619801" y="3842569"/>
              <a:ext cx="407100" cy="1840800"/>
            </a:xfrm>
            <a:prstGeom prst="bentConnector3">
              <a:avLst>
                <a:gd fmla="val 49985" name="adj1"/>
              </a:avLst>
            </a:prstGeom>
            <a:noFill/>
            <a:ln cap="flat" cmpd="sng" w="9525">
              <a:solidFill>
                <a:srgbClr val="595959"/>
              </a:solidFill>
              <a:prstDash val="dash"/>
              <a:round/>
              <a:headEnd len="med" w="med" type="none"/>
              <a:tailEnd len="med" w="med" type="none"/>
            </a:ln>
          </p:spPr>
        </p:cxnSp>
        <p:cxnSp>
          <p:nvCxnSpPr>
            <p:cNvPr id="763" name="Google Shape;763;p70"/>
            <p:cNvCxnSpPr>
              <a:stCxn id="742" idx="2"/>
              <a:endCxn id="764" idx="0"/>
            </p:cNvCxnSpPr>
            <p:nvPr/>
          </p:nvCxnSpPr>
          <p:spPr>
            <a:xfrm flipH="1" rot="-5400000">
              <a:off x="6460601" y="3842569"/>
              <a:ext cx="407100" cy="1840800"/>
            </a:xfrm>
            <a:prstGeom prst="bentConnector3">
              <a:avLst>
                <a:gd fmla="val 49985" name="adj1"/>
              </a:avLst>
            </a:prstGeom>
            <a:noFill/>
            <a:ln cap="flat" cmpd="sng" w="9525">
              <a:solidFill>
                <a:srgbClr val="595959"/>
              </a:solidFill>
              <a:prstDash val="dash"/>
              <a:round/>
              <a:headEnd len="med" w="med" type="none"/>
              <a:tailEnd len="med" w="med" type="none"/>
            </a:ln>
          </p:spPr>
        </p:cxnSp>
        <p:grpSp>
          <p:nvGrpSpPr>
            <p:cNvPr id="765" name="Google Shape;765;p70"/>
            <p:cNvGrpSpPr/>
            <p:nvPr/>
          </p:nvGrpSpPr>
          <p:grpSpPr>
            <a:xfrm>
              <a:off x="3041609" y="4966401"/>
              <a:ext cx="5404284" cy="1220539"/>
              <a:chOff x="3041609" y="5118801"/>
              <a:chExt cx="5404284" cy="1220539"/>
            </a:xfrm>
          </p:grpSpPr>
          <p:cxnSp>
            <p:nvCxnSpPr>
              <p:cNvPr id="766" name="Google Shape;766;p70"/>
              <p:cNvCxnSpPr>
                <a:stCxn id="767" idx="0"/>
                <a:endCxn id="762" idx="2"/>
              </p:cNvCxnSpPr>
              <p:nvPr/>
            </p:nvCxnSpPr>
            <p:spPr>
              <a:xfrm rot="10800000">
                <a:off x="3903059" y="5629540"/>
                <a:ext cx="0" cy="289800"/>
              </a:xfrm>
              <a:prstGeom prst="straightConnector1">
                <a:avLst/>
              </a:prstGeom>
              <a:noFill/>
              <a:ln cap="flat" cmpd="sng" w="9525">
                <a:solidFill>
                  <a:srgbClr val="595959"/>
                </a:solidFill>
                <a:prstDash val="dash"/>
                <a:round/>
                <a:headEnd len="med" w="med" type="none"/>
                <a:tailEnd len="med" w="med" type="none"/>
              </a:ln>
            </p:spPr>
          </p:cxnSp>
          <p:cxnSp>
            <p:nvCxnSpPr>
              <p:cNvPr id="768" name="Google Shape;768;p70"/>
              <p:cNvCxnSpPr>
                <a:stCxn id="769" idx="0"/>
                <a:endCxn id="764" idx="2"/>
              </p:cNvCxnSpPr>
              <p:nvPr/>
            </p:nvCxnSpPr>
            <p:spPr>
              <a:xfrm rot="10800000">
                <a:off x="7584443" y="5629540"/>
                <a:ext cx="0" cy="289800"/>
              </a:xfrm>
              <a:prstGeom prst="straightConnector1">
                <a:avLst/>
              </a:prstGeom>
              <a:noFill/>
              <a:ln cap="flat" cmpd="sng" w="9525">
                <a:solidFill>
                  <a:srgbClr val="595959"/>
                </a:solidFill>
                <a:prstDash val="dash"/>
                <a:round/>
                <a:headEnd len="med" w="med" type="none"/>
                <a:tailEnd len="med" w="med" type="none"/>
              </a:ln>
            </p:spPr>
          </p:cxnSp>
          <p:cxnSp>
            <p:nvCxnSpPr>
              <p:cNvPr id="770" name="Google Shape;770;p70"/>
              <p:cNvCxnSpPr>
                <a:stCxn id="771" idx="0"/>
                <a:endCxn id="772" idx="2"/>
              </p:cNvCxnSpPr>
              <p:nvPr/>
            </p:nvCxnSpPr>
            <p:spPr>
              <a:xfrm rot="10800000">
                <a:off x="5743751" y="5629540"/>
                <a:ext cx="0" cy="289800"/>
              </a:xfrm>
              <a:prstGeom prst="straightConnector1">
                <a:avLst/>
              </a:prstGeom>
              <a:noFill/>
              <a:ln cap="flat" cmpd="sng" w="9525">
                <a:solidFill>
                  <a:srgbClr val="595959"/>
                </a:solidFill>
                <a:prstDash val="dash"/>
                <a:round/>
                <a:headEnd len="med" w="med" type="none"/>
                <a:tailEnd len="med" w="med" type="none"/>
              </a:ln>
            </p:spPr>
          </p:cxnSp>
          <p:grpSp>
            <p:nvGrpSpPr>
              <p:cNvPr id="773" name="Google Shape;773;p70"/>
              <p:cNvGrpSpPr/>
              <p:nvPr/>
            </p:nvGrpSpPr>
            <p:grpSpPr>
              <a:xfrm>
                <a:off x="6722993" y="5118801"/>
                <a:ext cx="1722900" cy="1220539"/>
                <a:chOff x="6722993" y="5118801"/>
                <a:chExt cx="1722900" cy="1220539"/>
              </a:xfrm>
            </p:grpSpPr>
            <p:grpSp>
              <p:nvGrpSpPr>
                <p:cNvPr id="774" name="Google Shape;774;p70"/>
                <p:cNvGrpSpPr/>
                <p:nvPr/>
              </p:nvGrpSpPr>
              <p:grpSpPr>
                <a:xfrm>
                  <a:off x="6722993" y="5118801"/>
                  <a:ext cx="1722900" cy="1220539"/>
                  <a:chOff x="6722993" y="5118801"/>
                  <a:chExt cx="1722900" cy="1220539"/>
                </a:xfrm>
              </p:grpSpPr>
              <p:sp>
                <p:nvSpPr>
                  <p:cNvPr id="769" name="Google Shape;769;p70"/>
                  <p:cNvSpPr txBox="1"/>
                  <p:nvPr/>
                </p:nvSpPr>
                <p:spPr>
                  <a:xfrm>
                    <a:off x="6722993" y="5919340"/>
                    <a:ext cx="1722900" cy="4200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900">
                        <a:solidFill>
                          <a:srgbClr val="000000"/>
                        </a:solidFill>
                        <a:latin typeface="Red Hat Display"/>
                        <a:ea typeface="Red Hat Display"/>
                        <a:cs typeface="Red Hat Display"/>
                        <a:sym typeface="Red Hat Display"/>
                      </a:rPr>
                      <a:t>execution node(s)</a:t>
                    </a:r>
                    <a:endParaRPr b="1" sz="1200">
                      <a:solidFill>
                        <a:srgbClr val="000000"/>
                      </a:solidFill>
                      <a:latin typeface="Red Hat Display"/>
                      <a:ea typeface="Red Hat Display"/>
                      <a:cs typeface="Red Hat Display"/>
                      <a:sym typeface="Red Hat Display"/>
                    </a:endParaRPr>
                  </a:p>
                </p:txBody>
              </p:sp>
              <p:pic>
                <p:nvPicPr>
                  <p:cNvPr id="764" name="Google Shape;764;p70"/>
                  <p:cNvPicPr preferRelativeResize="0"/>
                  <p:nvPr/>
                </p:nvPicPr>
                <p:blipFill rotWithShape="1">
                  <a:blip r:embed="rId11">
                    <a:alphaModFix/>
                  </a:blip>
                  <a:srcRect b="0" l="0" r="0" t="0"/>
                  <a:stretch/>
                </p:blipFill>
                <p:spPr>
                  <a:xfrm>
                    <a:off x="7328298" y="5118801"/>
                    <a:ext cx="512290" cy="510722"/>
                  </a:xfrm>
                  <a:prstGeom prst="rect">
                    <a:avLst/>
                  </a:prstGeom>
                  <a:noFill/>
                  <a:ln>
                    <a:noFill/>
                  </a:ln>
                </p:spPr>
              </p:pic>
            </p:grpSp>
            <p:pic>
              <p:nvPicPr>
                <p:cNvPr id="775" name="Google Shape;775;p70"/>
                <p:cNvPicPr preferRelativeResize="0"/>
                <p:nvPr/>
              </p:nvPicPr>
              <p:blipFill>
                <a:blip r:embed="rId10">
                  <a:alphaModFix/>
                </a:blip>
                <a:stretch>
                  <a:fillRect/>
                </a:stretch>
              </p:blipFill>
              <p:spPr>
                <a:xfrm>
                  <a:off x="6831065" y="5996750"/>
                  <a:ext cx="265176" cy="265176"/>
                </a:xfrm>
                <a:prstGeom prst="rect">
                  <a:avLst/>
                </a:prstGeom>
                <a:noFill/>
                <a:ln>
                  <a:noFill/>
                </a:ln>
              </p:spPr>
            </p:pic>
          </p:grpSp>
          <p:grpSp>
            <p:nvGrpSpPr>
              <p:cNvPr id="776" name="Google Shape;776;p70"/>
              <p:cNvGrpSpPr/>
              <p:nvPr/>
            </p:nvGrpSpPr>
            <p:grpSpPr>
              <a:xfrm>
                <a:off x="3041609" y="5118801"/>
                <a:ext cx="1722900" cy="1220539"/>
                <a:chOff x="2982713" y="5118801"/>
                <a:chExt cx="1722900" cy="1220539"/>
              </a:xfrm>
            </p:grpSpPr>
            <p:grpSp>
              <p:nvGrpSpPr>
                <p:cNvPr id="777" name="Google Shape;777;p70"/>
                <p:cNvGrpSpPr/>
                <p:nvPr/>
              </p:nvGrpSpPr>
              <p:grpSpPr>
                <a:xfrm>
                  <a:off x="2982713" y="5118801"/>
                  <a:ext cx="1722900" cy="1220539"/>
                  <a:chOff x="2982713" y="5118801"/>
                  <a:chExt cx="1722900" cy="1220539"/>
                </a:xfrm>
              </p:grpSpPr>
              <p:sp>
                <p:nvSpPr>
                  <p:cNvPr id="767" name="Google Shape;767;p70"/>
                  <p:cNvSpPr txBox="1"/>
                  <p:nvPr/>
                </p:nvSpPr>
                <p:spPr>
                  <a:xfrm>
                    <a:off x="2982713" y="5919340"/>
                    <a:ext cx="1722900" cy="420000"/>
                  </a:xfrm>
                  <a:prstGeom prst="rect">
                    <a:avLst/>
                  </a:pr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000000"/>
                        </a:solidFill>
                        <a:latin typeface="Red Hat Display"/>
                        <a:ea typeface="Red Hat Display"/>
                        <a:cs typeface="Red Hat Display"/>
                        <a:sym typeface="Red Hat Display"/>
                      </a:rPr>
                      <a:t>execution node(s)</a:t>
                    </a:r>
                    <a:endParaRPr b="1" sz="900">
                      <a:solidFill>
                        <a:srgbClr val="000000"/>
                      </a:solidFill>
                      <a:latin typeface="Red Hat Display"/>
                      <a:ea typeface="Red Hat Display"/>
                      <a:cs typeface="Red Hat Display"/>
                      <a:sym typeface="Red Hat Display"/>
                    </a:endParaRPr>
                  </a:p>
                </p:txBody>
              </p:sp>
              <p:pic>
                <p:nvPicPr>
                  <p:cNvPr id="762" name="Google Shape;762;p70"/>
                  <p:cNvPicPr preferRelativeResize="0"/>
                  <p:nvPr/>
                </p:nvPicPr>
                <p:blipFill rotWithShape="1">
                  <a:blip r:embed="rId11">
                    <a:alphaModFix/>
                  </a:blip>
                  <a:srcRect b="0" l="0" r="0" t="0"/>
                  <a:stretch/>
                </p:blipFill>
                <p:spPr>
                  <a:xfrm>
                    <a:off x="3588018" y="5118801"/>
                    <a:ext cx="512290" cy="510722"/>
                  </a:xfrm>
                  <a:prstGeom prst="rect">
                    <a:avLst/>
                  </a:prstGeom>
                  <a:noFill/>
                  <a:ln>
                    <a:noFill/>
                  </a:ln>
                </p:spPr>
              </p:pic>
            </p:grpSp>
            <p:pic>
              <p:nvPicPr>
                <p:cNvPr id="778" name="Google Shape;778;p70"/>
                <p:cNvPicPr preferRelativeResize="0"/>
                <p:nvPr/>
              </p:nvPicPr>
              <p:blipFill>
                <a:blip r:embed="rId10">
                  <a:alphaModFix/>
                </a:blip>
                <a:stretch>
                  <a:fillRect/>
                </a:stretch>
              </p:blipFill>
              <p:spPr>
                <a:xfrm>
                  <a:off x="3083015" y="5996738"/>
                  <a:ext cx="265176" cy="265176"/>
                </a:xfrm>
                <a:prstGeom prst="rect">
                  <a:avLst/>
                </a:prstGeom>
                <a:noFill/>
                <a:ln>
                  <a:noFill/>
                </a:ln>
              </p:spPr>
            </p:pic>
          </p:grpSp>
          <p:grpSp>
            <p:nvGrpSpPr>
              <p:cNvPr id="779" name="Google Shape;779;p70"/>
              <p:cNvGrpSpPr/>
              <p:nvPr/>
            </p:nvGrpSpPr>
            <p:grpSpPr>
              <a:xfrm>
                <a:off x="4882301" y="5118801"/>
                <a:ext cx="1722900" cy="1220539"/>
                <a:chOff x="4880295" y="5118801"/>
                <a:chExt cx="1722900" cy="1220539"/>
              </a:xfrm>
            </p:grpSpPr>
            <p:grpSp>
              <p:nvGrpSpPr>
                <p:cNvPr id="780" name="Google Shape;780;p70"/>
                <p:cNvGrpSpPr/>
                <p:nvPr/>
              </p:nvGrpSpPr>
              <p:grpSpPr>
                <a:xfrm>
                  <a:off x="4880295" y="5118801"/>
                  <a:ext cx="1722900" cy="1220539"/>
                  <a:chOff x="4880295" y="5118801"/>
                  <a:chExt cx="1722900" cy="1220539"/>
                </a:xfrm>
              </p:grpSpPr>
              <p:sp>
                <p:nvSpPr>
                  <p:cNvPr id="771" name="Google Shape;771;p70"/>
                  <p:cNvSpPr txBox="1"/>
                  <p:nvPr/>
                </p:nvSpPr>
                <p:spPr>
                  <a:xfrm>
                    <a:off x="4880295" y="5919340"/>
                    <a:ext cx="1722900" cy="420000"/>
                  </a:xfrm>
                  <a:prstGeom prst="rect">
                    <a:avLst/>
                  </a:prstGeom>
                  <a:solidFill>
                    <a:srgbClr val="EFEFE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000000"/>
                        </a:solidFill>
                        <a:latin typeface="Red Hat Display"/>
                        <a:ea typeface="Red Hat Display"/>
                        <a:cs typeface="Red Hat Display"/>
                        <a:sym typeface="Red Hat Display"/>
                      </a:rPr>
                      <a:t>execution node(s)</a:t>
                    </a:r>
                    <a:endParaRPr b="1" sz="1200">
                      <a:solidFill>
                        <a:srgbClr val="000000"/>
                      </a:solidFill>
                      <a:latin typeface="Red Hat Display"/>
                      <a:ea typeface="Red Hat Display"/>
                      <a:cs typeface="Red Hat Display"/>
                      <a:sym typeface="Red Hat Display"/>
                    </a:endParaRPr>
                  </a:p>
                </p:txBody>
              </p:sp>
              <p:pic>
                <p:nvPicPr>
                  <p:cNvPr id="772" name="Google Shape;772;p70"/>
                  <p:cNvPicPr preferRelativeResize="0"/>
                  <p:nvPr/>
                </p:nvPicPr>
                <p:blipFill rotWithShape="1">
                  <a:blip r:embed="rId11">
                    <a:alphaModFix/>
                  </a:blip>
                  <a:srcRect b="0" l="0" r="0" t="0"/>
                  <a:stretch/>
                </p:blipFill>
                <p:spPr>
                  <a:xfrm>
                    <a:off x="5485600" y="5118801"/>
                    <a:ext cx="512290" cy="510722"/>
                  </a:xfrm>
                  <a:prstGeom prst="rect">
                    <a:avLst/>
                  </a:prstGeom>
                  <a:noFill/>
                  <a:ln>
                    <a:noFill/>
                  </a:ln>
                </p:spPr>
              </p:pic>
            </p:grpSp>
            <p:pic>
              <p:nvPicPr>
                <p:cNvPr id="781" name="Google Shape;781;p70"/>
                <p:cNvPicPr preferRelativeResize="0"/>
                <p:nvPr/>
              </p:nvPicPr>
              <p:blipFill>
                <a:blip r:embed="rId10">
                  <a:alphaModFix/>
                </a:blip>
                <a:stretch>
                  <a:fillRect/>
                </a:stretch>
              </p:blipFill>
              <p:spPr>
                <a:xfrm>
                  <a:off x="4983965" y="5996750"/>
                  <a:ext cx="265176" cy="265176"/>
                </a:xfrm>
                <a:prstGeom prst="rect">
                  <a:avLst/>
                </a:prstGeom>
                <a:noFill/>
                <a:ln>
                  <a:noFill/>
                </a:ln>
              </p:spPr>
            </p:pic>
          </p:grpSp>
        </p:grpSp>
        <p:cxnSp>
          <p:nvCxnSpPr>
            <p:cNvPr id="782" name="Google Shape;782;p70"/>
            <p:cNvCxnSpPr>
              <a:stCxn id="742" idx="2"/>
              <a:endCxn id="772" idx="0"/>
            </p:cNvCxnSpPr>
            <p:nvPr/>
          </p:nvCxnSpPr>
          <p:spPr>
            <a:xfrm>
              <a:off x="5743751" y="4559419"/>
              <a:ext cx="0" cy="407100"/>
            </a:xfrm>
            <a:prstGeom prst="straightConnector1">
              <a:avLst/>
            </a:prstGeom>
            <a:noFill/>
            <a:ln cap="flat" cmpd="sng" w="9525">
              <a:solidFill>
                <a:srgbClr val="595959"/>
              </a:solidFill>
              <a:prstDash val="solid"/>
              <a:round/>
              <a:headEnd len="med" w="med" type="none"/>
              <a:tailEnd len="med" w="med" type="none"/>
            </a:ln>
          </p:spPr>
        </p:cxnSp>
        <p:cxnSp>
          <p:nvCxnSpPr>
            <p:cNvPr id="783" name="Google Shape;783;p70"/>
            <p:cNvCxnSpPr>
              <a:endCxn id="772" idx="1"/>
            </p:cNvCxnSpPr>
            <p:nvPr/>
          </p:nvCxnSpPr>
          <p:spPr>
            <a:xfrm>
              <a:off x="4159206" y="5221762"/>
              <a:ext cx="1328400" cy="0"/>
            </a:xfrm>
            <a:prstGeom prst="straightConnector1">
              <a:avLst/>
            </a:prstGeom>
            <a:noFill/>
            <a:ln cap="flat" cmpd="sng" w="9525">
              <a:solidFill>
                <a:srgbClr val="595959"/>
              </a:solidFill>
              <a:prstDash val="dash"/>
              <a:round/>
              <a:headEnd len="med" w="med" type="none"/>
              <a:tailEnd len="med" w="med" type="none"/>
            </a:ln>
          </p:spPr>
        </p:cxnSp>
        <p:cxnSp>
          <p:nvCxnSpPr>
            <p:cNvPr id="784" name="Google Shape;784;p70"/>
            <p:cNvCxnSpPr>
              <a:stCxn id="772" idx="3"/>
              <a:endCxn id="764" idx="1"/>
            </p:cNvCxnSpPr>
            <p:nvPr/>
          </p:nvCxnSpPr>
          <p:spPr>
            <a:xfrm>
              <a:off x="5999896" y="5221762"/>
              <a:ext cx="1328400" cy="0"/>
            </a:xfrm>
            <a:prstGeom prst="straightConnector1">
              <a:avLst/>
            </a:prstGeom>
            <a:noFill/>
            <a:ln cap="flat" cmpd="sng" w="9525">
              <a:solidFill>
                <a:srgbClr val="595959"/>
              </a:solidFill>
              <a:prstDash val="dash"/>
              <a:round/>
              <a:headEnd len="med" w="med" type="none"/>
              <a:tailEnd len="med" w="med" type="none"/>
            </a:ln>
          </p:spPr>
        </p:cxnSp>
        <p:cxnSp>
          <p:nvCxnSpPr>
            <p:cNvPr id="785" name="Google Shape;785;p70"/>
            <p:cNvCxnSpPr>
              <a:stCxn id="767" idx="0"/>
              <a:endCxn id="772" idx="2"/>
            </p:cNvCxnSpPr>
            <p:nvPr/>
          </p:nvCxnSpPr>
          <p:spPr>
            <a:xfrm flipH="1" rot="10800000">
              <a:off x="3903059" y="5477140"/>
              <a:ext cx="1840800" cy="289800"/>
            </a:xfrm>
            <a:prstGeom prst="straightConnector1">
              <a:avLst/>
            </a:prstGeom>
            <a:noFill/>
            <a:ln cap="flat" cmpd="sng" w="9525">
              <a:solidFill>
                <a:srgbClr val="595959"/>
              </a:solidFill>
              <a:prstDash val="dash"/>
              <a:round/>
              <a:headEnd len="med" w="med" type="none"/>
              <a:tailEnd len="med" w="med" type="none"/>
            </a:ln>
          </p:spPr>
        </p:cxnSp>
        <p:cxnSp>
          <p:nvCxnSpPr>
            <p:cNvPr id="786" name="Google Shape;786;p70"/>
            <p:cNvCxnSpPr>
              <a:stCxn id="769" idx="0"/>
              <a:endCxn id="772" idx="2"/>
            </p:cNvCxnSpPr>
            <p:nvPr/>
          </p:nvCxnSpPr>
          <p:spPr>
            <a:xfrm rot="10800000">
              <a:off x="5743643" y="5477140"/>
              <a:ext cx="1840800" cy="289800"/>
            </a:xfrm>
            <a:prstGeom prst="straightConnector1">
              <a:avLst/>
            </a:prstGeom>
            <a:noFill/>
            <a:ln cap="flat" cmpd="sng" w="9525">
              <a:solidFill>
                <a:srgbClr val="595959"/>
              </a:solidFill>
              <a:prstDash val="dash"/>
              <a:round/>
              <a:headEnd len="med" w="med" type="none"/>
              <a:tailEnd len="med" w="med" type="none"/>
            </a:ln>
          </p:spPr>
        </p:cxnSp>
        <p:cxnSp>
          <p:nvCxnSpPr>
            <p:cNvPr id="787" name="Google Shape;787;p70"/>
            <p:cNvCxnSpPr>
              <a:stCxn id="762" idx="0"/>
              <a:endCxn id="742" idx="2"/>
            </p:cNvCxnSpPr>
            <p:nvPr/>
          </p:nvCxnSpPr>
          <p:spPr>
            <a:xfrm flipH="1" rot="10800000">
              <a:off x="3903059" y="4559301"/>
              <a:ext cx="1840800" cy="407100"/>
            </a:xfrm>
            <a:prstGeom prst="straightConnector1">
              <a:avLst/>
            </a:prstGeom>
            <a:noFill/>
            <a:ln cap="flat" cmpd="sng" w="9525">
              <a:solidFill>
                <a:srgbClr val="595959"/>
              </a:solidFill>
              <a:prstDash val="dash"/>
              <a:round/>
              <a:headEnd len="med" w="med" type="none"/>
              <a:tailEnd len="med" w="med" type="none"/>
            </a:ln>
          </p:spPr>
        </p:cxnSp>
        <p:cxnSp>
          <p:nvCxnSpPr>
            <p:cNvPr id="788" name="Google Shape;788;p70"/>
            <p:cNvCxnSpPr>
              <a:stCxn id="742" idx="2"/>
              <a:endCxn id="764" idx="0"/>
            </p:cNvCxnSpPr>
            <p:nvPr/>
          </p:nvCxnSpPr>
          <p:spPr>
            <a:xfrm>
              <a:off x="5743751" y="4559419"/>
              <a:ext cx="1840800" cy="407100"/>
            </a:xfrm>
            <a:prstGeom prst="straightConnector1">
              <a:avLst/>
            </a:prstGeom>
            <a:noFill/>
            <a:ln cap="flat" cmpd="sng" w="9525">
              <a:solidFill>
                <a:srgbClr val="595959"/>
              </a:solidFill>
              <a:prstDash val="dash"/>
              <a:round/>
              <a:headEnd len="med" w="med" type="none"/>
              <a:tailEnd len="med" w="med" type="none"/>
            </a:ln>
          </p:spPr>
        </p:cxnSp>
        <p:cxnSp>
          <p:nvCxnSpPr>
            <p:cNvPr id="789" name="Google Shape;789;p70"/>
            <p:cNvCxnSpPr>
              <a:stCxn id="762" idx="2"/>
              <a:endCxn id="771" idx="0"/>
            </p:cNvCxnSpPr>
            <p:nvPr/>
          </p:nvCxnSpPr>
          <p:spPr>
            <a:xfrm>
              <a:off x="3903059" y="5477123"/>
              <a:ext cx="1840800" cy="289800"/>
            </a:xfrm>
            <a:prstGeom prst="straightConnector1">
              <a:avLst/>
            </a:prstGeom>
            <a:noFill/>
            <a:ln cap="flat" cmpd="sng" w="9525">
              <a:solidFill>
                <a:srgbClr val="595959"/>
              </a:solidFill>
              <a:prstDash val="dash"/>
              <a:round/>
              <a:headEnd len="med" w="med" type="none"/>
              <a:tailEnd len="med" w="med" type="none"/>
            </a:ln>
          </p:spPr>
        </p:cxnSp>
        <p:cxnSp>
          <p:nvCxnSpPr>
            <p:cNvPr id="790" name="Google Shape;790;p70"/>
            <p:cNvCxnSpPr>
              <a:stCxn id="771" idx="0"/>
              <a:endCxn id="764" idx="2"/>
            </p:cNvCxnSpPr>
            <p:nvPr/>
          </p:nvCxnSpPr>
          <p:spPr>
            <a:xfrm flipH="1" rot="10800000">
              <a:off x="5743751" y="5477140"/>
              <a:ext cx="1840800" cy="289800"/>
            </a:xfrm>
            <a:prstGeom prst="straightConnector1">
              <a:avLst/>
            </a:prstGeom>
            <a:noFill/>
            <a:ln cap="flat" cmpd="sng" w="9525">
              <a:solidFill>
                <a:srgbClr val="595959"/>
              </a:solidFill>
              <a:prstDash val="dash"/>
              <a:round/>
              <a:headEnd len="med" w="med" type="none"/>
              <a:tailEnd len="med" w="med" type="none"/>
            </a:ln>
          </p:spPr>
        </p:cxnSp>
        <p:pic>
          <p:nvPicPr>
            <p:cNvPr id="791" name="Google Shape;791;p70"/>
            <p:cNvPicPr preferRelativeResize="0"/>
            <p:nvPr/>
          </p:nvPicPr>
          <p:blipFill>
            <a:blip r:embed="rId12">
              <a:alphaModFix/>
            </a:blip>
            <a:stretch>
              <a:fillRect/>
            </a:stretch>
          </p:blipFill>
          <p:spPr>
            <a:xfrm>
              <a:off x="5219201" y="564899"/>
              <a:ext cx="1049100" cy="1049100"/>
            </a:xfrm>
            <a:prstGeom prst="rect">
              <a:avLst/>
            </a:prstGeom>
            <a:noFill/>
            <a:ln>
              <a:noFill/>
            </a:ln>
          </p:spPr>
        </p:pic>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5" name="Shape 795"/>
        <p:cNvGrpSpPr/>
        <p:nvPr/>
      </p:nvGrpSpPr>
      <p:grpSpPr>
        <a:xfrm>
          <a:off x="0" y="0"/>
          <a:ext cx="0" cy="0"/>
          <a:chOff x="0" y="0"/>
          <a:chExt cx="0" cy="0"/>
        </a:xfrm>
      </p:grpSpPr>
      <p:sp>
        <p:nvSpPr>
          <p:cNvPr id="796" name="Google Shape;796;p71"/>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797" name="Google Shape;797;p71"/>
          <p:cNvSpPr txBox="1"/>
          <p:nvPr>
            <p:ph idx="2" type="subTitle"/>
          </p:nvPr>
        </p:nvSpPr>
        <p:spPr>
          <a:xfrm>
            <a:off x="9251450" y="3478651"/>
            <a:ext cx="2124300" cy="2105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98" name="Google Shape;798;p71"/>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rPr lang="en"/>
              <a:t>Introduction to automation mesh</a:t>
            </a:r>
            <a:endParaRPr/>
          </a:p>
        </p:txBody>
      </p:sp>
      <p:sp>
        <p:nvSpPr>
          <p:cNvPr id="799" name="Google Shape;799;p71"/>
          <p:cNvSpPr txBox="1"/>
          <p:nvPr>
            <p:ph idx="3" type="subTitle"/>
          </p:nvPr>
        </p:nvSpPr>
        <p:spPr>
          <a:xfrm>
            <a:off x="9251450" y="2926080"/>
            <a:ext cx="2124300" cy="3546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800" name="Google Shape;800;p71"/>
          <p:cNvSpPr txBox="1"/>
          <p:nvPr>
            <p:ph type="title"/>
          </p:nvPr>
        </p:nvSpPr>
        <p:spPr>
          <a:xfrm>
            <a:off x="447775" y="1084561"/>
            <a:ext cx="6825000" cy="2105100"/>
          </a:xfrm>
          <a:prstGeom prst="rect">
            <a:avLst/>
          </a:prstGeom>
        </p:spPr>
        <p:txBody>
          <a:bodyPr anchorCtr="0" anchor="t" bIns="91425" lIns="438900" spcFirstLastPara="1" rIns="91425" wrap="square" tIns="91425">
            <a:noAutofit/>
          </a:bodyPr>
          <a:lstStyle/>
          <a:p>
            <a:pPr indent="0" lvl="0" marL="0" rtl="0" algn="l">
              <a:spcBef>
                <a:spcPts val="0"/>
              </a:spcBef>
              <a:spcAft>
                <a:spcPts val="0"/>
              </a:spcAft>
              <a:buNone/>
            </a:pPr>
            <a:r>
              <a:rPr lang="en"/>
              <a:t>Automation mesh configuration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4" name="Shape 804"/>
        <p:cNvGrpSpPr/>
        <p:nvPr/>
      </p:nvGrpSpPr>
      <p:grpSpPr>
        <a:xfrm>
          <a:off x="0" y="0"/>
          <a:ext cx="0" cy="0"/>
          <a:chOff x="0" y="0"/>
          <a:chExt cx="0" cy="0"/>
        </a:xfrm>
      </p:grpSpPr>
      <p:sp>
        <p:nvSpPr>
          <p:cNvPr id="805" name="Google Shape;805;p72"/>
          <p:cNvSpPr txBox="1"/>
          <p:nvPr/>
        </p:nvSpPr>
        <p:spPr>
          <a:xfrm>
            <a:off x="885125" y="1196350"/>
            <a:ext cx="10422000" cy="291900"/>
          </a:xfrm>
          <a:prstGeom prst="rect">
            <a:avLst/>
          </a:prstGeom>
          <a:noFill/>
          <a:ln>
            <a:noFill/>
          </a:ln>
        </p:spPr>
        <p:txBody>
          <a:bodyPr anchorCtr="0" anchor="t" bIns="0" lIns="0" spcFirstLastPara="1" rIns="0" wrap="square" tIns="0">
            <a:noAutofit/>
          </a:bodyPr>
          <a:lstStyle/>
          <a:p>
            <a:pPr indent="0" lvl="0" marL="0" rtl="0" algn="l">
              <a:lnSpc>
                <a:spcPct val="140000"/>
              </a:lnSpc>
              <a:spcBef>
                <a:spcPts val="0"/>
              </a:spcBef>
              <a:spcAft>
                <a:spcPts val="500"/>
              </a:spcAft>
              <a:buNone/>
            </a:pPr>
            <a:r>
              <a:rPr lang="en" sz="1800">
                <a:solidFill>
                  <a:srgbClr val="EE0000"/>
                </a:solidFill>
                <a:latin typeface="Red Hat Display"/>
                <a:ea typeface="Red Hat Display"/>
                <a:cs typeface="Red Hat Display"/>
                <a:sym typeface="Red Hat Display"/>
              </a:rPr>
              <a:t>Flexible configuration options with </a:t>
            </a:r>
            <a:r>
              <a:rPr lang="en" sz="1800">
                <a:solidFill>
                  <a:srgbClr val="EE0000"/>
                </a:solidFill>
                <a:latin typeface="Red Hat Display"/>
                <a:ea typeface="Red Hat Display"/>
                <a:cs typeface="Red Hat Display"/>
                <a:sym typeface="Red Hat Display"/>
              </a:rPr>
              <a:t>opinionated</a:t>
            </a:r>
            <a:r>
              <a:rPr lang="en" sz="1800">
                <a:solidFill>
                  <a:srgbClr val="EE0000"/>
                </a:solidFill>
                <a:latin typeface="Red Hat Display"/>
                <a:ea typeface="Red Hat Display"/>
                <a:cs typeface="Red Hat Display"/>
                <a:sym typeface="Red Hat Display"/>
              </a:rPr>
              <a:t>, best-practice defaults</a:t>
            </a:r>
            <a:endParaRPr sz="1800">
              <a:solidFill>
                <a:srgbClr val="EE0000"/>
              </a:solidFill>
              <a:latin typeface="Red Hat Display"/>
              <a:ea typeface="Red Hat Display"/>
              <a:cs typeface="Red Hat Display"/>
              <a:sym typeface="Red Hat Display"/>
            </a:endParaRPr>
          </a:p>
        </p:txBody>
      </p:sp>
      <p:sp>
        <p:nvSpPr>
          <p:cNvPr id="806" name="Google Shape;806;p72"/>
          <p:cNvSpPr txBox="1"/>
          <p:nvPr/>
        </p:nvSpPr>
        <p:spPr>
          <a:xfrm>
            <a:off x="885050" y="719350"/>
            <a:ext cx="10422000" cy="553200"/>
          </a:xfrm>
          <a:prstGeom prst="rect">
            <a:avLst/>
          </a:prstGeom>
          <a:noFill/>
          <a:ln>
            <a:noFill/>
          </a:ln>
        </p:spPr>
        <p:txBody>
          <a:bodyPr anchorCtr="0" anchor="t" bIns="0" lIns="0" spcFirstLastPara="1" rIns="0" wrap="square" tIns="0">
            <a:noAutofit/>
          </a:bodyPr>
          <a:lstStyle/>
          <a:p>
            <a:pPr indent="0" lvl="0" marL="0" rtl="0" algn="l">
              <a:lnSpc>
                <a:spcPct val="130000"/>
              </a:lnSpc>
              <a:spcBef>
                <a:spcPts val="0"/>
              </a:spcBef>
              <a:spcAft>
                <a:spcPts val="0"/>
              </a:spcAft>
              <a:buNone/>
            </a:pPr>
            <a:r>
              <a:rPr lang="en" sz="2800">
                <a:latin typeface="Red Hat Display"/>
                <a:ea typeface="Red Hat Display"/>
                <a:cs typeface="Red Hat Display"/>
                <a:sym typeface="Red Hat Display"/>
              </a:rPr>
              <a:t>Automation mesh configuration</a:t>
            </a:r>
            <a:endParaRPr sz="2800">
              <a:solidFill>
                <a:srgbClr val="000000"/>
              </a:solidFill>
              <a:latin typeface="Red Hat Display"/>
              <a:ea typeface="Red Hat Display"/>
              <a:cs typeface="Red Hat Display"/>
              <a:sym typeface="Red Hat Display"/>
            </a:endParaRPr>
          </a:p>
        </p:txBody>
      </p:sp>
      <p:sp>
        <p:nvSpPr>
          <p:cNvPr id="807" name="Google Shape;807;p72"/>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cxnSp>
        <p:nvCxnSpPr>
          <p:cNvPr id="808" name="Google Shape;808;p72"/>
          <p:cNvCxnSpPr/>
          <p:nvPr/>
        </p:nvCxnSpPr>
        <p:spPr>
          <a:xfrm>
            <a:off x="724144" y="2247911"/>
            <a:ext cx="0" cy="3909300"/>
          </a:xfrm>
          <a:prstGeom prst="straightConnector1">
            <a:avLst/>
          </a:prstGeom>
          <a:noFill/>
          <a:ln cap="rnd" cmpd="sng" w="19050">
            <a:solidFill>
              <a:srgbClr val="BFBFBF"/>
            </a:solidFill>
            <a:prstDash val="dot"/>
            <a:round/>
            <a:headEnd len="med" w="med" type="none"/>
            <a:tailEnd len="med" w="med" type="none"/>
          </a:ln>
        </p:spPr>
      </p:cxnSp>
      <p:sp>
        <p:nvSpPr>
          <p:cNvPr id="809" name="Google Shape;809;p72"/>
          <p:cNvSpPr txBox="1"/>
          <p:nvPr/>
        </p:nvSpPr>
        <p:spPr>
          <a:xfrm>
            <a:off x="931450" y="2126325"/>
            <a:ext cx="5532300" cy="46449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a:solidFill>
                  <a:srgbClr val="EE0000"/>
                </a:solidFill>
                <a:latin typeface="Red Hat Display Medium"/>
                <a:ea typeface="Red Hat Display Medium"/>
                <a:cs typeface="Red Hat Display Medium"/>
                <a:sym typeface="Red Hat Display Medium"/>
              </a:rPr>
              <a:t>Configuration tools</a:t>
            </a:r>
            <a:endParaRPr>
              <a:solidFill>
                <a:srgbClr val="EE0000"/>
              </a:solidFill>
              <a:latin typeface="Red Hat Display Medium"/>
              <a:ea typeface="Red Hat Display Medium"/>
              <a:cs typeface="Red Hat Display Medium"/>
              <a:sym typeface="Red Hat Display Medium"/>
            </a:endParaRPr>
          </a:p>
          <a:p>
            <a:pPr indent="0" lvl="0" marL="0" rtl="0" algn="l">
              <a:spcBef>
                <a:spcPts val="500"/>
              </a:spcBef>
              <a:spcAft>
                <a:spcPts val="0"/>
              </a:spcAft>
              <a:buNone/>
            </a:pPr>
            <a:r>
              <a:rPr lang="en" sz="1200">
                <a:solidFill>
                  <a:schemeClr val="dk1"/>
                </a:solidFill>
                <a:latin typeface="Red Hat Display"/>
                <a:ea typeface="Red Hat Display"/>
                <a:cs typeface="Red Hat Display"/>
                <a:sym typeface="Red Hat Display"/>
              </a:rPr>
              <a:t>CLI tools provided to manage mesh configuration and services</a:t>
            </a:r>
            <a:endParaRPr sz="1200">
              <a:solidFill>
                <a:schemeClr val="dk1"/>
              </a:solidFill>
              <a:latin typeface="Red Hat Display"/>
              <a:ea typeface="Red Hat Display"/>
              <a:cs typeface="Red Hat Display"/>
              <a:sym typeface="Red Hat Display"/>
            </a:endParaRPr>
          </a:p>
          <a:p>
            <a:pPr indent="0" lvl="0" marL="0" rtl="0" algn="l">
              <a:lnSpc>
                <a:spcPct val="100000"/>
              </a:lnSpc>
              <a:spcBef>
                <a:spcPts val="500"/>
              </a:spcBef>
              <a:spcAft>
                <a:spcPts val="0"/>
              </a:spcAft>
              <a:buNone/>
            </a:pPr>
            <a:r>
              <a:t/>
            </a:r>
            <a:endParaRPr sz="1200">
              <a:solidFill>
                <a:schemeClr val="dk1"/>
              </a:solidFill>
              <a:latin typeface="Red Hat Display"/>
              <a:ea typeface="Red Hat Display"/>
              <a:cs typeface="Red Hat Display"/>
              <a:sym typeface="Red Hat Display"/>
            </a:endParaRPr>
          </a:p>
          <a:p>
            <a:pPr indent="0" lvl="0" marL="0" rtl="0" algn="l">
              <a:lnSpc>
                <a:spcPct val="100000"/>
              </a:lnSpc>
              <a:spcBef>
                <a:spcPts val="500"/>
              </a:spcBef>
              <a:spcAft>
                <a:spcPts val="0"/>
              </a:spcAft>
              <a:buNone/>
            </a:pPr>
            <a:r>
              <a:rPr lang="en">
                <a:solidFill>
                  <a:schemeClr val="accent1"/>
                </a:solidFill>
                <a:latin typeface="Red Hat Display Medium"/>
                <a:ea typeface="Red Hat Display Medium"/>
                <a:cs typeface="Red Hat Display Medium"/>
                <a:sym typeface="Red Hat Display Medium"/>
              </a:rPr>
              <a:t>Flexible configuration</a:t>
            </a:r>
            <a:endParaRPr b="1">
              <a:solidFill>
                <a:schemeClr val="accent1"/>
              </a:solidFill>
              <a:latin typeface="Red Hat Display"/>
              <a:ea typeface="Red Hat Display"/>
              <a:cs typeface="Red Hat Display"/>
              <a:sym typeface="Red Hat Display"/>
            </a:endParaRPr>
          </a:p>
          <a:p>
            <a:pPr indent="0" lvl="0" marL="0" rtl="0" algn="l">
              <a:lnSpc>
                <a:spcPct val="100000"/>
              </a:lnSpc>
              <a:spcBef>
                <a:spcPts val="500"/>
              </a:spcBef>
              <a:spcAft>
                <a:spcPts val="0"/>
              </a:spcAft>
              <a:buNone/>
            </a:pPr>
            <a:r>
              <a:rPr lang="en" sz="1200">
                <a:solidFill>
                  <a:srgbClr val="141414"/>
                </a:solidFill>
                <a:latin typeface="Red Hat Display"/>
                <a:ea typeface="Red Hat Display"/>
                <a:cs typeface="Red Hat Display"/>
                <a:sym typeface="Red Hat Display"/>
              </a:rPr>
              <a:t>Customize settings such as network settings, worker types</a:t>
            </a:r>
            <a:endParaRPr sz="1200">
              <a:solidFill>
                <a:srgbClr val="141414"/>
              </a:solidFill>
              <a:latin typeface="Red Hat Display"/>
              <a:ea typeface="Red Hat Display"/>
              <a:cs typeface="Red Hat Display"/>
              <a:sym typeface="Red Hat Display"/>
            </a:endParaRPr>
          </a:p>
          <a:p>
            <a:pPr indent="0" lvl="0" marL="0" rtl="0" algn="l">
              <a:lnSpc>
                <a:spcPct val="100000"/>
              </a:lnSpc>
              <a:spcBef>
                <a:spcPts val="500"/>
              </a:spcBef>
              <a:spcAft>
                <a:spcPts val="0"/>
              </a:spcAft>
              <a:buNone/>
            </a:pPr>
            <a:r>
              <a:rPr lang="en" sz="1200">
                <a:solidFill>
                  <a:srgbClr val="141414"/>
                </a:solidFill>
                <a:latin typeface="Red Hat Display"/>
                <a:ea typeface="Red Hat Display"/>
                <a:cs typeface="Red Hat Display"/>
                <a:sym typeface="Red Hat Display"/>
              </a:rPr>
              <a:t>Flexible architecture configuration</a:t>
            </a:r>
            <a:endParaRPr sz="1200">
              <a:solidFill>
                <a:srgbClr val="141414"/>
              </a:solidFill>
              <a:latin typeface="Red Hat Display"/>
              <a:ea typeface="Red Hat Display"/>
              <a:cs typeface="Red Hat Display"/>
              <a:sym typeface="Red Hat Display"/>
            </a:endParaRPr>
          </a:p>
          <a:p>
            <a:pPr indent="0" lvl="0" marL="0" rtl="0" algn="l">
              <a:lnSpc>
                <a:spcPct val="100000"/>
              </a:lnSpc>
              <a:spcBef>
                <a:spcPts val="500"/>
              </a:spcBef>
              <a:spcAft>
                <a:spcPts val="0"/>
              </a:spcAft>
              <a:buNone/>
            </a:pPr>
            <a:r>
              <a:rPr lang="en" sz="1200">
                <a:solidFill>
                  <a:srgbClr val="141414"/>
                </a:solidFill>
                <a:latin typeface="Red Hat Display"/>
                <a:ea typeface="Red Hat Display"/>
                <a:cs typeface="Red Hat Display"/>
                <a:sym typeface="Red Hat Display"/>
              </a:rPr>
              <a:t>Opinionated, sensible defaults  provided for AAP functionality</a:t>
            </a:r>
            <a:endParaRPr sz="1200">
              <a:solidFill>
                <a:srgbClr val="141414"/>
              </a:solidFill>
              <a:latin typeface="Red Hat Display"/>
              <a:ea typeface="Red Hat Display"/>
              <a:cs typeface="Red Hat Display"/>
              <a:sym typeface="Red Hat Display"/>
            </a:endParaRPr>
          </a:p>
          <a:p>
            <a:pPr indent="0" lvl="0" marL="0" rtl="0" algn="l">
              <a:lnSpc>
                <a:spcPct val="100000"/>
              </a:lnSpc>
              <a:spcBef>
                <a:spcPts val="500"/>
              </a:spcBef>
              <a:spcAft>
                <a:spcPts val="0"/>
              </a:spcAft>
              <a:buNone/>
            </a:pPr>
            <a:r>
              <a:rPr lang="en" sz="1200">
                <a:solidFill>
                  <a:srgbClr val="141414"/>
                </a:solidFill>
                <a:latin typeface="Red Hat Display"/>
                <a:ea typeface="Red Hat Display"/>
                <a:cs typeface="Red Hat Display"/>
                <a:sym typeface="Red Hat Display"/>
              </a:rPr>
              <a:t>Reload facility minimizes mesh operations interruptions</a:t>
            </a:r>
            <a:endParaRPr sz="1200">
              <a:solidFill>
                <a:srgbClr val="141414"/>
              </a:solidFill>
              <a:latin typeface="Red Hat Display"/>
              <a:ea typeface="Red Hat Display"/>
              <a:cs typeface="Red Hat Display"/>
              <a:sym typeface="Red Hat Display"/>
            </a:endParaRPr>
          </a:p>
          <a:p>
            <a:pPr indent="0" lvl="0" marL="0" rtl="0" algn="l">
              <a:lnSpc>
                <a:spcPct val="100000"/>
              </a:lnSpc>
              <a:spcBef>
                <a:spcPts val="500"/>
              </a:spcBef>
              <a:spcAft>
                <a:spcPts val="0"/>
              </a:spcAft>
              <a:buNone/>
            </a:pPr>
            <a:r>
              <a:t/>
            </a:r>
            <a:endParaRPr sz="1200">
              <a:solidFill>
                <a:srgbClr val="141414"/>
              </a:solidFill>
              <a:latin typeface="Red Hat Display"/>
              <a:ea typeface="Red Hat Display"/>
              <a:cs typeface="Red Hat Display"/>
              <a:sym typeface="Red Hat Display"/>
            </a:endParaRPr>
          </a:p>
          <a:p>
            <a:pPr indent="0" lvl="0" marL="0" rtl="0" algn="l">
              <a:spcBef>
                <a:spcPts val="500"/>
              </a:spcBef>
              <a:spcAft>
                <a:spcPts val="0"/>
              </a:spcAft>
              <a:buNone/>
            </a:pPr>
            <a:r>
              <a:rPr lang="en">
                <a:solidFill>
                  <a:schemeClr val="accent1"/>
                </a:solidFill>
                <a:latin typeface="Red Hat Display Medium"/>
                <a:ea typeface="Red Hat Display Medium"/>
                <a:cs typeface="Red Hat Display Medium"/>
                <a:sym typeface="Red Hat Display Medium"/>
              </a:rPr>
              <a:t>Connectivity</a:t>
            </a:r>
            <a:endParaRPr b="1">
              <a:solidFill>
                <a:schemeClr val="accent1"/>
              </a:solidFill>
              <a:latin typeface="Red Hat Display"/>
              <a:ea typeface="Red Hat Display"/>
              <a:cs typeface="Red Hat Display"/>
              <a:sym typeface="Red Hat Display"/>
            </a:endParaRPr>
          </a:p>
          <a:p>
            <a:pPr indent="0" lvl="0" marL="0" rtl="0" algn="l">
              <a:spcBef>
                <a:spcPts val="500"/>
              </a:spcBef>
              <a:spcAft>
                <a:spcPts val="0"/>
              </a:spcAft>
              <a:buNone/>
            </a:pPr>
            <a:r>
              <a:rPr lang="en" sz="1200">
                <a:solidFill>
                  <a:srgbClr val="141414"/>
                </a:solidFill>
                <a:latin typeface="Red Hat Display"/>
                <a:ea typeface="Red Hat Display"/>
                <a:cs typeface="Red Hat Display"/>
                <a:sym typeface="Red Hat Display"/>
              </a:rPr>
              <a:t>Configure how mesh handles connectivity disruption</a:t>
            </a:r>
            <a:endParaRPr sz="1200">
              <a:solidFill>
                <a:srgbClr val="141414"/>
              </a:solidFill>
              <a:latin typeface="Red Hat Display"/>
              <a:ea typeface="Red Hat Display"/>
              <a:cs typeface="Red Hat Display"/>
              <a:sym typeface="Red Hat Display"/>
            </a:endParaRPr>
          </a:p>
          <a:p>
            <a:pPr indent="0" lvl="0" marL="0" rtl="0" algn="l">
              <a:spcBef>
                <a:spcPts val="500"/>
              </a:spcBef>
              <a:spcAft>
                <a:spcPts val="0"/>
              </a:spcAft>
              <a:buNone/>
            </a:pPr>
            <a:r>
              <a:rPr lang="en" sz="1200">
                <a:solidFill>
                  <a:srgbClr val="141414"/>
                </a:solidFill>
                <a:latin typeface="Red Hat Display"/>
                <a:ea typeface="Red Hat Display"/>
                <a:cs typeface="Red Hat Display"/>
                <a:sym typeface="Red Hat Display"/>
              </a:rPr>
              <a:t>Customizable cost metric used by automation mesh routing</a:t>
            </a:r>
            <a:endParaRPr sz="1200">
              <a:solidFill>
                <a:srgbClr val="141414"/>
              </a:solidFill>
              <a:latin typeface="Red Hat Display"/>
              <a:ea typeface="Red Hat Display"/>
              <a:cs typeface="Red Hat Display"/>
              <a:sym typeface="Red Hat Display"/>
            </a:endParaRPr>
          </a:p>
          <a:p>
            <a:pPr indent="0" lvl="0" marL="0" rtl="0" algn="l">
              <a:spcBef>
                <a:spcPts val="500"/>
              </a:spcBef>
              <a:spcAft>
                <a:spcPts val="0"/>
              </a:spcAft>
              <a:buNone/>
            </a:pPr>
            <a:r>
              <a:t/>
            </a:r>
            <a:endParaRPr sz="1200">
              <a:solidFill>
                <a:srgbClr val="141414"/>
              </a:solidFill>
              <a:latin typeface="Red Hat Display"/>
              <a:ea typeface="Red Hat Display"/>
              <a:cs typeface="Red Hat Display"/>
              <a:sym typeface="Red Hat Display"/>
            </a:endParaRPr>
          </a:p>
          <a:p>
            <a:pPr indent="0" lvl="0" marL="0" rtl="0" algn="l">
              <a:spcBef>
                <a:spcPts val="500"/>
              </a:spcBef>
              <a:spcAft>
                <a:spcPts val="0"/>
              </a:spcAft>
              <a:buNone/>
            </a:pPr>
            <a:r>
              <a:rPr lang="en">
                <a:solidFill>
                  <a:schemeClr val="accent1"/>
                </a:solidFill>
                <a:latin typeface="Red Hat Display Medium"/>
                <a:ea typeface="Red Hat Display Medium"/>
                <a:cs typeface="Red Hat Display Medium"/>
                <a:sym typeface="Red Hat Display Medium"/>
              </a:rPr>
              <a:t>Security</a:t>
            </a:r>
            <a:endParaRPr b="1">
              <a:solidFill>
                <a:schemeClr val="accent1"/>
              </a:solidFill>
              <a:latin typeface="Red Hat Display"/>
              <a:ea typeface="Red Hat Display"/>
              <a:cs typeface="Red Hat Display"/>
              <a:sym typeface="Red Hat Display"/>
            </a:endParaRPr>
          </a:p>
          <a:p>
            <a:pPr indent="0" lvl="0" marL="0" rtl="0" algn="l">
              <a:spcBef>
                <a:spcPts val="500"/>
              </a:spcBef>
              <a:spcAft>
                <a:spcPts val="0"/>
              </a:spcAft>
              <a:buNone/>
            </a:pPr>
            <a:r>
              <a:rPr lang="en" sz="1200">
                <a:solidFill>
                  <a:srgbClr val="141414"/>
                </a:solidFill>
                <a:latin typeface="Red Hat Display"/>
                <a:ea typeface="Red Hat Display"/>
                <a:cs typeface="Red Hat Display"/>
                <a:sym typeface="Red Hat Display"/>
              </a:rPr>
              <a:t>Firewall rules are configured for inter-node communication</a:t>
            </a:r>
            <a:endParaRPr sz="1200">
              <a:solidFill>
                <a:srgbClr val="141414"/>
              </a:solidFill>
              <a:latin typeface="Red Hat Display"/>
              <a:ea typeface="Red Hat Display"/>
              <a:cs typeface="Red Hat Display"/>
              <a:sym typeface="Red Hat Display"/>
            </a:endParaRPr>
          </a:p>
          <a:p>
            <a:pPr indent="0" lvl="0" marL="0" rtl="0" algn="l">
              <a:spcBef>
                <a:spcPts val="500"/>
              </a:spcBef>
              <a:spcAft>
                <a:spcPts val="0"/>
              </a:spcAft>
              <a:buNone/>
            </a:pPr>
            <a:r>
              <a:rPr lang="en" sz="1200">
                <a:solidFill>
                  <a:srgbClr val="141414"/>
                </a:solidFill>
                <a:latin typeface="Red Hat Display"/>
                <a:ea typeface="Red Hat Display"/>
                <a:cs typeface="Red Hat Display"/>
                <a:sym typeface="Red Hat Display"/>
              </a:rPr>
              <a:t>Configured end-to-end TLS encryption using installer based or </a:t>
            </a:r>
            <a:endParaRPr sz="1200">
              <a:solidFill>
                <a:srgbClr val="141414"/>
              </a:solidFill>
              <a:latin typeface="Red Hat Display"/>
              <a:ea typeface="Red Hat Display"/>
              <a:cs typeface="Red Hat Display"/>
              <a:sym typeface="Red Hat Display"/>
            </a:endParaRPr>
          </a:p>
          <a:p>
            <a:pPr indent="0" lvl="0" marL="0" rtl="0" algn="l">
              <a:spcBef>
                <a:spcPts val="500"/>
              </a:spcBef>
              <a:spcAft>
                <a:spcPts val="0"/>
              </a:spcAft>
              <a:buNone/>
            </a:pPr>
            <a:r>
              <a:rPr lang="en" sz="1200">
                <a:solidFill>
                  <a:srgbClr val="141414"/>
                </a:solidFill>
                <a:latin typeface="Red Hat Display"/>
                <a:ea typeface="Red Hat Display"/>
                <a:cs typeface="Red Hat Display"/>
                <a:sym typeface="Red Hat Display"/>
              </a:rPr>
              <a:t>customer provided certificates</a:t>
            </a:r>
            <a:endParaRPr sz="1200">
              <a:solidFill>
                <a:srgbClr val="141414"/>
              </a:solidFill>
              <a:latin typeface="Red Hat Display"/>
              <a:ea typeface="Red Hat Display"/>
              <a:cs typeface="Red Hat Display"/>
              <a:sym typeface="Red Hat Display"/>
            </a:endParaRPr>
          </a:p>
          <a:p>
            <a:pPr indent="0" lvl="0" marL="0" rtl="0" algn="l">
              <a:lnSpc>
                <a:spcPct val="100000"/>
              </a:lnSpc>
              <a:spcBef>
                <a:spcPts val="500"/>
              </a:spcBef>
              <a:spcAft>
                <a:spcPts val="0"/>
              </a:spcAft>
              <a:buClr>
                <a:schemeClr val="dk1"/>
              </a:buClr>
              <a:buSzPts val="1100"/>
              <a:buFont typeface="Arial"/>
              <a:buNone/>
            </a:pPr>
            <a:r>
              <a:t/>
            </a:r>
            <a:endParaRPr sz="1200">
              <a:solidFill>
                <a:srgbClr val="141414"/>
              </a:solidFill>
              <a:latin typeface="Red Hat Display"/>
              <a:ea typeface="Red Hat Display"/>
              <a:cs typeface="Red Hat Display"/>
              <a:sym typeface="Red Hat Display"/>
            </a:endParaRPr>
          </a:p>
          <a:p>
            <a:pPr indent="0" lvl="0" marL="0" rtl="0" algn="l">
              <a:spcBef>
                <a:spcPts val="500"/>
              </a:spcBef>
              <a:spcAft>
                <a:spcPts val="0"/>
              </a:spcAft>
              <a:buNone/>
            </a:pPr>
            <a:r>
              <a:t/>
            </a:r>
            <a:endParaRPr sz="1200">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t/>
            </a:r>
            <a:endParaRPr sz="1200">
              <a:solidFill>
                <a:schemeClr val="dk1"/>
              </a:solidFill>
              <a:latin typeface="Red Hat Display"/>
              <a:ea typeface="Red Hat Display"/>
              <a:cs typeface="Red Hat Display"/>
              <a:sym typeface="Red Hat Display"/>
            </a:endParaRPr>
          </a:p>
          <a:p>
            <a:pPr indent="0" lvl="0" marL="0" rtl="0" algn="l">
              <a:lnSpc>
                <a:spcPct val="140000"/>
              </a:lnSpc>
              <a:spcBef>
                <a:spcPts val="500"/>
              </a:spcBef>
              <a:spcAft>
                <a:spcPts val="400"/>
              </a:spcAft>
              <a:buNone/>
            </a:pPr>
            <a:r>
              <a:t/>
            </a:r>
            <a:endParaRPr>
              <a:solidFill>
                <a:schemeClr val="dk1"/>
              </a:solidFill>
              <a:latin typeface="Red Hat Display"/>
              <a:ea typeface="Red Hat Display"/>
              <a:cs typeface="Red Hat Display"/>
              <a:sym typeface="Red Hat Display"/>
            </a:endParaRPr>
          </a:p>
        </p:txBody>
      </p:sp>
      <p:pic>
        <p:nvPicPr>
          <p:cNvPr id="810" name="Google Shape;810;p72"/>
          <p:cNvPicPr preferRelativeResize="0"/>
          <p:nvPr/>
        </p:nvPicPr>
        <p:blipFill rotWithShape="1">
          <a:blip r:embed="rId3">
            <a:alphaModFix/>
          </a:blip>
          <a:srcRect b="0" l="0" r="0" t="0"/>
          <a:stretch/>
        </p:blipFill>
        <p:spPr>
          <a:xfrm>
            <a:off x="481835" y="1641688"/>
            <a:ext cx="484632" cy="484632"/>
          </a:xfrm>
          <a:prstGeom prst="rect">
            <a:avLst/>
          </a:prstGeom>
          <a:noFill/>
          <a:ln>
            <a:noFill/>
          </a:ln>
        </p:spPr>
      </p:pic>
      <p:grpSp>
        <p:nvGrpSpPr>
          <p:cNvPr id="811" name="Google Shape;811;p72"/>
          <p:cNvGrpSpPr/>
          <p:nvPr/>
        </p:nvGrpSpPr>
        <p:grpSpPr>
          <a:xfrm>
            <a:off x="6690217" y="1790411"/>
            <a:ext cx="4919672" cy="4379137"/>
            <a:chOff x="6918817" y="1790411"/>
            <a:chExt cx="4919672" cy="4379137"/>
          </a:xfrm>
        </p:grpSpPr>
        <p:grpSp>
          <p:nvGrpSpPr>
            <p:cNvPr id="812" name="Google Shape;812;p72"/>
            <p:cNvGrpSpPr/>
            <p:nvPr/>
          </p:nvGrpSpPr>
          <p:grpSpPr>
            <a:xfrm>
              <a:off x="6918817" y="1790411"/>
              <a:ext cx="4919672" cy="4379137"/>
              <a:chOff x="2181363" y="810275"/>
              <a:chExt cx="4466744" cy="3966250"/>
            </a:xfrm>
          </p:grpSpPr>
          <p:grpSp>
            <p:nvGrpSpPr>
              <p:cNvPr id="813" name="Google Shape;813;p72"/>
              <p:cNvGrpSpPr/>
              <p:nvPr/>
            </p:nvGrpSpPr>
            <p:grpSpPr>
              <a:xfrm>
                <a:off x="2204049" y="810275"/>
                <a:ext cx="4421580" cy="1129650"/>
                <a:chOff x="1865527" y="1691450"/>
                <a:chExt cx="4421580" cy="1129650"/>
              </a:xfrm>
            </p:grpSpPr>
            <p:sp>
              <p:nvSpPr>
                <p:cNvPr id="814" name="Google Shape;814;p72"/>
                <p:cNvSpPr/>
                <p:nvPr/>
              </p:nvSpPr>
              <p:spPr>
                <a:xfrm>
                  <a:off x="1865527" y="2027600"/>
                  <a:ext cx="4421400" cy="793500"/>
                </a:xfrm>
                <a:prstGeom prst="rect">
                  <a:avLst/>
                </a:prstGeom>
                <a:solidFill>
                  <a:srgbClr val="EEEEEE"/>
                </a:solidFill>
                <a:ln cap="flat" cmpd="sng" w="9525">
                  <a:solidFill>
                    <a:srgbClr val="595959"/>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15" name="Google Shape;815;p72"/>
                <p:cNvPicPr preferRelativeResize="0"/>
                <p:nvPr/>
              </p:nvPicPr>
              <p:blipFill rotWithShape="1">
                <a:blip r:embed="rId4">
                  <a:alphaModFix/>
                </a:blip>
                <a:srcRect b="-10" l="0" r="1883" t="0"/>
                <a:stretch/>
              </p:blipFill>
              <p:spPr>
                <a:xfrm>
                  <a:off x="3916137" y="2092888"/>
                  <a:ext cx="260575" cy="273900"/>
                </a:xfrm>
                <a:prstGeom prst="rect">
                  <a:avLst/>
                </a:prstGeom>
                <a:noFill/>
                <a:ln>
                  <a:noFill/>
                </a:ln>
              </p:spPr>
            </p:pic>
            <p:pic>
              <p:nvPicPr>
                <p:cNvPr id="816" name="Google Shape;816;p72"/>
                <p:cNvPicPr preferRelativeResize="0"/>
                <p:nvPr/>
              </p:nvPicPr>
              <p:blipFill rotWithShape="1">
                <a:blip r:embed="rId4">
                  <a:alphaModFix/>
                </a:blip>
                <a:srcRect b="-10" l="0" r="-2072" t="0"/>
                <a:stretch/>
              </p:blipFill>
              <p:spPr>
                <a:xfrm>
                  <a:off x="3582536" y="2438913"/>
                  <a:ext cx="271075" cy="273900"/>
                </a:xfrm>
                <a:prstGeom prst="rect">
                  <a:avLst/>
                </a:prstGeom>
                <a:noFill/>
                <a:ln>
                  <a:noFill/>
                </a:ln>
              </p:spPr>
            </p:pic>
            <p:pic>
              <p:nvPicPr>
                <p:cNvPr id="817" name="Google Shape;817;p72"/>
                <p:cNvPicPr preferRelativeResize="0"/>
                <p:nvPr/>
              </p:nvPicPr>
              <p:blipFill rotWithShape="1">
                <a:blip r:embed="rId4">
                  <a:alphaModFix/>
                </a:blip>
                <a:srcRect b="0" l="0" r="-17302" t="0"/>
                <a:stretch/>
              </p:blipFill>
              <p:spPr>
                <a:xfrm>
                  <a:off x="4227724" y="2438922"/>
                  <a:ext cx="311523" cy="273881"/>
                </a:xfrm>
                <a:prstGeom prst="rect">
                  <a:avLst/>
                </a:prstGeom>
                <a:noFill/>
                <a:ln>
                  <a:noFill/>
                </a:ln>
              </p:spPr>
            </p:pic>
            <p:cxnSp>
              <p:nvCxnSpPr>
                <p:cNvPr id="818" name="Google Shape;818;p72"/>
                <p:cNvCxnSpPr>
                  <a:stCxn id="815" idx="3"/>
                  <a:endCxn id="817" idx="0"/>
                </p:cNvCxnSpPr>
                <p:nvPr/>
              </p:nvCxnSpPr>
              <p:spPr>
                <a:xfrm>
                  <a:off x="4176713" y="2229837"/>
                  <a:ext cx="206700" cy="209100"/>
                </a:xfrm>
                <a:prstGeom prst="straightConnector1">
                  <a:avLst/>
                </a:prstGeom>
                <a:noFill/>
                <a:ln cap="flat" cmpd="sng" w="9525">
                  <a:solidFill>
                    <a:srgbClr val="595959"/>
                  </a:solidFill>
                  <a:prstDash val="dash"/>
                  <a:round/>
                  <a:headEnd len="med" w="med" type="none"/>
                  <a:tailEnd len="med" w="med" type="none"/>
                </a:ln>
              </p:spPr>
            </p:cxnSp>
            <p:cxnSp>
              <p:nvCxnSpPr>
                <p:cNvPr id="819" name="Google Shape;819;p72"/>
                <p:cNvCxnSpPr>
                  <a:stCxn id="815" idx="1"/>
                  <a:endCxn id="816" idx="0"/>
                </p:cNvCxnSpPr>
                <p:nvPr/>
              </p:nvCxnSpPr>
              <p:spPr>
                <a:xfrm flipH="1">
                  <a:off x="3718137" y="2229837"/>
                  <a:ext cx="198000" cy="209100"/>
                </a:xfrm>
                <a:prstGeom prst="straightConnector1">
                  <a:avLst/>
                </a:prstGeom>
                <a:noFill/>
                <a:ln cap="flat" cmpd="sng" w="9525">
                  <a:solidFill>
                    <a:srgbClr val="595959"/>
                  </a:solidFill>
                  <a:prstDash val="dash"/>
                  <a:round/>
                  <a:headEnd len="med" w="med" type="none"/>
                  <a:tailEnd len="med" w="med" type="none"/>
                </a:ln>
              </p:spPr>
            </p:cxnSp>
            <p:cxnSp>
              <p:nvCxnSpPr>
                <p:cNvPr id="820" name="Google Shape;820;p72"/>
                <p:cNvCxnSpPr>
                  <a:stCxn id="816" idx="3"/>
                  <a:endCxn id="817" idx="1"/>
                </p:cNvCxnSpPr>
                <p:nvPr/>
              </p:nvCxnSpPr>
              <p:spPr>
                <a:xfrm>
                  <a:off x="3853612" y="2575862"/>
                  <a:ext cx="374100" cy="0"/>
                </a:xfrm>
                <a:prstGeom prst="straightConnector1">
                  <a:avLst/>
                </a:prstGeom>
                <a:noFill/>
                <a:ln cap="flat" cmpd="sng" w="9525">
                  <a:solidFill>
                    <a:srgbClr val="595959"/>
                  </a:solidFill>
                  <a:prstDash val="dash"/>
                  <a:round/>
                  <a:headEnd len="med" w="med" type="none"/>
                  <a:tailEnd len="med" w="med" type="none"/>
                </a:ln>
              </p:spPr>
            </p:cxnSp>
            <p:sp>
              <p:nvSpPr>
                <p:cNvPr id="821" name="Google Shape;821;p72"/>
                <p:cNvSpPr txBox="1"/>
                <p:nvPr/>
              </p:nvSpPr>
              <p:spPr>
                <a:xfrm>
                  <a:off x="1865707" y="1691450"/>
                  <a:ext cx="4421400" cy="338700"/>
                </a:xfrm>
                <a:prstGeom prst="rect">
                  <a:avLst/>
                </a:prstGeom>
                <a:solidFill>
                  <a:srgbClr val="EE0000"/>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Red Hat Display Medium"/>
                      <a:ea typeface="Red Hat Display Medium"/>
                      <a:cs typeface="Red Hat Display Medium"/>
                      <a:sym typeface="Red Hat Display Medium"/>
                    </a:rPr>
                    <a:t>Automation controller</a:t>
                  </a:r>
                  <a:endParaRPr sz="1200">
                    <a:solidFill>
                      <a:srgbClr val="FFFFFF"/>
                    </a:solidFill>
                    <a:latin typeface="Red Hat Display Medium"/>
                    <a:ea typeface="Red Hat Display Medium"/>
                    <a:cs typeface="Red Hat Display Medium"/>
                    <a:sym typeface="Red Hat Display Medium"/>
                  </a:endParaRPr>
                </a:p>
              </p:txBody>
            </p:sp>
          </p:grpSp>
          <p:sp>
            <p:nvSpPr>
              <p:cNvPr id="822" name="Google Shape;822;p72"/>
              <p:cNvSpPr/>
              <p:nvPr/>
            </p:nvSpPr>
            <p:spPr>
              <a:xfrm>
                <a:off x="2204175" y="1987200"/>
                <a:ext cx="4421400" cy="338700"/>
              </a:xfrm>
              <a:prstGeom prst="rect">
                <a:avLst/>
              </a:prstGeom>
              <a:solidFill>
                <a:srgbClr val="EE0000"/>
              </a:solidFill>
              <a:ln cap="flat" cmpd="sng" w="9525">
                <a:solidFill>
                  <a:srgbClr val="EE0000"/>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lang="en" sz="1200">
                    <a:solidFill>
                      <a:srgbClr val="FFFFFF"/>
                    </a:solidFill>
                    <a:latin typeface="Red Hat Display Medium"/>
                    <a:ea typeface="Red Hat Display Medium"/>
                    <a:cs typeface="Red Hat Display Medium"/>
                    <a:sym typeface="Red Hat Display Medium"/>
                  </a:rPr>
                  <a:t>Automation Mesh</a:t>
                </a:r>
                <a:endParaRPr sz="1200">
                  <a:solidFill>
                    <a:srgbClr val="FFFFFF"/>
                  </a:solidFill>
                  <a:latin typeface="Red Hat Display Medium"/>
                  <a:ea typeface="Red Hat Display Medium"/>
                  <a:cs typeface="Red Hat Display Medium"/>
                  <a:sym typeface="Red Hat Display Medium"/>
                </a:endParaRPr>
              </a:p>
            </p:txBody>
          </p:sp>
          <p:pic>
            <p:nvPicPr>
              <p:cNvPr id="823" name="Google Shape;823;p72"/>
              <p:cNvPicPr preferRelativeResize="0"/>
              <p:nvPr/>
            </p:nvPicPr>
            <p:blipFill>
              <a:blip r:embed="rId5">
                <a:alphaModFix/>
              </a:blip>
              <a:stretch>
                <a:fillRect/>
              </a:stretch>
            </p:blipFill>
            <p:spPr>
              <a:xfrm>
                <a:off x="2263603" y="1990948"/>
                <a:ext cx="349600" cy="331200"/>
              </a:xfrm>
              <a:prstGeom prst="rect">
                <a:avLst/>
              </a:prstGeom>
              <a:noFill/>
              <a:ln>
                <a:noFill/>
              </a:ln>
            </p:spPr>
          </p:pic>
          <p:grpSp>
            <p:nvGrpSpPr>
              <p:cNvPr id="824" name="Google Shape;824;p72"/>
              <p:cNvGrpSpPr/>
              <p:nvPr/>
            </p:nvGrpSpPr>
            <p:grpSpPr>
              <a:xfrm>
                <a:off x="2181363" y="2325900"/>
                <a:ext cx="4466744" cy="2450625"/>
                <a:chOff x="1504488" y="3054675"/>
                <a:chExt cx="4466744" cy="2450625"/>
              </a:xfrm>
            </p:grpSpPr>
            <p:grpSp>
              <p:nvGrpSpPr>
                <p:cNvPr id="825" name="Google Shape;825;p72"/>
                <p:cNvGrpSpPr/>
                <p:nvPr/>
              </p:nvGrpSpPr>
              <p:grpSpPr>
                <a:xfrm>
                  <a:off x="3035719" y="4250400"/>
                  <a:ext cx="1398000" cy="1254900"/>
                  <a:chOff x="2308075" y="4625563"/>
                  <a:chExt cx="1398000" cy="1254900"/>
                </a:xfrm>
              </p:grpSpPr>
              <p:sp>
                <p:nvSpPr>
                  <p:cNvPr id="826" name="Google Shape;826;p72"/>
                  <p:cNvSpPr/>
                  <p:nvPr/>
                </p:nvSpPr>
                <p:spPr>
                  <a:xfrm>
                    <a:off x="2308075" y="4625563"/>
                    <a:ext cx="1398000" cy="1254900"/>
                  </a:xfrm>
                  <a:prstGeom prst="rect">
                    <a:avLst/>
                  </a:prstGeom>
                  <a:solidFill>
                    <a:srgbClr val="FFFFFF"/>
                  </a:solidFill>
                  <a:ln cap="flat" cmpd="sng" w="9525">
                    <a:solidFill>
                      <a:srgbClr val="595959"/>
                    </a:solidFill>
                    <a:prstDash val="dot"/>
                    <a:round/>
                    <a:headEnd len="sm" w="sm" type="none"/>
                    <a:tailEnd len="sm" w="sm" type="none"/>
                  </a:ln>
                </p:spPr>
                <p:txBody>
                  <a:bodyPr anchorCtr="0" anchor="t" bIns="121900" lIns="121900" spcFirstLastPara="1" rIns="121900" wrap="square" tIns="121900">
                    <a:noAutofit/>
                  </a:bodyPr>
                  <a:lstStyle/>
                  <a:p>
                    <a:pPr indent="0" lvl="0" marL="0" rtl="0" algn="ctr">
                      <a:spcBef>
                        <a:spcPts val="0"/>
                      </a:spcBef>
                      <a:spcAft>
                        <a:spcPts val="0"/>
                      </a:spcAft>
                      <a:buNone/>
                    </a:pPr>
                    <a:r>
                      <a:rPr lang="en" sz="1000">
                        <a:latin typeface="Red Hat Display Medium"/>
                        <a:ea typeface="Red Hat Display Medium"/>
                        <a:cs typeface="Red Hat Display Medium"/>
                        <a:sym typeface="Red Hat Display Medium"/>
                      </a:rPr>
                      <a:t>Cloud</a:t>
                    </a:r>
                    <a:endParaRPr sz="1000">
                      <a:latin typeface="Red Hat Display Medium"/>
                      <a:ea typeface="Red Hat Display Medium"/>
                      <a:cs typeface="Red Hat Display Medium"/>
                      <a:sym typeface="Red Hat Display Medium"/>
                    </a:endParaRPr>
                  </a:p>
                </p:txBody>
              </p:sp>
              <p:sp>
                <p:nvSpPr>
                  <p:cNvPr id="827" name="Google Shape;827;p72"/>
                  <p:cNvSpPr/>
                  <p:nvPr/>
                </p:nvSpPr>
                <p:spPr>
                  <a:xfrm>
                    <a:off x="2435425" y="4938663"/>
                    <a:ext cx="1173600" cy="793500"/>
                  </a:xfrm>
                  <a:prstGeom prst="rect">
                    <a:avLst/>
                  </a:prstGeom>
                  <a:solidFill>
                    <a:srgbClr val="EEEEEE"/>
                  </a:solidFill>
                  <a:ln cap="flat" cmpd="sng" w="9525">
                    <a:solidFill>
                      <a:srgbClr val="595959"/>
                    </a:solidFill>
                    <a:prstDash val="dot"/>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en" sz="800">
                        <a:latin typeface="Red Hat Display"/>
                        <a:ea typeface="Red Hat Display"/>
                        <a:cs typeface="Red Hat Display"/>
                        <a:sym typeface="Red Hat Display"/>
                      </a:rPr>
                      <a:t>execution nodes</a:t>
                    </a:r>
                    <a:endParaRPr sz="800">
                      <a:latin typeface="Red Hat Display"/>
                      <a:ea typeface="Red Hat Display"/>
                      <a:cs typeface="Red Hat Display"/>
                      <a:sym typeface="Red Hat Display"/>
                    </a:endParaRPr>
                  </a:p>
                </p:txBody>
              </p:sp>
            </p:grpSp>
            <p:grpSp>
              <p:nvGrpSpPr>
                <p:cNvPr id="828" name="Google Shape;828;p72"/>
                <p:cNvGrpSpPr/>
                <p:nvPr/>
              </p:nvGrpSpPr>
              <p:grpSpPr>
                <a:xfrm>
                  <a:off x="4573231" y="4250400"/>
                  <a:ext cx="1398000" cy="1254900"/>
                  <a:chOff x="4269800" y="4670788"/>
                  <a:chExt cx="1398000" cy="1254900"/>
                </a:xfrm>
              </p:grpSpPr>
              <p:sp>
                <p:nvSpPr>
                  <p:cNvPr id="829" name="Google Shape;829;p72"/>
                  <p:cNvSpPr/>
                  <p:nvPr/>
                </p:nvSpPr>
                <p:spPr>
                  <a:xfrm>
                    <a:off x="4269800" y="4670788"/>
                    <a:ext cx="1398000" cy="1254900"/>
                  </a:xfrm>
                  <a:prstGeom prst="rect">
                    <a:avLst/>
                  </a:prstGeom>
                  <a:solidFill>
                    <a:srgbClr val="FFFFFF"/>
                  </a:solidFill>
                  <a:ln cap="flat" cmpd="sng" w="9525">
                    <a:solidFill>
                      <a:srgbClr val="595959"/>
                    </a:solidFill>
                    <a:prstDash val="dot"/>
                    <a:round/>
                    <a:headEnd len="sm" w="sm" type="none"/>
                    <a:tailEnd len="sm" w="sm" type="none"/>
                  </a:ln>
                </p:spPr>
                <p:txBody>
                  <a:bodyPr anchorCtr="0" anchor="t" bIns="121900" lIns="121900" spcFirstLastPara="1" rIns="121900" wrap="square" tIns="121900">
                    <a:noAutofit/>
                  </a:bodyPr>
                  <a:lstStyle/>
                  <a:p>
                    <a:pPr indent="0" lvl="0" marL="0" rtl="0" algn="ctr">
                      <a:spcBef>
                        <a:spcPts val="0"/>
                      </a:spcBef>
                      <a:spcAft>
                        <a:spcPts val="0"/>
                      </a:spcAft>
                      <a:buNone/>
                    </a:pPr>
                    <a:r>
                      <a:rPr lang="en" sz="1000">
                        <a:latin typeface="Red Hat Display Medium"/>
                        <a:ea typeface="Red Hat Display Medium"/>
                        <a:cs typeface="Red Hat Display Medium"/>
                        <a:sym typeface="Red Hat Display Medium"/>
                      </a:rPr>
                      <a:t>Data center</a:t>
                    </a:r>
                    <a:endParaRPr sz="1000">
                      <a:latin typeface="Red Hat Display Medium"/>
                      <a:ea typeface="Red Hat Display Medium"/>
                      <a:cs typeface="Red Hat Display Medium"/>
                      <a:sym typeface="Red Hat Display Medium"/>
                    </a:endParaRPr>
                  </a:p>
                </p:txBody>
              </p:sp>
              <p:sp>
                <p:nvSpPr>
                  <p:cNvPr id="830" name="Google Shape;830;p72"/>
                  <p:cNvSpPr/>
                  <p:nvPr/>
                </p:nvSpPr>
                <p:spPr>
                  <a:xfrm>
                    <a:off x="4375700" y="5003288"/>
                    <a:ext cx="1173600" cy="793500"/>
                  </a:xfrm>
                  <a:prstGeom prst="rect">
                    <a:avLst/>
                  </a:prstGeom>
                  <a:solidFill>
                    <a:srgbClr val="EEEEEE"/>
                  </a:solidFill>
                  <a:ln cap="flat" cmpd="sng" w="9525">
                    <a:solidFill>
                      <a:srgbClr val="595959"/>
                    </a:solidFill>
                    <a:prstDash val="dot"/>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en" sz="800">
                        <a:latin typeface="Red Hat Display"/>
                        <a:ea typeface="Red Hat Display"/>
                        <a:cs typeface="Red Hat Display"/>
                        <a:sym typeface="Red Hat Display"/>
                      </a:rPr>
                      <a:t>execution nodes</a:t>
                    </a:r>
                    <a:endParaRPr sz="800">
                      <a:latin typeface="Red Hat Display"/>
                      <a:ea typeface="Red Hat Display"/>
                      <a:cs typeface="Red Hat Display"/>
                      <a:sym typeface="Red Hat Display"/>
                    </a:endParaRPr>
                  </a:p>
                </p:txBody>
              </p:sp>
            </p:grpSp>
            <p:grpSp>
              <p:nvGrpSpPr>
                <p:cNvPr id="831" name="Google Shape;831;p72"/>
                <p:cNvGrpSpPr/>
                <p:nvPr/>
              </p:nvGrpSpPr>
              <p:grpSpPr>
                <a:xfrm>
                  <a:off x="1504488" y="4250400"/>
                  <a:ext cx="1398000" cy="1254900"/>
                  <a:chOff x="346350" y="4625563"/>
                  <a:chExt cx="1398000" cy="1254900"/>
                </a:xfrm>
              </p:grpSpPr>
              <p:sp>
                <p:nvSpPr>
                  <p:cNvPr id="832" name="Google Shape;832;p72"/>
                  <p:cNvSpPr/>
                  <p:nvPr/>
                </p:nvSpPr>
                <p:spPr>
                  <a:xfrm>
                    <a:off x="346350" y="4625563"/>
                    <a:ext cx="1398000" cy="1254900"/>
                  </a:xfrm>
                  <a:prstGeom prst="rect">
                    <a:avLst/>
                  </a:prstGeom>
                  <a:solidFill>
                    <a:srgbClr val="FFFFFF"/>
                  </a:solidFill>
                  <a:ln cap="flat" cmpd="sng" w="9525">
                    <a:solidFill>
                      <a:srgbClr val="595959"/>
                    </a:solidFill>
                    <a:prstDash val="dot"/>
                    <a:round/>
                    <a:headEnd len="sm" w="sm" type="none"/>
                    <a:tailEnd len="sm" w="sm" type="none"/>
                  </a:ln>
                </p:spPr>
                <p:txBody>
                  <a:bodyPr anchorCtr="0" anchor="t" bIns="121900" lIns="121900" spcFirstLastPara="1" rIns="121900" wrap="square" tIns="121900">
                    <a:noAutofit/>
                  </a:bodyPr>
                  <a:lstStyle/>
                  <a:p>
                    <a:pPr indent="0" lvl="0" marL="0" rtl="0" algn="ctr">
                      <a:spcBef>
                        <a:spcPts val="0"/>
                      </a:spcBef>
                      <a:spcAft>
                        <a:spcPts val="0"/>
                      </a:spcAft>
                      <a:buNone/>
                    </a:pPr>
                    <a:r>
                      <a:rPr lang="en" sz="1000">
                        <a:latin typeface="Red Hat Display Medium"/>
                        <a:ea typeface="Red Hat Display Medium"/>
                        <a:cs typeface="Red Hat Display Medium"/>
                        <a:sym typeface="Red Hat Display Medium"/>
                      </a:rPr>
                      <a:t>Remote Office</a:t>
                    </a:r>
                    <a:endParaRPr sz="1000">
                      <a:latin typeface="Red Hat Display Medium"/>
                      <a:ea typeface="Red Hat Display Medium"/>
                      <a:cs typeface="Red Hat Display Medium"/>
                      <a:sym typeface="Red Hat Display Medium"/>
                    </a:endParaRPr>
                  </a:p>
                </p:txBody>
              </p:sp>
              <p:sp>
                <p:nvSpPr>
                  <p:cNvPr id="833" name="Google Shape;833;p72"/>
                  <p:cNvSpPr/>
                  <p:nvPr/>
                </p:nvSpPr>
                <p:spPr>
                  <a:xfrm>
                    <a:off x="495150" y="4938663"/>
                    <a:ext cx="1173600" cy="793500"/>
                  </a:xfrm>
                  <a:prstGeom prst="rect">
                    <a:avLst/>
                  </a:prstGeom>
                  <a:solidFill>
                    <a:srgbClr val="EEEEEE"/>
                  </a:solidFill>
                  <a:ln cap="flat" cmpd="sng" w="9525">
                    <a:solidFill>
                      <a:srgbClr val="595959"/>
                    </a:solidFill>
                    <a:prstDash val="dot"/>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en" sz="800">
                        <a:latin typeface="Red Hat Display"/>
                        <a:ea typeface="Red Hat Display"/>
                        <a:cs typeface="Red Hat Display"/>
                        <a:sym typeface="Red Hat Display"/>
                      </a:rPr>
                      <a:t>execution node(s)</a:t>
                    </a:r>
                    <a:endParaRPr sz="800">
                      <a:latin typeface="Red Hat Display"/>
                      <a:ea typeface="Red Hat Display"/>
                      <a:cs typeface="Red Hat Display"/>
                      <a:sym typeface="Red Hat Display"/>
                    </a:endParaRPr>
                  </a:p>
                </p:txBody>
              </p:sp>
            </p:grpSp>
            <p:grpSp>
              <p:nvGrpSpPr>
                <p:cNvPr id="834" name="Google Shape;834;p72"/>
                <p:cNvGrpSpPr/>
                <p:nvPr/>
              </p:nvGrpSpPr>
              <p:grpSpPr>
                <a:xfrm>
                  <a:off x="1527288" y="3533199"/>
                  <a:ext cx="1352400" cy="409800"/>
                  <a:chOff x="1867925" y="3533212"/>
                  <a:chExt cx="1352400" cy="409800"/>
                </a:xfrm>
              </p:grpSpPr>
              <p:sp>
                <p:nvSpPr>
                  <p:cNvPr id="835" name="Google Shape;835;p72"/>
                  <p:cNvSpPr txBox="1"/>
                  <p:nvPr/>
                </p:nvSpPr>
                <p:spPr>
                  <a:xfrm>
                    <a:off x="1867925" y="3533212"/>
                    <a:ext cx="1352400" cy="409800"/>
                  </a:xfrm>
                  <a:prstGeom prst="rect">
                    <a:avLst/>
                  </a:prstGeom>
                  <a:solidFill>
                    <a:srgbClr val="F3F3F3"/>
                  </a:solidFill>
                  <a:ln cap="flat" cmpd="sng" w="9525">
                    <a:solidFill>
                      <a:srgbClr val="595959"/>
                    </a:solidFill>
                    <a:prstDash val="dot"/>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en" sz="800">
                        <a:solidFill>
                          <a:srgbClr val="000000"/>
                        </a:solidFill>
                        <a:latin typeface="Red Hat Display"/>
                        <a:ea typeface="Red Hat Display"/>
                        <a:cs typeface="Red Hat Display"/>
                        <a:sym typeface="Red Hat Display"/>
                      </a:rPr>
                      <a:t>hop node</a:t>
                    </a:r>
                    <a:endParaRPr sz="800">
                      <a:solidFill>
                        <a:srgbClr val="000000"/>
                      </a:solidFill>
                      <a:latin typeface="Red Hat Display"/>
                      <a:ea typeface="Red Hat Display"/>
                      <a:cs typeface="Red Hat Display"/>
                      <a:sym typeface="Red Hat Display"/>
                    </a:endParaRPr>
                  </a:p>
                </p:txBody>
              </p:sp>
              <p:pic>
                <p:nvPicPr>
                  <p:cNvPr id="836" name="Google Shape;836;p72"/>
                  <p:cNvPicPr preferRelativeResize="0"/>
                  <p:nvPr/>
                </p:nvPicPr>
                <p:blipFill>
                  <a:blip r:embed="rId5">
                    <a:alphaModFix/>
                  </a:blip>
                  <a:stretch>
                    <a:fillRect/>
                  </a:stretch>
                </p:blipFill>
                <p:spPr>
                  <a:xfrm>
                    <a:off x="1922535" y="3608700"/>
                    <a:ext cx="258256" cy="258786"/>
                  </a:xfrm>
                  <a:prstGeom prst="rect">
                    <a:avLst/>
                  </a:prstGeom>
                  <a:noFill/>
                  <a:ln cap="flat" cmpd="sng" w="9525">
                    <a:solidFill>
                      <a:srgbClr val="595959"/>
                    </a:solidFill>
                    <a:prstDash val="dot"/>
                    <a:round/>
                    <a:headEnd len="sm" w="sm" type="none"/>
                    <a:tailEnd len="sm" w="sm" type="none"/>
                  </a:ln>
                </p:spPr>
              </p:pic>
            </p:grpSp>
            <p:cxnSp>
              <p:nvCxnSpPr>
                <p:cNvPr id="837" name="Google Shape;837;p72"/>
                <p:cNvCxnSpPr>
                  <a:stCxn id="835" idx="2"/>
                  <a:endCxn id="832" idx="0"/>
                </p:cNvCxnSpPr>
                <p:nvPr/>
              </p:nvCxnSpPr>
              <p:spPr>
                <a:xfrm flipH="1" rot="-5400000">
                  <a:off x="2050038" y="4096449"/>
                  <a:ext cx="307500" cy="600"/>
                </a:xfrm>
                <a:prstGeom prst="bentConnector3">
                  <a:avLst>
                    <a:gd fmla="val 49984" name="adj1"/>
                  </a:avLst>
                </a:prstGeom>
                <a:noFill/>
                <a:ln cap="flat" cmpd="sng" w="9525">
                  <a:solidFill>
                    <a:srgbClr val="595959"/>
                  </a:solidFill>
                  <a:prstDash val="dash"/>
                  <a:round/>
                  <a:headEnd len="med" w="med" type="none"/>
                  <a:tailEnd len="med" w="med" type="none"/>
                </a:ln>
              </p:spPr>
            </p:cxnSp>
            <p:cxnSp>
              <p:nvCxnSpPr>
                <p:cNvPr id="838" name="Google Shape;838;p72"/>
                <p:cNvCxnSpPr>
                  <a:stCxn id="822" idx="2"/>
                  <a:endCxn id="826" idx="0"/>
                </p:cNvCxnSpPr>
                <p:nvPr/>
              </p:nvCxnSpPr>
              <p:spPr>
                <a:xfrm rot="5400000">
                  <a:off x="3138450" y="3650925"/>
                  <a:ext cx="1195800" cy="3300"/>
                </a:xfrm>
                <a:prstGeom prst="bentConnector3">
                  <a:avLst>
                    <a:gd fmla="val 49997" name="adj1"/>
                  </a:avLst>
                </a:prstGeom>
                <a:noFill/>
                <a:ln cap="flat" cmpd="sng" w="9525">
                  <a:solidFill>
                    <a:srgbClr val="595959"/>
                  </a:solidFill>
                  <a:prstDash val="dash"/>
                  <a:round/>
                  <a:headEnd len="med" w="med" type="none"/>
                  <a:tailEnd len="med" w="med" type="none"/>
                </a:ln>
              </p:spPr>
            </p:cxnSp>
            <p:cxnSp>
              <p:nvCxnSpPr>
                <p:cNvPr id="839" name="Google Shape;839;p72"/>
                <p:cNvCxnSpPr>
                  <a:stCxn id="822" idx="2"/>
                  <a:endCxn id="829" idx="0"/>
                </p:cNvCxnSpPr>
                <p:nvPr/>
              </p:nvCxnSpPr>
              <p:spPr>
                <a:xfrm>
                  <a:off x="3738000" y="3054675"/>
                  <a:ext cx="1534200" cy="1195800"/>
                </a:xfrm>
                <a:prstGeom prst="straightConnector1">
                  <a:avLst/>
                </a:prstGeom>
                <a:noFill/>
                <a:ln cap="flat" cmpd="sng" w="9525">
                  <a:solidFill>
                    <a:srgbClr val="595959"/>
                  </a:solidFill>
                  <a:prstDash val="dash"/>
                  <a:round/>
                  <a:headEnd len="med" w="med" type="none"/>
                  <a:tailEnd len="med" w="med" type="none"/>
                </a:ln>
              </p:spPr>
            </p:cxnSp>
            <p:cxnSp>
              <p:nvCxnSpPr>
                <p:cNvPr id="840" name="Google Shape;840;p72"/>
                <p:cNvCxnSpPr>
                  <a:stCxn id="826" idx="0"/>
                </p:cNvCxnSpPr>
                <p:nvPr/>
              </p:nvCxnSpPr>
              <p:spPr>
                <a:xfrm flipH="1" rot="10800000">
                  <a:off x="3734719" y="3069000"/>
                  <a:ext cx="1539600" cy="1181400"/>
                </a:xfrm>
                <a:prstGeom prst="straightConnector1">
                  <a:avLst/>
                </a:prstGeom>
                <a:noFill/>
                <a:ln cap="flat" cmpd="sng" w="9525">
                  <a:solidFill>
                    <a:srgbClr val="595959"/>
                  </a:solidFill>
                  <a:prstDash val="dash"/>
                  <a:round/>
                  <a:headEnd len="med" w="med" type="none"/>
                  <a:tailEnd len="med" w="med" type="none"/>
                </a:ln>
              </p:spPr>
            </p:cxnSp>
            <p:cxnSp>
              <p:nvCxnSpPr>
                <p:cNvPr id="841" name="Google Shape;841;p72"/>
                <p:cNvCxnSpPr>
                  <a:endCxn id="829" idx="0"/>
                </p:cNvCxnSpPr>
                <p:nvPr/>
              </p:nvCxnSpPr>
              <p:spPr>
                <a:xfrm>
                  <a:off x="5272231" y="3064500"/>
                  <a:ext cx="0" cy="1185900"/>
                </a:xfrm>
                <a:prstGeom prst="straightConnector1">
                  <a:avLst/>
                </a:prstGeom>
                <a:noFill/>
                <a:ln cap="flat" cmpd="sng" w="9525">
                  <a:solidFill>
                    <a:srgbClr val="595959"/>
                  </a:solidFill>
                  <a:prstDash val="dash"/>
                  <a:round/>
                  <a:headEnd len="med" w="med" type="none"/>
                  <a:tailEnd len="med" w="med" type="none"/>
                </a:ln>
              </p:spPr>
            </p:cxnSp>
          </p:grpSp>
          <p:pic>
            <p:nvPicPr>
              <p:cNvPr id="842" name="Google Shape;842;p72"/>
              <p:cNvPicPr preferRelativeResize="0"/>
              <p:nvPr/>
            </p:nvPicPr>
            <p:blipFill>
              <a:blip r:embed="rId6">
                <a:alphaModFix/>
              </a:blip>
              <a:stretch>
                <a:fillRect/>
              </a:stretch>
            </p:blipFill>
            <p:spPr>
              <a:xfrm>
                <a:off x="2268805" y="810277"/>
                <a:ext cx="339192" cy="331892"/>
              </a:xfrm>
              <a:prstGeom prst="rect">
                <a:avLst/>
              </a:prstGeom>
              <a:noFill/>
              <a:ln>
                <a:noFill/>
              </a:ln>
            </p:spPr>
          </p:pic>
          <p:grpSp>
            <p:nvGrpSpPr>
              <p:cNvPr id="843" name="Google Shape;843;p72"/>
              <p:cNvGrpSpPr/>
              <p:nvPr/>
            </p:nvGrpSpPr>
            <p:grpSpPr>
              <a:xfrm>
                <a:off x="2613188" y="3997877"/>
                <a:ext cx="531838" cy="284572"/>
                <a:chOff x="826031" y="1430277"/>
                <a:chExt cx="531838" cy="284573"/>
              </a:xfrm>
            </p:grpSpPr>
            <p:pic>
              <p:nvPicPr>
                <p:cNvPr id="844" name="Google Shape;844;p72"/>
                <p:cNvPicPr preferRelativeResize="0"/>
                <p:nvPr/>
              </p:nvPicPr>
              <p:blipFill>
                <a:blip r:embed="rId7">
                  <a:alphaModFix/>
                </a:blip>
                <a:stretch>
                  <a:fillRect/>
                </a:stretch>
              </p:blipFill>
              <p:spPr>
                <a:xfrm>
                  <a:off x="1070981" y="1430277"/>
                  <a:ext cx="286888" cy="284573"/>
                </a:xfrm>
                <a:prstGeom prst="rect">
                  <a:avLst/>
                </a:prstGeom>
                <a:noFill/>
                <a:ln>
                  <a:noFill/>
                </a:ln>
              </p:spPr>
            </p:pic>
            <p:pic>
              <p:nvPicPr>
                <p:cNvPr id="845" name="Google Shape;845;p72"/>
                <p:cNvPicPr preferRelativeResize="0"/>
                <p:nvPr/>
              </p:nvPicPr>
              <p:blipFill>
                <a:blip r:embed="rId7">
                  <a:alphaModFix/>
                </a:blip>
                <a:stretch>
                  <a:fillRect/>
                </a:stretch>
              </p:blipFill>
              <p:spPr>
                <a:xfrm>
                  <a:off x="948506" y="1430277"/>
                  <a:ext cx="286888" cy="284573"/>
                </a:xfrm>
                <a:prstGeom prst="rect">
                  <a:avLst/>
                </a:prstGeom>
                <a:noFill/>
                <a:ln>
                  <a:noFill/>
                </a:ln>
              </p:spPr>
            </p:pic>
            <p:pic>
              <p:nvPicPr>
                <p:cNvPr id="846" name="Google Shape;846;p72"/>
                <p:cNvPicPr preferRelativeResize="0"/>
                <p:nvPr/>
              </p:nvPicPr>
              <p:blipFill>
                <a:blip r:embed="rId7">
                  <a:alphaModFix/>
                </a:blip>
                <a:stretch>
                  <a:fillRect/>
                </a:stretch>
              </p:blipFill>
              <p:spPr>
                <a:xfrm>
                  <a:off x="826031" y="1430277"/>
                  <a:ext cx="286888" cy="284573"/>
                </a:xfrm>
                <a:prstGeom prst="rect">
                  <a:avLst/>
                </a:prstGeom>
                <a:noFill/>
                <a:ln>
                  <a:noFill/>
                </a:ln>
              </p:spPr>
            </p:pic>
          </p:grpSp>
          <p:grpSp>
            <p:nvGrpSpPr>
              <p:cNvPr id="847" name="Google Shape;847;p72"/>
              <p:cNvGrpSpPr/>
              <p:nvPr/>
            </p:nvGrpSpPr>
            <p:grpSpPr>
              <a:xfrm>
                <a:off x="4148813" y="3997877"/>
                <a:ext cx="531838" cy="284572"/>
                <a:chOff x="826031" y="1430277"/>
                <a:chExt cx="531838" cy="284573"/>
              </a:xfrm>
            </p:grpSpPr>
            <p:pic>
              <p:nvPicPr>
                <p:cNvPr id="848" name="Google Shape;848;p72"/>
                <p:cNvPicPr preferRelativeResize="0"/>
                <p:nvPr/>
              </p:nvPicPr>
              <p:blipFill>
                <a:blip r:embed="rId7">
                  <a:alphaModFix/>
                </a:blip>
                <a:stretch>
                  <a:fillRect/>
                </a:stretch>
              </p:blipFill>
              <p:spPr>
                <a:xfrm>
                  <a:off x="1070981" y="1430277"/>
                  <a:ext cx="286888" cy="284573"/>
                </a:xfrm>
                <a:prstGeom prst="rect">
                  <a:avLst/>
                </a:prstGeom>
                <a:noFill/>
                <a:ln>
                  <a:noFill/>
                </a:ln>
              </p:spPr>
            </p:pic>
            <p:pic>
              <p:nvPicPr>
                <p:cNvPr id="849" name="Google Shape;849;p72"/>
                <p:cNvPicPr preferRelativeResize="0"/>
                <p:nvPr/>
              </p:nvPicPr>
              <p:blipFill>
                <a:blip r:embed="rId7">
                  <a:alphaModFix/>
                </a:blip>
                <a:stretch>
                  <a:fillRect/>
                </a:stretch>
              </p:blipFill>
              <p:spPr>
                <a:xfrm>
                  <a:off x="948506" y="1430277"/>
                  <a:ext cx="286888" cy="284573"/>
                </a:xfrm>
                <a:prstGeom prst="rect">
                  <a:avLst/>
                </a:prstGeom>
                <a:noFill/>
                <a:ln>
                  <a:noFill/>
                </a:ln>
              </p:spPr>
            </p:pic>
            <p:pic>
              <p:nvPicPr>
                <p:cNvPr id="850" name="Google Shape;850;p72"/>
                <p:cNvPicPr preferRelativeResize="0"/>
                <p:nvPr/>
              </p:nvPicPr>
              <p:blipFill>
                <a:blip r:embed="rId7">
                  <a:alphaModFix/>
                </a:blip>
                <a:stretch>
                  <a:fillRect/>
                </a:stretch>
              </p:blipFill>
              <p:spPr>
                <a:xfrm>
                  <a:off x="826031" y="1430277"/>
                  <a:ext cx="286888" cy="284573"/>
                </a:xfrm>
                <a:prstGeom prst="rect">
                  <a:avLst/>
                </a:prstGeom>
                <a:noFill/>
                <a:ln>
                  <a:noFill/>
                </a:ln>
              </p:spPr>
            </p:pic>
          </p:grpSp>
          <p:grpSp>
            <p:nvGrpSpPr>
              <p:cNvPr id="851" name="Google Shape;851;p72"/>
              <p:cNvGrpSpPr/>
              <p:nvPr/>
            </p:nvGrpSpPr>
            <p:grpSpPr>
              <a:xfrm>
                <a:off x="5684438" y="3997877"/>
                <a:ext cx="531838" cy="284572"/>
                <a:chOff x="826031" y="1430277"/>
                <a:chExt cx="531838" cy="284573"/>
              </a:xfrm>
            </p:grpSpPr>
            <p:pic>
              <p:nvPicPr>
                <p:cNvPr id="852" name="Google Shape;852;p72"/>
                <p:cNvPicPr preferRelativeResize="0"/>
                <p:nvPr/>
              </p:nvPicPr>
              <p:blipFill>
                <a:blip r:embed="rId7">
                  <a:alphaModFix/>
                </a:blip>
                <a:stretch>
                  <a:fillRect/>
                </a:stretch>
              </p:blipFill>
              <p:spPr>
                <a:xfrm>
                  <a:off x="1070981" y="1430277"/>
                  <a:ext cx="286888" cy="284573"/>
                </a:xfrm>
                <a:prstGeom prst="rect">
                  <a:avLst/>
                </a:prstGeom>
                <a:noFill/>
                <a:ln>
                  <a:noFill/>
                </a:ln>
              </p:spPr>
            </p:pic>
            <p:pic>
              <p:nvPicPr>
                <p:cNvPr id="853" name="Google Shape;853;p72"/>
                <p:cNvPicPr preferRelativeResize="0"/>
                <p:nvPr/>
              </p:nvPicPr>
              <p:blipFill>
                <a:blip r:embed="rId7">
                  <a:alphaModFix/>
                </a:blip>
                <a:stretch>
                  <a:fillRect/>
                </a:stretch>
              </p:blipFill>
              <p:spPr>
                <a:xfrm>
                  <a:off x="948506" y="1430277"/>
                  <a:ext cx="286888" cy="284573"/>
                </a:xfrm>
                <a:prstGeom prst="rect">
                  <a:avLst/>
                </a:prstGeom>
                <a:noFill/>
                <a:ln>
                  <a:noFill/>
                </a:ln>
              </p:spPr>
            </p:pic>
            <p:pic>
              <p:nvPicPr>
                <p:cNvPr id="854" name="Google Shape;854;p72"/>
                <p:cNvPicPr preferRelativeResize="0"/>
                <p:nvPr/>
              </p:nvPicPr>
              <p:blipFill>
                <a:blip r:embed="rId7">
                  <a:alphaModFix/>
                </a:blip>
                <a:stretch>
                  <a:fillRect/>
                </a:stretch>
              </p:blipFill>
              <p:spPr>
                <a:xfrm>
                  <a:off x="826031" y="1430277"/>
                  <a:ext cx="286888" cy="284573"/>
                </a:xfrm>
                <a:prstGeom prst="rect">
                  <a:avLst/>
                </a:prstGeom>
                <a:noFill/>
                <a:ln>
                  <a:noFill/>
                </a:ln>
              </p:spPr>
            </p:pic>
          </p:grpSp>
        </p:grpSp>
        <p:cxnSp>
          <p:nvCxnSpPr>
            <p:cNvPr id="855" name="Google Shape;855;p72"/>
            <p:cNvCxnSpPr>
              <a:stCxn id="835" idx="0"/>
              <a:endCxn id="822" idx="2"/>
            </p:cNvCxnSpPr>
            <p:nvPr/>
          </p:nvCxnSpPr>
          <p:spPr>
            <a:xfrm flipH="1" rot="10800000">
              <a:off x="7688695" y="3463851"/>
              <a:ext cx="1690200" cy="528300"/>
            </a:xfrm>
            <a:prstGeom prst="straightConnector1">
              <a:avLst/>
            </a:prstGeom>
            <a:noFill/>
            <a:ln cap="flat" cmpd="sng" w="9525">
              <a:solidFill>
                <a:srgbClr val="595959"/>
              </a:solidFill>
              <a:prstDash val="dash"/>
              <a:round/>
              <a:headEnd len="med" w="med" type="none"/>
              <a:tailEnd len="med" w="med" type="none"/>
            </a:ln>
          </p:spPr>
        </p:cxn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9" name="Shape 859"/>
        <p:cNvGrpSpPr/>
        <p:nvPr/>
      </p:nvGrpSpPr>
      <p:grpSpPr>
        <a:xfrm>
          <a:off x="0" y="0"/>
          <a:ext cx="0" cy="0"/>
          <a:chOff x="0" y="0"/>
          <a:chExt cx="0" cy="0"/>
        </a:xfrm>
      </p:grpSpPr>
      <p:sp>
        <p:nvSpPr>
          <p:cNvPr id="860" name="Google Shape;860;p73"/>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861" name="Google Shape;861;p73"/>
          <p:cNvSpPr txBox="1"/>
          <p:nvPr>
            <p:ph type="title"/>
          </p:nvPr>
        </p:nvSpPr>
        <p:spPr>
          <a:xfrm>
            <a:off x="447775" y="1084561"/>
            <a:ext cx="6825000" cy="2105100"/>
          </a:xfrm>
          <a:prstGeom prst="rect">
            <a:avLst/>
          </a:prstGeom>
        </p:spPr>
        <p:txBody>
          <a:bodyPr anchorCtr="0" anchor="t" bIns="91425" lIns="438900" spcFirstLastPara="1" rIns="91425" wrap="square" tIns="91425">
            <a:noAutofit/>
          </a:bodyPr>
          <a:lstStyle/>
          <a:p>
            <a:pPr indent="0" lvl="0" marL="0" rtl="0" algn="l">
              <a:spcBef>
                <a:spcPts val="0"/>
              </a:spcBef>
              <a:spcAft>
                <a:spcPts val="0"/>
              </a:spcAft>
              <a:buNone/>
            </a:pPr>
            <a:r>
              <a:rPr lang="en"/>
              <a:t>Automation mesh node types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5" name="Shape 865"/>
        <p:cNvGrpSpPr/>
        <p:nvPr/>
      </p:nvGrpSpPr>
      <p:grpSpPr>
        <a:xfrm>
          <a:off x="0" y="0"/>
          <a:ext cx="0" cy="0"/>
          <a:chOff x="0" y="0"/>
          <a:chExt cx="0" cy="0"/>
        </a:xfrm>
      </p:grpSpPr>
      <p:sp>
        <p:nvSpPr>
          <p:cNvPr id="866" name="Google Shape;866;p74"/>
          <p:cNvSpPr txBox="1"/>
          <p:nvPr/>
        </p:nvSpPr>
        <p:spPr>
          <a:xfrm>
            <a:off x="885125" y="1196350"/>
            <a:ext cx="10422000" cy="291900"/>
          </a:xfrm>
          <a:prstGeom prst="rect">
            <a:avLst/>
          </a:prstGeom>
          <a:noFill/>
          <a:ln>
            <a:noFill/>
          </a:ln>
        </p:spPr>
        <p:txBody>
          <a:bodyPr anchorCtr="0" anchor="t" bIns="0" lIns="0" spcFirstLastPara="1" rIns="0" wrap="square" tIns="0">
            <a:noAutofit/>
          </a:bodyPr>
          <a:lstStyle/>
          <a:p>
            <a:pPr indent="0" lvl="0" marL="0" rtl="0" algn="l">
              <a:lnSpc>
                <a:spcPct val="140000"/>
              </a:lnSpc>
              <a:spcBef>
                <a:spcPts val="0"/>
              </a:spcBef>
              <a:spcAft>
                <a:spcPts val="500"/>
              </a:spcAft>
              <a:buNone/>
            </a:pPr>
            <a:r>
              <a:rPr lang="en" sz="1800">
                <a:solidFill>
                  <a:srgbClr val="EE0000"/>
                </a:solidFill>
                <a:latin typeface="Red Hat Display"/>
                <a:ea typeface="Red Hat Display"/>
                <a:cs typeface="Red Hat Display"/>
                <a:sym typeface="Red Hat Display"/>
              </a:rPr>
              <a:t>Control plane</a:t>
            </a:r>
            <a:endParaRPr sz="1800">
              <a:solidFill>
                <a:srgbClr val="EE0000"/>
              </a:solidFill>
              <a:latin typeface="Red Hat Display"/>
              <a:ea typeface="Red Hat Display"/>
              <a:cs typeface="Red Hat Display"/>
              <a:sym typeface="Red Hat Display"/>
            </a:endParaRPr>
          </a:p>
        </p:txBody>
      </p:sp>
      <p:sp>
        <p:nvSpPr>
          <p:cNvPr id="867" name="Google Shape;867;p74"/>
          <p:cNvSpPr txBox="1"/>
          <p:nvPr/>
        </p:nvSpPr>
        <p:spPr>
          <a:xfrm>
            <a:off x="885050" y="719350"/>
            <a:ext cx="10422000" cy="553200"/>
          </a:xfrm>
          <a:prstGeom prst="rect">
            <a:avLst/>
          </a:prstGeom>
          <a:noFill/>
          <a:ln>
            <a:noFill/>
          </a:ln>
        </p:spPr>
        <p:txBody>
          <a:bodyPr anchorCtr="0" anchor="t" bIns="0" lIns="0" spcFirstLastPara="1" rIns="0" wrap="square" tIns="0">
            <a:noAutofit/>
          </a:bodyPr>
          <a:lstStyle/>
          <a:p>
            <a:pPr indent="0" lvl="0" marL="0" rtl="0" algn="l">
              <a:lnSpc>
                <a:spcPct val="130000"/>
              </a:lnSpc>
              <a:spcBef>
                <a:spcPts val="0"/>
              </a:spcBef>
              <a:spcAft>
                <a:spcPts val="0"/>
              </a:spcAft>
              <a:buNone/>
            </a:pPr>
            <a:r>
              <a:rPr lang="en" sz="2800">
                <a:latin typeface="Red Hat Display"/>
                <a:ea typeface="Red Hat Display"/>
                <a:cs typeface="Red Hat Display"/>
                <a:sym typeface="Red Hat Display"/>
              </a:rPr>
              <a:t>Automation mesh node types</a:t>
            </a:r>
            <a:endParaRPr sz="2800">
              <a:solidFill>
                <a:srgbClr val="000000"/>
              </a:solidFill>
              <a:latin typeface="Red Hat Display"/>
              <a:ea typeface="Red Hat Display"/>
              <a:cs typeface="Red Hat Display"/>
              <a:sym typeface="Red Hat Display"/>
            </a:endParaRPr>
          </a:p>
        </p:txBody>
      </p:sp>
      <p:sp>
        <p:nvSpPr>
          <p:cNvPr id="868" name="Google Shape;868;p74"/>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cxnSp>
        <p:nvCxnSpPr>
          <p:cNvPr id="869" name="Google Shape;869;p74"/>
          <p:cNvCxnSpPr/>
          <p:nvPr/>
        </p:nvCxnSpPr>
        <p:spPr>
          <a:xfrm>
            <a:off x="724144" y="2247911"/>
            <a:ext cx="0" cy="3909300"/>
          </a:xfrm>
          <a:prstGeom prst="straightConnector1">
            <a:avLst/>
          </a:prstGeom>
          <a:noFill/>
          <a:ln cap="rnd" cmpd="sng" w="19050">
            <a:solidFill>
              <a:srgbClr val="BFBFBF"/>
            </a:solidFill>
            <a:prstDash val="dot"/>
            <a:round/>
            <a:headEnd len="med" w="med" type="none"/>
            <a:tailEnd len="med" w="med" type="none"/>
          </a:ln>
        </p:spPr>
      </p:cxnSp>
      <p:sp>
        <p:nvSpPr>
          <p:cNvPr id="870" name="Google Shape;870;p74"/>
          <p:cNvSpPr txBox="1"/>
          <p:nvPr/>
        </p:nvSpPr>
        <p:spPr>
          <a:xfrm>
            <a:off x="931450" y="2126325"/>
            <a:ext cx="4837500" cy="46449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600">
                <a:solidFill>
                  <a:srgbClr val="EE0000"/>
                </a:solidFill>
                <a:latin typeface="Red Hat Display Medium"/>
                <a:ea typeface="Red Hat Display Medium"/>
                <a:cs typeface="Red Hat Display Medium"/>
                <a:sym typeface="Red Hat Display Medium"/>
              </a:rPr>
              <a:t>Hybrid</a:t>
            </a:r>
            <a:endParaRPr sz="1600">
              <a:solidFill>
                <a:srgbClr val="EE0000"/>
              </a:solidFill>
              <a:latin typeface="Red Hat Display Medium"/>
              <a:ea typeface="Red Hat Display Medium"/>
              <a:cs typeface="Red Hat Display Medium"/>
              <a:sym typeface="Red Hat Display Medium"/>
            </a:endParaRPr>
          </a:p>
          <a:p>
            <a:pPr indent="0" lvl="0" marL="0" rtl="0" algn="l">
              <a:spcBef>
                <a:spcPts val="500"/>
              </a:spcBef>
              <a:spcAft>
                <a:spcPts val="0"/>
              </a:spcAft>
              <a:buNone/>
            </a:pPr>
            <a:r>
              <a:rPr lang="en">
                <a:solidFill>
                  <a:schemeClr val="dk1"/>
                </a:solidFill>
                <a:latin typeface="Red Hat Display"/>
                <a:ea typeface="Red Hat Display"/>
                <a:cs typeface="Red Hat Display"/>
                <a:sym typeface="Red Hat Display"/>
              </a:rPr>
              <a:t>Default node type for controller nodes</a:t>
            </a:r>
            <a:endParaRPr>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lang="en">
                <a:solidFill>
                  <a:schemeClr val="dk1"/>
                </a:solidFill>
                <a:latin typeface="Red Hat Display"/>
                <a:ea typeface="Red Hat Display"/>
                <a:cs typeface="Red Hat Display"/>
                <a:sym typeface="Red Hat Display"/>
              </a:rPr>
              <a:t>Perform controller functions and execute automation</a:t>
            </a:r>
            <a:endParaRPr>
              <a:solidFill>
                <a:schemeClr val="dk1"/>
              </a:solidFill>
              <a:latin typeface="Red Hat Display"/>
              <a:ea typeface="Red Hat Display"/>
              <a:cs typeface="Red Hat Display"/>
              <a:sym typeface="Red Hat Display"/>
            </a:endParaRPr>
          </a:p>
          <a:p>
            <a:pPr indent="0" lvl="0" marL="0" rtl="0" algn="l">
              <a:lnSpc>
                <a:spcPct val="100000"/>
              </a:lnSpc>
              <a:spcBef>
                <a:spcPts val="500"/>
              </a:spcBef>
              <a:spcAft>
                <a:spcPts val="0"/>
              </a:spcAft>
              <a:buNone/>
            </a:pPr>
            <a:r>
              <a:t/>
            </a:r>
            <a:endParaRPr>
              <a:solidFill>
                <a:schemeClr val="dk1"/>
              </a:solidFill>
              <a:latin typeface="Red Hat Display"/>
              <a:ea typeface="Red Hat Display"/>
              <a:cs typeface="Red Hat Display"/>
              <a:sym typeface="Red Hat Display"/>
            </a:endParaRPr>
          </a:p>
          <a:p>
            <a:pPr indent="0" lvl="0" marL="0" rtl="0" algn="l">
              <a:lnSpc>
                <a:spcPct val="100000"/>
              </a:lnSpc>
              <a:spcBef>
                <a:spcPts val="500"/>
              </a:spcBef>
              <a:spcAft>
                <a:spcPts val="0"/>
              </a:spcAft>
              <a:buNone/>
            </a:pPr>
            <a:r>
              <a:rPr lang="en" sz="1600">
                <a:solidFill>
                  <a:schemeClr val="accent1"/>
                </a:solidFill>
                <a:latin typeface="Red Hat Display Medium"/>
                <a:ea typeface="Red Hat Display Medium"/>
                <a:cs typeface="Red Hat Display Medium"/>
                <a:sym typeface="Red Hat Display Medium"/>
              </a:rPr>
              <a:t>Control</a:t>
            </a:r>
            <a:endParaRPr b="1" sz="1600">
              <a:solidFill>
                <a:schemeClr val="accent1"/>
              </a:solidFill>
              <a:latin typeface="Red Hat Display"/>
              <a:ea typeface="Red Hat Display"/>
              <a:cs typeface="Red Hat Display"/>
              <a:sym typeface="Red Hat Display"/>
            </a:endParaRPr>
          </a:p>
          <a:p>
            <a:pPr indent="0" lvl="0" marL="0" rtl="0" algn="l">
              <a:lnSpc>
                <a:spcPct val="100000"/>
              </a:lnSpc>
              <a:spcBef>
                <a:spcPts val="500"/>
              </a:spcBef>
              <a:spcAft>
                <a:spcPts val="0"/>
              </a:spcAft>
              <a:buNone/>
            </a:pPr>
            <a:r>
              <a:rPr lang="en">
                <a:solidFill>
                  <a:srgbClr val="141414"/>
                </a:solidFill>
                <a:latin typeface="Red Hat Display"/>
                <a:ea typeface="Red Hat Display"/>
                <a:cs typeface="Red Hat Display"/>
                <a:sym typeface="Red Hat Display"/>
              </a:rPr>
              <a:t>Capacity is dedicated to controller functions</a:t>
            </a:r>
            <a:endParaRPr>
              <a:solidFill>
                <a:srgbClr val="141414"/>
              </a:solidFill>
              <a:latin typeface="Red Hat Display"/>
              <a:ea typeface="Red Hat Display"/>
              <a:cs typeface="Red Hat Display"/>
              <a:sym typeface="Red Hat Display"/>
            </a:endParaRPr>
          </a:p>
          <a:p>
            <a:pPr indent="0" lvl="0" marL="0" rtl="0" algn="l">
              <a:lnSpc>
                <a:spcPct val="100000"/>
              </a:lnSpc>
              <a:spcBef>
                <a:spcPts val="500"/>
              </a:spcBef>
              <a:spcAft>
                <a:spcPts val="0"/>
              </a:spcAft>
              <a:buNone/>
            </a:pPr>
            <a:r>
              <a:rPr lang="en">
                <a:solidFill>
                  <a:srgbClr val="141414"/>
                </a:solidFill>
                <a:latin typeface="Red Hat Display"/>
                <a:ea typeface="Red Hat Display"/>
                <a:cs typeface="Red Hat Display"/>
                <a:sym typeface="Red Hat Display"/>
              </a:rPr>
              <a:t>Automation execution capability is disabled</a:t>
            </a:r>
            <a:endParaRPr>
              <a:solidFill>
                <a:srgbClr val="141414"/>
              </a:solidFill>
              <a:latin typeface="Red Hat Display"/>
              <a:ea typeface="Red Hat Display"/>
              <a:cs typeface="Red Hat Display"/>
              <a:sym typeface="Red Hat Display"/>
            </a:endParaRPr>
          </a:p>
          <a:p>
            <a:pPr indent="0" lvl="0" marL="0" rtl="0" algn="l">
              <a:spcBef>
                <a:spcPts val="500"/>
              </a:spcBef>
              <a:spcAft>
                <a:spcPts val="0"/>
              </a:spcAft>
              <a:buNone/>
            </a:pPr>
            <a:r>
              <a:t/>
            </a:r>
            <a:endParaRPr sz="1200">
              <a:solidFill>
                <a:srgbClr val="141414"/>
              </a:solidFill>
              <a:latin typeface="Red Hat Display"/>
              <a:ea typeface="Red Hat Display"/>
              <a:cs typeface="Red Hat Display"/>
              <a:sym typeface="Red Hat Display"/>
            </a:endParaRPr>
          </a:p>
          <a:p>
            <a:pPr indent="0" lvl="0" marL="0" rtl="0" algn="l">
              <a:lnSpc>
                <a:spcPct val="100000"/>
              </a:lnSpc>
              <a:spcBef>
                <a:spcPts val="500"/>
              </a:spcBef>
              <a:spcAft>
                <a:spcPts val="0"/>
              </a:spcAft>
              <a:buClr>
                <a:schemeClr val="dk1"/>
              </a:buClr>
              <a:buSzPts val="1100"/>
              <a:buFont typeface="Arial"/>
              <a:buNone/>
            </a:pPr>
            <a:r>
              <a:t/>
            </a:r>
            <a:endParaRPr>
              <a:solidFill>
                <a:srgbClr val="141414"/>
              </a:solidFill>
              <a:latin typeface="Red Hat Display"/>
              <a:ea typeface="Red Hat Display"/>
              <a:cs typeface="Red Hat Display"/>
              <a:sym typeface="Red Hat Display"/>
            </a:endParaRPr>
          </a:p>
          <a:p>
            <a:pPr indent="0" lvl="0" marL="0" rtl="0" algn="l">
              <a:spcBef>
                <a:spcPts val="500"/>
              </a:spcBef>
              <a:spcAft>
                <a:spcPts val="0"/>
              </a:spcAft>
              <a:buNone/>
            </a:pPr>
            <a:r>
              <a:t/>
            </a:r>
            <a:endParaRPr>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t/>
            </a:r>
            <a:endParaRPr>
              <a:solidFill>
                <a:schemeClr val="dk1"/>
              </a:solidFill>
              <a:latin typeface="Red Hat Display"/>
              <a:ea typeface="Red Hat Display"/>
              <a:cs typeface="Red Hat Display"/>
              <a:sym typeface="Red Hat Display"/>
            </a:endParaRPr>
          </a:p>
          <a:p>
            <a:pPr indent="0" lvl="0" marL="0" rtl="0" algn="l">
              <a:lnSpc>
                <a:spcPct val="140000"/>
              </a:lnSpc>
              <a:spcBef>
                <a:spcPts val="500"/>
              </a:spcBef>
              <a:spcAft>
                <a:spcPts val="400"/>
              </a:spcAft>
              <a:buNone/>
            </a:pPr>
            <a:r>
              <a:t/>
            </a:r>
            <a:endParaRPr sz="1600">
              <a:solidFill>
                <a:schemeClr val="dk1"/>
              </a:solidFill>
              <a:latin typeface="Red Hat Display"/>
              <a:ea typeface="Red Hat Display"/>
              <a:cs typeface="Red Hat Display"/>
              <a:sym typeface="Red Hat Display"/>
            </a:endParaRPr>
          </a:p>
        </p:txBody>
      </p:sp>
      <p:pic>
        <p:nvPicPr>
          <p:cNvPr id="871" name="Google Shape;871;p74"/>
          <p:cNvPicPr preferRelativeResize="0"/>
          <p:nvPr/>
        </p:nvPicPr>
        <p:blipFill rotWithShape="1">
          <a:blip r:embed="rId3">
            <a:alphaModFix/>
          </a:blip>
          <a:srcRect b="0" l="0" r="0" t="0"/>
          <a:stretch/>
        </p:blipFill>
        <p:spPr>
          <a:xfrm>
            <a:off x="481835" y="1641688"/>
            <a:ext cx="484632" cy="484632"/>
          </a:xfrm>
          <a:prstGeom prst="rect">
            <a:avLst/>
          </a:prstGeom>
          <a:noFill/>
          <a:ln>
            <a:noFill/>
          </a:ln>
        </p:spPr>
      </p:pic>
      <p:grpSp>
        <p:nvGrpSpPr>
          <p:cNvPr id="872" name="Google Shape;872;p74"/>
          <p:cNvGrpSpPr/>
          <p:nvPr/>
        </p:nvGrpSpPr>
        <p:grpSpPr>
          <a:xfrm>
            <a:off x="5878875" y="1680658"/>
            <a:ext cx="6217730" cy="4464997"/>
            <a:chOff x="6088425" y="1614000"/>
            <a:chExt cx="5865783" cy="4207895"/>
          </a:xfrm>
        </p:grpSpPr>
        <p:sp>
          <p:nvSpPr>
            <p:cNvPr id="873" name="Google Shape;873;p74"/>
            <p:cNvSpPr/>
            <p:nvPr/>
          </p:nvSpPr>
          <p:spPr>
            <a:xfrm>
              <a:off x="6468999" y="1988645"/>
              <a:ext cx="4837632" cy="1424775"/>
            </a:xfrm>
            <a:prstGeom prst="rect">
              <a:avLst/>
            </a:prstGeom>
            <a:solidFill>
              <a:srgbClr val="FFFFFF"/>
            </a:solidFill>
            <a:ln cap="flat" cmpd="sng" w="9525">
              <a:solidFill>
                <a:srgbClr val="595959"/>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4" name="Google Shape;874;p74"/>
            <p:cNvGrpSpPr/>
            <p:nvPr/>
          </p:nvGrpSpPr>
          <p:grpSpPr>
            <a:xfrm>
              <a:off x="6089816" y="1614000"/>
              <a:ext cx="5207921" cy="1997497"/>
              <a:chOff x="2191150" y="910501"/>
              <a:chExt cx="4253100" cy="1650824"/>
            </a:xfrm>
          </p:grpSpPr>
          <p:sp>
            <p:nvSpPr>
              <p:cNvPr id="875" name="Google Shape;875;p74"/>
              <p:cNvSpPr txBox="1"/>
              <p:nvPr/>
            </p:nvSpPr>
            <p:spPr>
              <a:xfrm flipH="1" rot="-5400000">
                <a:off x="1756750" y="1662475"/>
                <a:ext cx="1171200" cy="302400"/>
              </a:xfrm>
              <a:prstGeom prst="rect">
                <a:avLst/>
              </a:prstGeom>
              <a:solidFill>
                <a:srgbClr val="43434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ed Hat Display Medium"/>
                    <a:ea typeface="Red Hat Display Medium"/>
                    <a:cs typeface="Red Hat Display Medium"/>
                    <a:sym typeface="Red Hat Display Medium"/>
                  </a:rPr>
                  <a:t>Control plane</a:t>
                </a:r>
                <a:endParaRPr sz="1000">
                  <a:solidFill>
                    <a:srgbClr val="FFFFFF"/>
                  </a:solidFill>
                  <a:latin typeface="Red Hat Display Medium"/>
                  <a:ea typeface="Red Hat Display Medium"/>
                  <a:cs typeface="Red Hat Display Medium"/>
                  <a:sym typeface="Red Hat Display Medium"/>
                </a:endParaRPr>
              </a:p>
            </p:txBody>
          </p:sp>
          <p:sp>
            <p:nvSpPr>
              <p:cNvPr id="876" name="Google Shape;876;p74"/>
              <p:cNvSpPr txBox="1"/>
              <p:nvPr/>
            </p:nvSpPr>
            <p:spPr>
              <a:xfrm>
                <a:off x="2191150" y="910501"/>
                <a:ext cx="4253100" cy="317400"/>
              </a:xfrm>
              <a:prstGeom prst="rect">
                <a:avLst/>
              </a:prstGeom>
              <a:solidFill>
                <a:srgbClr val="EE0000"/>
              </a:solidFill>
              <a:ln cap="flat" cmpd="sng" w="9525">
                <a:solidFill>
                  <a:srgbClr val="EE000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rPr lang="en">
                    <a:solidFill>
                      <a:srgbClr val="FFFFFF"/>
                    </a:solidFill>
                    <a:latin typeface="Red Hat Display Medium"/>
                    <a:ea typeface="Red Hat Display Medium"/>
                    <a:cs typeface="Red Hat Display Medium"/>
                    <a:sym typeface="Red Hat Display Medium"/>
                  </a:rPr>
                  <a:t>Automation controller</a:t>
                </a:r>
                <a:endParaRPr>
                  <a:solidFill>
                    <a:srgbClr val="FFFFFF"/>
                  </a:solidFill>
                  <a:latin typeface="Red Hat Display Medium"/>
                  <a:ea typeface="Red Hat Display Medium"/>
                  <a:cs typeface="Red Hat Display Medium"/>
                  <a:sym typeface="Red Hat Display Medium"/>
                </a:endParaRPr>
              </a:p>
            </p:txBody>
          </p:sp>
          <p:grpSp>
            <p:nvGrpSpPr>
              <p:cNvPr id="877" name="Google Shape;877;p74"/>
              <p:cNvGrpSpPr/>
              <p:nvPr/>
            </p:nvGrpSpPr>
            <p:grpSpPr>
              <a:xfrm>
                <a:off x="2637250" y="1915213"/>
                <a:ext cx="1120500" cy="338400"/>
                <a:chOff x="7443188" y="2012813"/>
                <a:chExt cx="1120500" cy="338400"/>
              </a:xfrm>
            </p:grpSpPr>
            <p:sp>
              <p:nvSpPr>
                <p:cNvPr id="878" name="Google Shape;878;p74"/>
                <p:cNvSpPr txBox="1"/>
                <p:nvPr/>
              </p:nvSpPr>
              <p:spPr>
                <a:xfrm>
                  <a:off x="7443188" y="2012813"/>
                  <a:ext cx="1120500" cy="338400"/>
                </a:xfrm>
                <a:prstGeom prst="rect">
                  <a:avLst/>
                </a:prstGeom>
                <a:solidFill>
                  <a:srgbClr val="EEEEEE"/>
                </a:solidFill>
                <a:ln cap="flat" cmpd="sng" w="9525">
                  <a:solidFill>
                    <a:srgbClr val="595959"/>
                  </a:solidFill>
                  <a:prstDash val="dot"/>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en" sz="900">
                      <a:latin typeface="Red Hat Display"/>
                      <a:ea typeface="Red Hat Display"/>
                      <a:cs typeface="Red Hat Display"/>
                      <a:sym typeface="Red Hat Display"/>
                    </a:rPr>
                    <a:t>type:control</a:t>
                  </a:r>
                  <a:endParaRPr sz="900">
                    <a:solidFill>
                      <a:srgbClr val="000000"/>
                    </a:solidFill>
                    <a:latin typeface="Red Hat Display"/>
                    <a:ea typeface="Red Hat Display"/>
                    <a:cs typeface="Red Hat Display"/>
                    <a:sym typeface="Red Hat Display"/>
                  </a:endParaRPr>
                </a:p>
              </p:txBody>
            </p:sp>
            <p:pic>
              <p:nvPicPr>
                <p:cNvPr id="879" name="Google Shape;879;p74"/>
                <p:cNvPicPr preferRelativeResize="0"/>
                <p:nvPr/>
              </p:nvPicPr>
              <p:blipFill>
                <a:blip r:embed="rId4">
                  <a:alphaModFix/>
                </a:blip>
                <a:stretch>
                  <a:fillRect/>
                </a:stretch>
              </p:blipFill>
              <p:spPr>
                <a:xfrm>
                  <a:off x="7497804" y="2052613"/>
                  <a:ext cx="258256" cy="258786"/>
                </a:xfrm>
                <a:prstGeom prst="rect">
                  <a:avLst/>
                </a:prstGeom>
                <a:noFill/>
                <a:ln>
                  <a:noFill/>
                </a:ln>
              </p:spPr>
            </p:pic>
          </p:grpSp>
          <p:grpSp>
            <p:nvGrpSpPr>
              <p:cNvPr id="880" name="Google Shape;880;p74"/>
              <p:cNvGrpSpPr/>
              <p:nvPr/>
            </p:nvGrpSpPr>
            <p:grpSpPr>
              <a:xfrm>
                <a:off x="5038144" y="2221725"/>
                <a:ext cx="1119600" cy="339600"/>
                <a:chOff x="7443194" y="2012800"/>
                <a:chExt cx="1119600" cy="339600"/>
              </a:xfrm>
            </p:grpSpPr>
            <p:sp>
              <p:nvSpPr>
                <p:cNvPr id="881" name="Google Shape;881;p74"/>
                <p:cNvSpPr txBox="1"/>
                <p:nvPr/>
              </p:nvSpPr>
              <p:spPr>
                <a:xfrm>
                  <a:off x="7443194" y="2012800"/>
                  <a:ext cx="1119600" cy="339600"/>
                </a:xfrm>
                <a:prstGeom prst="rect">
                  <a:avLst/>
                </a:prstGeom>
                <a:solidFill>
                  <a:srgbClr val="EEEEEE"/>
                </a:solidFill>
                <a:ln cap="flat" cmpd="sng" w="9525">
                  <a:solidFill>
                    <a:srgbClr val="595959"/>
                  </a:solidFill>
                  <a:prstDash val="dot"/>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en" sz="900">
                      <a:latin typeface="Red Hat Display"/>
                      <a:ea typeface="Red Hat Display"/>
                      <a:cs typeface="Red Hat Display"/>
                      <a:sym typeface="Red Hat Display"/>
                    </a:rPr>
                    <a:t>type: hybrid</a:t>
                  </a:r>
                  <a:endParaRPr sz="900">
                    <a:solidFill>
                      <a:srgbClr val="000000"/>
                    </a:solidFill>
                    <a:latin typeface="Red Hat Display"/>
                    <a:ea typeface="Red Hat Display"/>
                    <a:cs typeface="Red Hat Display"/>
                    <a:sym typeface="Red Hat Display"/>
                  </a:endParaRPr>
                </a:p>
              </p:txBody>
            </p:sp>
            <p:pic>
              <p:nvPicPr>
                <p:cNvPr id="882" name="Google Shape;882;p74"/>
                <p:cNvPicPr preferRelativeResize="0"/>
                <p:nvPr/>
              </p:nvPicPr>
              <p:blipFill>
                <a:blip r:embed="rId4">
                  <a:alphaModFix/>
                </a:blip>
                <a:stretch>
                  <a:fillRect/>
                </a:stretch>
              </p:blipFill>
              <p:spPr>
                <a:xfrm>
                  <a:off x="7497804" y="2053201"/>
                  <a:ext cx="258256" cy="258786"/>
                </a:xfrm>
                <a:prstGeom prst="rect">
                  <a:avLst/>
                </a:prstGeom>
                <a:noFill/>
                <a:ln>
                  <a:noFill/>
                </a:ln>
              </p:spPr>
            </p:pic>
          </p:grpSp>
          <p:pic>
            <p:nvPicPr>
              <p:cNvPr id="883" name="Google Shape;883;p74"/>
              <p:cNvPicPr preferRelativeResize="0"/>
              <p:nvPr/>
            </p:nvPicPr>
            <p:blipFill>
              <a:blip r:embed="rId5">
                <a:alphaModFix/>
              </a:blip>
              <a:stretch>
                <a:fillRect/>
              </a:stretch>
            </p:blipFill>
            <p:spPr>
              <a:xfrm>
                <a:off x="2254103" y="926040"/>
                <a:ext cx="291234" cy="286303"/>
              </a:xfrm>
              <a:prstGeom prst="rect">
                <a:avLst/>
              </a:prstGeom>
              <a:noFill/>
              <a:ln>
                <a:noFill/>
              </a:ln>
            </p:spPr>
          </p:pic>
        </p:grpSp>
        <p:grpSp>
          <p:nvGrpSpPr>
            <p:cNvPr id="884" name="Google Shape;884;p74"/>
            <p:cNvGrpSpPr/>
            <p:nvPr/>
          </p:nvGrpSpPr>
          <p:grpSpPr>
            <a:xfrm>
              <a:off x="6685583" y="2176241"/>
              <a:ext cx="4322669" cy="419628"/>
              <a:chOff x="2670425" y="1375163"/>
              <a:chExt cx="3530150" cy="346800"/>
            </a:xfrm>
          </p:grpSpPr>
          <p:grpSp>
            <p:nvGrpSpPr>
              <p:cNvPr id="885" name="Google Shape;885;p74"/>
              <p:cNvGrpSpPr/>
              <p:nvPr/>
            </p:nvGrpSpPr>
            <p:grpSpPr>
              <a:xfrm>
                <a:off x="2670425" y="1375163"/>
                <a:ext cx="346800" cy="346800"/>
                <a:chOff x="991925" y="2115200"/>
                <a:chExt cx="346800" cy="346800"/>
              </a:xfrm>
            </p:grpSpPr>
            <p:sp>
              <p:nvSpPr>
                <p:cNvPr id="886" name="Google Shape;886;p74"/>
                <p:cNvSpPr/>
                <p:nvPr/>
              </p:nvSpPr>
              <p:spPr>
                <a:xfrm>
                  <a:off x="991925" y="2115200"/>
                  <a:ext cx="346800" cy="346800"/>
                </a:xfrm>
                <a:prstGeom prst="ellipse">
                  <a:avLst/>
                </a:prstGeom>
                <a:noFill/>
                <a:ln cap="flat" cmpd="sng" w="9525">
                  <a:solidFill>
                    <a:srgbClr val="000000"/>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87" name="Google Shape;887;p74"/>
                <p:cNvPicPr preferRelativeResize="0"/>
                <p:nvPr/>
              </p:nvPicPr>
              <p:blipFill rotWithShape="1">
                <a:blip r:embed="rId6">
                  <a:alphaModFix/>
                </a:blip>
                <a:srcRect b="0" l="0" r="0" t="0"/>
                <a:stretch/>
              </p:blipFill>
              <p:spPr>
                <a:xfrm>
                  <a:off x="1028525" y="2153754"/>
                  <a:ext cx="273600" cy="269691"/>
                </a:xfrm>
                <a:prstGeom prst="rect">
                  <a:avLst/>
                </a:prstGeom>
                <a:noFill/>
                <a:ln>
                  <a:noFill/>
                </a:ln>
              </p:spPr>
            </p:pic>
          </p:grpSp>
          <p:grpSp>
            <p:nvGrpSpPr>
              <p:cNvPr id="888" name="Google Shape;888;p74"/>
              <p:cNvGrpSpPr/>
              <p:nvPr/>
            </p:nvGrpSpPr>
            <p:grpSpPr>
              <a:xfrm>
                <a:off x="3574775" y="1375163"/>
                <a:ext cx="346800" cy="346800"/>
                <a:chOff x="424900" y="2224950"/>
                <a:chExt cx="346800" cy="346800"/>
              </a:xfrm>
            </p:grpSpPr>
            <p:pic>
              <p:nvPicPr>
                <p:cNvPr id="889" name="Google Shape;889;p74"/>
                <p:cNvPicPr preferRelativeResize="0"/>
                <p:nvPr/>
              </p:nvPicPr>
              <p:blipFill rotWithShape="1">
                <a:blip r:embed="rId7">
                  <a:alphaModFix/>
                </a:blip>
                <a:srcRect b="0" l="0" r="0" t="0"/>
                <a:stretch/>
              </p:blipFill>
              <p:spPr>
                <a:xfrm>
                  <a:off x="461141" y="2256621"/>
                  <a:ext cx="274320" cy="283464"/>
                </a:xfrm>
                <a:prstGeom prst="rect">
                  <a:avLst/>
                </a:prstGeom>
                <a:noFill/>
                <a:ln>
                  <a:noFill/>
                </a:ln>
              </p:spPr>
            </p:pic>
            <p:sp>
              <p:nvSpPr>
                <p:cNvPr id="890" name="Google Shape;890;p74"/>
                <p:cNvSpPr/>
                <p:nvPr/>
              </p:nvSpPr>
              <p:spPr>
                <a:xfrm>
                  <a:off x="424900" y="2224950"/>
                  <a:ext cx="346800" cy="346800"/>
                </a:xfrm>
                <a:prstGeom prst="ellipse">
                  <a:avLst/>
                </a:prstGeom>
                <a:noFill/>
                <a:ln cap="flat" cmpd="sng" w="9525">
                  <a:solidFill>
                    <a:srgbClr val="000000"/>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1" name="Google Shape;891;p74"/>
              <p:cNvGrpSpPr/>
              <p:nvPr/>
            </p:nvGrpSpPr>
            <p:grpSpPr>
              <a:xfrm>
                <a:off x="4370613" y="1375163"/>
                <a:ext cx="346800" cy="346800"/>
                <a:chOff x="686325" y="2084825"/>
                <a:chExt cx="346800" cy="346800"/>
              </a:xfrm>
            </p:grpSpPr>
            <p:pic>
              <p:nvPicPr>
                <p:cNvPr id="892" name="Google Shape;892;p74"/>
                <p:cNvPicPr preferRelativeResize="0"/>
                <p:nvPr/>
              </p:nvPicPr>
              <p:blipFill rotWithShape="1">
                <a:blip r:embed="rId8">
                  <a:alphaModFix/>
                </a:blip>
                <a:srcRect b="0" l="0" r="0" t="0"/>
                <a:stretch/>
              </p:blipFill>
              <p:spPr>
                <a:xfrm>
                  <a:off x="722565" y="2118431"/>
                  <a:ext cx="274320" cy="279595"/>
                </a:xfrm>
                <a:prstGeom prst="rect">
                  <a:avLst/>
                </a:prstGeom>
                <a:noFill/>
                <a:ln>
                  <a:noFill/>
                </a:ln>
              </p:spPr>
            </p:pic>
            <p:sp>
              <p:nvSpPr>
                <p:cNvPr id="893" name="Google Shape;893;p74"/>
                <p:cNvSpPr/>
                <p:nvPr/>
              </p:nvSpPr>
              <p:spPr>
                <a:xfrm>
                  <a:off x="686325" y="2084825"/>
                  <a:ext cx="346800" cy="346800"/>
                </a:xfrm>
                <a:prstGeom prst="ellipse">
                  <a:avLst/>
                </a:prstGeom>
                <a:noFill/>
                <a:ln cap="flat" cmpd="sng" w="9525">
                  <a:solidFill>
                    <a:srgbClr val="000000"/>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4" name="Google Shape;894;p74"/>
              <p:cNvGrpSpPr/>
              <p:nvPr/>
            </p:nvGrpSpPr>
            <p:grpSpPr>
              <a:xfrm>
                <a:off x="5166450" y="1375163"/>
                <a:ext cx="346800" cy="346800"/>
                <a:chOff x="787625" y="3369213"/>
                <a:chExt cx="346800" cy="346800"/>
              </a:xfrm>
            </p:grpSpPr>
            <p:pic>
              <p:nvPicPr>
                <p:cNvPr id="895" name="Google Shape;895;p74"/>
                <p:cNvPicPr preferRelativeResize="0"/>
                <p:nvPr/>
              </p:nvPicPr>
              <p:blipFill rotWithShape="1">
                <a:blip r:embed="rId9">
                  <a:alphaModFix/>
                </a:blip>
                <a:srcRect b="0" l="0" r="0" t="0"/>
                <a:stretch/>
              </p:blipFill>
              <p:spPr>
                <a:xfrm>
                  <a:off x="824223" y="3405813"/>
                  <a:ext cx="273600" cy="273600"/>
                </a:xfrm>
                <a:prstGeom prst="rect">
                  <a:avLst/>
                </a:prstGeom>
                <a:noFill/>
                <a:ln>
                  <a:noFill/>
                </a:ln>
              </p:spPr>
            </p:pic>
            <p:sp>
              <p:nvSpPr>
                <p:cNvPr id="896" name="Google Shape;896;p74"/>
                <p:cNvSpPr/>
                <p:nvPr/>
              </p:nvSpPr>
              <p:spPr>
                <a:xfrm>
                  <a:off x="787625" y="3369213"/>
                  <a:ext cx="346800" cy="346800"/>
                </a:xfrm>
                <a:prstGeom prst="ellipse">
                  <a:avLst/>
                </a:prstGeom>
                <a:noFill/>
                <a:ln cap="flat" cmpd="sng" w="9525">
                  <a:solidFill>
                    <a:srgbClr val="000000"/>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7" name="Google Shape;897;p74"/>
              <p:cNvGrpSpPr/>
              <p:nvPr/>
            </p:nvGrpSpPr>
            <p:grpSpPr>
              <a:xfrm>
                <a:off x="5853775" y="1375163"/>
                <a:ext cx="346800" cy="346800"/>
                <a:chOff x="271763" y="2571738"/>
                <a:chExt cx="346800" cy="346800"/>
              </a:xfrm>
            </p:grpSpPr>
            <p:pic>
              <p:nvPicPr>
                <p:cNvPr id="898" name="Google Shape;898;p74"/>
                <p:cNvPicPr preferRelativeResize="0"/>
                <p:nvPr/>
              </p:nvPicPr>
              <p:blipFill rotWithShape="1">
                <a:blip r:embed="rId10">
                  <a:alphaModFix/>
                </a:blip>
                <a:srcRect b="0" l="0" r="0" t="0"/>
                <a:stretch/>
              </p:blipFill>
              <p:spPr>
                <a:xfrm>
                  <a:off x="308001" y="2605356"/>
                  <a:ext cx="274320" cy="279595"/>
                </a:xfrm>
                <a:prstGeom prst="rect">
                  <a:avLst/>
                </a:prstGeom>
                <a:noFill/>
                <a:ln>
                  <a:noFill/>
                </a:ln>
              </p:spPr>
            </p:pic>
            <p:sp>
              <p:nvSpPr>
                <p:cNvPr id="899" name="Google Shape;899;p74"/>
                <p:cNvSpPr/>
                <p:nvPr/>
              </p:nvSpPr>
              <p:spPr>
                <a:xfrm>
                  <a:off x="271763" y="2571738"/>
                  <a:ext cx="346800" cy="346800"/>
                </a:xfrm>
                <a:prstGeom prst="ellipse">
                  <a:avLst/>
                </a:prstGeom>
                <a:noFill/>
                <a:ln cap="flat" cmpd="sng" w="9525">
                  <a:solidFill>
                    <a:srgbClr val="000000"/>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00" name="Google Shape;900;p74"/>
            <p:cNvGrpSpPr/>
            <p:nvPr/>
          </p:nvGrpSpPr>
          <p:grpSpPr>
            <a:xfrm>
              <a:off x="6088425" y="4369350"/>
              <a:ext cx="5210630" cy="1452545"/>
              <a:chOff x="2188938" y="3263850"/>
              <a:chExt cx="4255313" cy="1200450"/>
            </a:xfrm>
          </p:grpSpPr>
          <p:sp>
            <p:nvSpPr>
              <p:cNvPr id="901" name="Google Shape;901;p74"/>
              <p:cNvSpPr/>
              <p:nvPr/>
            </p:nvSpPr>
            <p:spPr>
              <a:xfrm>
                <a:off x="2191150" y="3271500"/>
                <a:ext cx="4253100" cy="1192800"/>
              </a:xfrm>
              <a:prstGeom prst="rect">
                <a:avLst/>
              </a:prstGeom>
              <a:solidFill>
                <a:srgbClr val="FFFFFF"/>
              </a:solidFill>
              <a:ln cap="flat" cmpd="sng" w="9525">
                <a:solidFill>
                  <a:srgbClr val="595959"/>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02" name="Google Shape;902;p74"/>
              <p:cNvPicPr preferRelativeResize="0"/>
              <p:nvPr/>
            </p:nvPicPr>
            <p:blipFill rotWithShape="1">
              <a:blip r:embed="rId11">
                <a:alphaModFix/>
              </a:blip>
              <a:srcRect b="0" l="0" r="0" t="0"/>
              <a:stretch/>
            </p:blipFill>
            <p:spPr>
              <a:xfrm>
                <a:off x="2992600" y="3942675"/>
                <a:ext cx="409800" cy="409800"/>
              </a:xfrm>
              <a:prstGeom prst="rect">
                <a:avLst/>
              </a:prstGeom>
              <a:noFill/>
              <a:ln>
                <a:noFill/>
              </a:ln>
            </p:spPr>
          </p:pic>
          <p:grpSp>
            <p:nvGrpSpPr>
              <p:cNvPr id="903" name="Google Shape;903;p74"/>
              <p:cNvGrpSpPr/>
              <p:nvPr/>
            </p:nvGrpSpPr>
            <p:grpSpPr>
              <a:xfrm>
                <a:off x="2597340" y="3387754"/>
                <a:ext cx="1200300" cy="339600"/>
                <a:chOff x="7542040" y="1966142"/>
                <a:chExt cx="1200300" cy="339600"/>
              </a:xfrm>
            </p:grpSpPr>
            <p:sp>
              <p:nvSpPr>
                <p:cNvPr id="904" name="Google Shape;904;p74"/>
                <p:cNvSpPr txBox="1"/>
                <p:nvPr/>
              </p:nvSpPr>
              <p:spPr>
                <a:xfrm>
                  <a:off x="7542040" y="1966142"/>
                  <a:ext cx="1200300" cy="339600"/>
                </a:xfrm>
                <a:prstGeom prst="rect">
                  <a:avLst/>
                </a:prstGeom>
                <a:solidFill>
                  <a:srgbClr val="F3F3F3"/>
                </a:solidFill>
                <a:ln cap="flat" cmpd="sng" w="9525">
                  <a:solidFill>
                    <a:srgbClr val="595959"/>
                  </a:solidFill>
                  <a:prstDash val="dot"/>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en" sz="900">
                      <a:latin typeface="Red Hat Display"/>
                      <a:ea typeface="Red Hat Display"/>
                      <a:cs typeface="Red Hat Display"/>
                      <a:sym typeface="Red Hat Display"/>
                    </a:rPr>
                    <a:t>execution node(s)</a:t>
                  </a:r>
                  <a:endParaRPr sz="900">
                    <a:solidFill>
                      <a:srgbClr val="000000"/>
                    </a:solidFill>
                    <a:latin typeface="Red Hat Display"/>
                    <a:ea typeface="Red Hat Display"/>
                    <a:cs typeface="Red Hat Display"/>
                    <a:sym typeface="Red Hat Display"/>
                  </a:endParaRPr>
                </a:p>
              </p:txBody>
            </p:sp>
            <p:pic>
              <p:nvPicPr>
                <p:cNvPr id="905" name="Google Shape;905;p74"/>
                <p:cNvPicPr preferRelativeResize="0"/>
                <p:nvPr/>
              </p:nvPicPr>
              <p:blipFill>
                <a:blip r:embed="rId4">
                  <a:alphaModFix/>
                </a:blip>
                <a:stretch>
                  <a:fillRect/>
                </a:stretch>
              </p:blipFill>
              <p:spPr>
                <a:xfrm>
                  <a:off x="7580879" y="2006548"/>
                  <a:ext cx="258256" cy="258786"/>
                </a:xfrm>
                <a:prstGeom prst="rect">
                  <a:avLst/>
                </a:prstGeom>
                <a:noFill/>
                <a:ln>
                  <a:noFill/>
                </a:ln>
              </p:spPr>
            </p:pic>
          </p:grpSp>
          <p:sp>
            <p:nvSpPr>
              <p:cNvPr id="906" name="Google Shape;906;p74"/>
              <p:cNvSpPr txBox="1"/>
              <p:nvPr/>
            </p:nvSpPr>
            <p:spPr>
              <a:xfrm flipH="1" rot="-5400000">
                <a:off x="1743738" y="3709050"/>
                <a:ext cx="1192800" cy="302400"/>
              </a:xfrm>
              <a:prstGeom prst="rect">
                <a:avLst/>
              </a:prstGeom>
              <a:solidFill>
                <a:srgbClr val="43434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ed Hat Display Medium"/>
                    <a:ea typeface="Red Hat Display Medium"/>
                    <a:cs typeface="Red Hat Display Medium"/>
                    <a:sym typeface="Red Hat Display Medium"/>
                  </a:rPr>
                  <a:t>Execution plane</a:t>
                </a:r>
                <a:endParaRPr sz="1000">
                  <a:solidFill>
                    <a:srgbClr val="FFFFFF"/>
                  </a:solidFill>
                  <a:latin typeface="Red Hat Display Medium"/>
                  <a:ea typeface="Red Hat Display Medium"/>
                  <a:cs typeface="Red Hat Display Medium"/>
                  <a:sym typeface="Red Hat Display Medium"/>
                </a:endParaRPr>
              </a:p>
            </p:txBody>
          </p:sp>
          <p:pic>
            <p:nvPicPr>
              <p:cNvPr id="907" name="Google Shape;907;p74"/>
              <p:cNvPicPr preferRelativeResize="0"/>
              <p:nvPr/>
            </p:nvPicPr>
            <p:blipFill rotWithShape="1">
              <a:blip r:embed="rId11">
                <a:alphaModFix/>
              </a:blip>
              <a:srcRect b="0" l="0" r="0" t="0"/>
              <a:stretch/>
            </p:blipFill>
            <p:spPr>
              <a:xfrm>
                <a:off x="4192825" y="3942675"/>
                <a:ext cx="409800" cy="409800"/>
              </a:xfrm>
              <a:prstGeom prst="rect">
                <a:avLst/>
              </a:prstGeom>
              <a:noFill/>
              <a:ln>
                <a:noFill/>
              </a:ln>
            </p:spPr>
          </p:pic>
          <p:pic>
            <p:nvPicPr>
              <p:cNvPr id="908" name="Google Shape;908;p74"/>
              <p:cNvPicPr preferRelativeResize="0"/>
              <p:nvPr/>
            </p:nvPicPr>
            <p:blipFill rotWithShape="1">
              <a:blip r:embed="rId11">
                <a:alphaModFix/>
              </a:blip>
              <a:srcRect b="0" l="0" r="0" t="0"/>
              <a:stretch/>
            </p:blipFill>
            <p:spPr>
              <a:xfrm>
                <a:off x="5393050" y="3942675"/>
                <a:ext cx="409800" cy="409800"/>
              </a:xfrm>
              <a:prstGeom prst="rect">
                <a:avLst/>
              </a:prstGeom>
              <a:noFill/>
              <a:ln>
                <a:noFill/>
              </a:ln>
            </p:spPr>
          </p:pic>
        </p:grpSp>
        <p:cxnSp>
          <p:nvCxnSpPr>
            <p:cNvPr id="909" name="Google Shape;909;p74"/>
            <p:cNvCxnSpPr>
              <a:stCxn id="904" idx="2"/>
              <a:endCxn id="902" idx="0"/>
            </p:cNvCxnSpPr>
            <p:nvPr/>
          </p:nvCxnSpPr>
          <p:spPr>
            <a:xfrm>
              <a:off x="7323398" y="4930191"/>
              <a:ext cx="0" cy="260400"/>
            </a:xfrm>
            <a:prstGeom prst="straightConnector1">
              <a:avLst/>
            </a:prstGeom>
            <a:noFill/>
            <a:ln cap="flat" cmpd="sng" w="19050">
              <a:solidFill>
                <a:srgbClr val="595959"/>
              </a:solidFill>
              <a:prstDash val="solid"/>
              <a:round/>
              <a:headEnd len="med" w="med" type="none"/>
              <a:tailEnd len="med" w="med" type="none"/>
            </a:ln>
          </p:spPr>
        </p:cxnSp>
        <p:cxnSp>
          <p:nvCxnSpPr>
            <p:cNvPr id="910" name="Google Shape;910;p74"/>
            <p:cNvCxnSpPr>
              <a:stCxn id="904" idx="2"/>
              <a:endCxn id="907" idx="0"/>
            </p:cNvCxnSpPr>
            <p:nvPr/>
          </p:nvCxnSpPr>
          <p:spPr>
            <a:xfrm flipH="1" rot="-5400000">
              <a:off x="7928048" y="4325541"/>
              <a:ext cx="260400" cy="1469700"/>
            </a:xfrm>
            <a:prstGeom prst="bentConnector3">
              <a:avLst>
                <a:gd fmla="val 50026" name="adj1"/>
              </a:avLst>
            </a:prstGeom>
            <a:noFill/>
            <a:ln cap="flat" cmpd="sng" w="19050">
              <a:solidFill>
                <a:srgbClr val="595959"/>
              </a:solidFill>
              <a:prstDash val="solid"/>
              <a:round/>
              <a:headEnd len="med" w="med" type="none"/>
              <a:tailEnd len="med" w="med" type="none"/>
            </a:ln>
          </p:spPr>
        </p:cxnSp>
        <p:cxnSp>
          <p:nvCxnSpPr>
            <p:cNvPr id="911" name="Google Shape;911;p74"/>
            <p:cNvCxnSpPr>
              <a:stCxn id="904" idx="2"/>
              <a:endCxn id="908" idx="0"/>
            </p:cNvCxnSpPr>
            <p:nvPr/>
          </p:nvCxnSpPr>
          <p:spPr>
            <a:xfrm flipH="1" rot="-5400000">
              <a:off x="8662898" y="3590691"/>
              <a:ext cx="260400" cy="2939400"/>
            </a:xfrm>
            <a:prstGeom prst="bentConnector3">
              <a:avLst>
                <a:gd fmla="val 50026" name="adj1"/>
              </a:avLst>
            </a:prstGeom>
            <a:noFill/>
            <a:ln cap="flat" cmpd="sng" w="19050">
              <a:solidFill>
                <a:srgbClr val="595959"/>
              </a:solidFill>
              <a:prstDash val="solid"/>
              <a:round/>
              <a:headEnd len="med" w="med" type="none"/>
              <a:tailEnd len="med" w="med" type="none"/>
            </a:ln>
          </p:spPr>
        </p:cxnSp>
        <p:sp>
          <p:nvSpPr>
            <p:cNvPr id="912" name="Google Shape;912;p74"/>
            <p:cNvSpPr/>
            <p:nvPr/>
          </p:nvSpPr>
          <p:spPr>
            <a:xfrm>
              <a:off x="8065677" y="2734425"/>
              <a:ext cx="1253398" cy="331782"/>
            </a:xfrm>
            <a:prstGeom prst="wedgeRectCallout">
              <a:avLst>
                <a:gd fmla="val -44581" name="adj1"/>
                <a:gd fmla="val 79689" name="adj2"/>
              </a:avLst>
            </a:prstGeom>
            <a:solidFill>
              <a:srgbClr val="8B8B8B"/>
            </a:solidFill>
            <a:ln cap="flat" cmpd="sng" w="9525">
              <a:solidFill>
                <a:srgbClr val="8B8B8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rgbClr val="FFFFFF"/>
                  </a:solidFill>
                  <a:latin typeface="Red Hat Text"/>
                  <a:ea typeface="Red Hat Text"/>
                  <a:cs typeface="Red Hat Text"/>
                  <a:sym typeface="Red Hat Text"/>
                </a:rPr>
                <a:t>controller functions</a:t>
              </a:r>
              <a:endParaRPr sz="900">
                <a:solidFill>
                  <a:srgbClr val="FFFFFF"/>
                </a:solidFill>
                <a:latin typeface="Red Hat Text"/>
                <a:ea typeface="Red Hat Text"/>
                <a:cs typeface="Red Hat Text"/>
                <a:sym typeface="Red Hat Text"/>
              </a:endParaRPr>
            </a:p>
          </p:txBody>
        </p:sp>
        <p:sp>
          <p:nvSpPr>
            <p:cNvPr id="913" name="Google Shape;913;p74"/>
            <p:cNvSpPr/>
            <p:nvPr/>
          </p:nvSpPr>
          <p:spPr>
            <a:xfrm>
              <a:off x="10484441" y="2688419"/>
              <a:ext cx="1469767" cy="419628"/>
            </a:xfrm>
            <a:prstGeom prst="wedgeRectCallout">
              <a:avLst>
                <a:gd fmla="val -41681" name="adj1"/>
                <a:gd fmla="val 71641" name="adj2"/>
              </a:avLst>
            </a:prstGeom>
            <a:solidFill>
              <a:srgbClr val="8B8B8B"/>
            </a:solidFill>
            <a:ln cap="flat" cmpd="sng" w="9525">
              <a:solidFill>
                <a:srgbClr val="8B8B8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rgbClr val="FFFFFF"/>
                  </a:solidFill>
                  <a:latin typeface="Red Hat Text"/>
                  <a:ea typeface="Red Hat Text"/>
                  <a:cs typeface="Red Hat Text"/>
                  <a:sym typeface="Red Hat Text"/>
                </a:rPr>
                <a:t>controller functions and execution</a:t>
              </a:r>
              <a:endParaRPr sz="900">
                <a:solidFill>
                  <a:srgbClr val="FFFFFF"/>
                </a:solidFill>
                <a:latin typeface="Red Hat Text"/>
                <a:ea typeface="Red Hat Text"/>
                <a:cs typeface="Red Hat Text"/>
                <a:sym typeface="Red Hat Text"/>
              </a:endParaRPr>
            </a:p>
          </p:txBody>
        </p:sp>
        <p:grpSp>
          <p:nvGrpSpPr>
            <p:cNvPr id="914" name="Google Shape;914;p74"/>
            <p:cNvGrpSpPr/>
            <p:nvPr/>
          </p:nvGrpSpPr>
          <p:grpSpPr>
            <a:xfrm>
              <a:off x="6088425" y="3769825"/>
              <a:ext cx="5210700" cy="384000"/>
              <a:chOff x="6088425" y="3731400"/>
              <a:chExt cx="5210700" cy="384000"/>
            </a:xfrm>
          </p:grpSpPr>
          <p:sp>
            <p:nvSpPr>
              <p:cNvPr id="915" name="Google Shape;915;p74"/>
              <p:cNvSpPr txBox="1"/>
              <p:nvPr/>
            </p:nvSpPr>
            <p:spPr>
              <a:xfrm>
                <a:off x="6088425" y="3731400"/>
                <a:ext cx="5210700" cy="3840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Red Hat Display Medium"/>
                    <a:ea typeface="Red Hat Display Medium"/>
                    <a:cs typeface="Red Hat Display Medium"/>
                    <a:sym typeface="Red Hat Display Medium"/>
                  </a:rPr>
                  <a:t>Automation mesh</a:t>
                </a:r>
                <a:endParaRPr>
                  <a:solidFill>
                    <a:schemeClr val="lt1"/>
                  </a:solidFill>
                  <a:latin typeface="Red Hat Display Medium"/>
                  <a:ea typeface="Red Hat Display Medium"/>
                  <a:cs typeface="Red Hat Display Medium"/>
                  <a:sym typeface="Red Hat Display Medium"/>
                </a:endParaRPr>
              </a:p>
            </p:txBody>
          </p:sp>
          <p:pic>
            <p:nvPicPr>
              <p:cNvPr id="916" name="Google Shape;916;p74"/>
              <p:cNvPicPr preferRelativeResize="0"/>
              <p:nvPr/>
            </p:nvPicPr>
            <p:blipFill>
              <a:blip r:embed="rId4">
                <a:alphaModFix/>
              </a:blip>
              <a:stretch>
                <a:fillRect/>
              </a:stretch>
            </p:blipFill>
            <p:spPr>
              <a:xfrm>
                <a:off x="6180038" y="3757425"/>
                <a:ext cx="354112" cy="331927"/>
              </a:xfrm>
              <a:prstGeom prst="rect">
                <a:avLst/>
              </a:prstGeom>
              <a:noFill/>
              <a:ln>
                <a:noFill/>
              </a:ln>
            </p:spPr>
          </p:pic>
        </p:grpSp>
        <p:cxnSp>
          <p:nvCxnSpPr>
            <p:cNvPr id="917" name="Google Shape;917;p74"/>
            <p:cNvCxnSpPr>
              <a:stCxn id="878" idx="2"/>
              <a:endCxn id="904" idx="0"/>
            </p:cNvCxnSpPr>
            <p:nvPr/>
          </p:nvCxnSpPr>
          <p:spPr>
            <a:xfrm flipH="1" rot="-5400000">
              <a:off x="6682642" y="3878615"/>
              <a:ext cx="1280100" cy="1200"/>
            </a:xfrm>
            <a:prstGeom prst="bentConnector3">
              <a:avLst>
                <a:gd fmla="val 50000" name="adj1"/>
              </a:avLst>
            </a:prstGeom>
            <a:noFill/>
            <a:ln cap="flat" cmpd="sng" w="19050">
              <a:solidFill>
                <a:srgbClr val="595959"/>
              </a:solidFill>
              <a:prstDash val="solid"/>
              <a:round/>
              <a:headEnd len="med" w="med" type="none"/>
              <a:tailEnd len="med" w="med" type="none"/>
            </a:ln>
          </p:spPr>
        </p:cxnSp>
        <p:cxnSp>
          <p:nvCxnSpPr>
            <p:cNvPr id="918" name="Google Shape;918;p74"/>
            <p:cNvCxnSpPr>
              <a:stCxn id="881" idx="2"/>
              <a:endCxn id="908" idx="0"/>
            </p:cNvCxnSpPr>
            <p:nvPr/>
          </p:nvCxnSpPr>
          <p:spPr>
            <a:xfrm flipH="1" rot="-5400000">
              <a:off x="9472435" y="4400498"/>
              <a:ext cx="1579200" cy="1200"/>
            </a:xfrm>
            <a:prstGeom prst="bentConnector3">
              <a:avLst>
                <a:gd fmla="val 50001" name="adj1"/>
              </a:avLst>
            </a:prstGeom>
            <a:noFill/>
            <a:ln cap="flat" cmpd="sng" w="19050">
              <a:solidFill>
                <a:srgbClr val="595959"/>
              </a:solidFill>
              <a:prstDash val="solid"/>
              <a:round/>
              <a:headEnd len="med" w="med" type="none"/>
              <a:tailEnd len="med" w="med" type="none"/>
            </a:ln>
          </p:spPr>
        </p:cxn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2" name="Shape 922"/>
        <p:cNvGrpSpPr/>
        <p:nvPr/>
      </p:nvGrpSpPr>
      <p:grpSpPr>
        <a:xfrm>
          <a:off x="0" y="0"/>
          <a:ext cx="0" cy="0"/>
          <a:chOff x="0" y="0"/>
          <a:chExt cx="0" cy="0"/>
        </a:xfrm>
      </p:grpSpPr>
      <p:sp>
        <p:nvSpPr>
          <p:cNvPr id="923" name="Google Shape;923;p75"/>
          <p:cNvSpPr txBox="1"/>
          <p:nvPr/>
        </p:nvSpPr>
        <p:spPr>
          <a:xfrm>
            <a:off x="885125" y="1196350"/>
            <a:ext cx="4972800" cy="291900"/>
          </a:xfrm>
          <a:prstGeom prst="rect">
            <a:avLst/>
          </a:prstGeom>
          <a:noFill/>
          <a:ln>
            <a:noFill/>
          </a:ln>
        </p:spPr>
        <p:txBody>
          <a:bodyPr anchorCtr="0" anchor="t" bIns="0" lIns="0" spcFirstLastPara="1" rIns="0" wrap="square" tIns="0">
            <a:noAutofit/>
          </a:bodyPr>
          <a:lstStyle/>
          <a:p>
            <a:pPr indent="0" lvl="0" marL="0" rtl="0" algn="l">
              <a:lnSpc>
                <a:spcPct val="140000"/>
              </a:lnSpc>
              <a:spcBef>
                <a:spcPts val="0"/>
              </a:spcBef>
              <a:spcAft>
                <a:spcPts val="500"/>
              </a:spcAft>
              <a:buNone/>
            </a:pPr>
            <a:r>
              <a:rPr lang="en" sz="1800">
                <a:solidFill>
                  <a:srgbClr val="EE0000"/>
                </a:solidFill>
                <a:latin typeface="Red Hat Display"/>
                <a:ea typeface="Red Hat Display"/>
                <a:cs typeface="Red Hat Display"/>
                <a:sym typeface="Red Hat Display"/>
              </a:rPr>
              <a:t>Execution plane</a:t>
            </a:r>
            <a:endParaRPr sz="1800">
              <a:solidFill>
                <a:srgbClr val="EE0000"/>
              </a:solidFill>
              <a:latin typeface="Red Hat Display"/>
              <a:ea typeface="Red Hat Display"/>
              <a:cs typeface="Red Hat Display"/>
              <a:sym typeface="Red Hat Display"/>
            </a:endParaRPr>
          </a:p>
        </p:txBody>
      </p:sp>
      <p:sp>
        <p:nvSpPr>
          <p:cNvPr id="924" name="Google Shape;924;p75"/>
          <p:cNvSpPr txBox="1"/>
          <p:nvPr/>
        </p:nvSpPr>
        <p:spPr>
          <a:xfrm>
            <a:off x="885050" y="719350"/>
            <a:ext cx="10422000" cy="553200"/>
          </a:xfrm>
          <a:prstGeom prst="rect">
            <a:avLst/>
          </a:prstGeom>
          <a:noFill/>
          <a:ln>
            <a:noFill/>
          </a:ln>
        </p:spPr>
        <p:txBody>
          <a:bodyPr anchorCtr="0" anchor="t" bIns="0" lIns="0" spcFirstLastPara="1" rIns="0" wrap="square" tIns="0">
            <a:noAutofit/>
          </a:bodyPr>
          <a:lstStyle/>
          <a:p>
            <a:pPr indent="0" lvl="0" marL="0" rtl="0" algn="l">
              <a:lnSpc>
                <a:spcPct val="130000"/>
              </a:lnSpc>
              <a:spcBef>
                <a:spcPts val="0"/>
              </a:spcBef>
              <a:spcAft>
                <a:spcPts val="0"/>
              </a:spcAft>
              <a:buNone/>
            </a:pPr>
            <a:r>
              <a:rPr lang="en" sz="2800">
                <a:latin typeface="Red Hat Display"/>
                <a:ea typeface="Red Hat Display"/>
                <a:cs typeface="Red Hat Display"/>
                <a:sym typeface="Red Hat Display"/>
              </a:rPr>
              <a:t>Automation mesh node types</a:t>
            </a:r>
            <a:endParaRPr sz="2800">
              <a:solidFill>
                <a:srgbClr val="000000"/>
              </a:solidFill>
              <a:latin typeface="Red Hat Display"/>
              <a:ea typeface="Red Hat Display"/>
              <a:cs typeface="Red Hat Display"/>
              <a:sym typeface="Red Hat Display"/>
            </a:endParaRPr>
          </a:p>
        </p:txBody>
      </p:sp>
      <p:sp>
        <p:nvSpPr>
          <p:cNvPr id="925" name="Google Shape;925;p75"/>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cxnSp>
        <p:nvCxnSpPr>
          <p:cNvPr id="926" name="Google Shape;926;p75"/>
          <p:cNvCxnSpPr/>
          <p:nvPr/>
        </p:nvCxnSpPr>
        <p:spPr>
          <a:xfrm>
            <a:off x="724144" y="2247911"/>
            <a:ext cx="0" cy="3909300"/>
          </a:xfrm>
          <a:prstGeom prst="straightConnector1">
            <a:avLst/>
          </a:prstGeom>
          <a:noFill/>
          <a:ln cap="rnd" cmpd="sng" w="19050">
            <a:solidFill>
              <a:srgbClr val="BFBFBF"/>
            </a:solidFill>
            <a:prstDash val="dot"/>
            <a:round/>
            <a:headEnd len="med" w="med" type="none"/>
            <a:tailEnd len="med" w="med" type="none"/>
          </a:ln>
        </p:spPr>
      </p:cxnSp>
      <p:sp>
        <p:nvSpPr>
          <p:cNvPr id="927" name="Google Shape;927;p75"/>
          <p:cNvSpPr txBox="1"/>
          <p:nvPr/>
        </p:nvSpPr>
        <p:spPr>
          <a:xfrm>
            <a:off x="931450" y="2126325"/>
            <a:ext cx="5849700" cy="46449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a:solidFill>
                  <a:srgbClr val="EE0000"/>
                </a:solidFill>
                <a:latin typeface="Red Hat Display Medium"/>
                <a:ea typeface="Red Hat Display Medium"/>
                <a:cs typeface="Red Hat Display Medium"/>
                <a:sym typeface="Red Hat Display Medium"/>
              </a:rPr>
              <a:t>What is the execution plane and why is it important?</a:t>
            </a:r>
            <a:endParaRPr>
              <a:solidFill>
                <a:srgbClr val="EE0000"/>
              </a:solidFill>
              <a:latin typeface="Red Hat Display Medium"/>
              <a:ea typeface="Red Hat Display Medium"/>
              <a:cs typeface="Red Hat Display Medium"/>
              <a:sym typeface="Red Hat Display Medium"/>
            </a:endParaRPr>
          </a:p>
          <a:p>
            <a:pPr indent="0" lvl="0" marL="0" rtl="0" algn="l">
              <a:spcBef>
                <a:spcPts val="500"/>
              </a:spcBef>
              <a:spcAft>
                <a:spcPts val="0"/>
              </a:spcAft>
              <a:buNone/>
            </a:pPr>
            <a:r>
              <a:rPr lang="en" sz="1200">
                <a:solidFill>
                  <a:schemeClr val="dk1"/>
                </a:solidFill>
                <a:latin typeface="Red Hat Display"/>
                <a:ea typeface="Red Hat Display"/>
                <a:cs typeface="Red Hat Display"/>
                <a:sym typeface="Red Hat Display"/>
              </a:rPr>
              <a:t>Execution and hop nodes are collectively known as the execution plane</a:t>
            </a:r>
            <a:endParaRPr sz="1200">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lang="en" sz="1200">
                <a:solidFill>
                  <a:schemeClr val="dk1"/>
                </a:solidFill>
                <a:latin typeface="Red Hat Display"/>
                <a:ea typeface="Red Hat Display"/>
                <a:cs typeface="Red Hat Display"/>
                <a:sym typeface="Red Hat Display"/>
              </a:rPr>
              <a:t>Run automation closer to the devices and systems that need it</a:t>
            </a:r>
            <a:endParaRPr sz="1200">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lang="en" sz="1200">
                <a:solidFill>
                  <a:schemeClr val="dk1"/>
                </a:solidFill>
                <a:latin typeface="Red Hat Display"/>
                <a:ea typeface="Red Hat Display"/>
                <a:cs typeface="Red Hat Display"/>
                <a:sym typeface="Red Hat Display"/>
              </a:rPr>
              <a:t>Flexible designs possible across </a:t>
            </a:r>
            <a:r>
              <a:rPr lang="en" sz="1200">
                <a:solidFill>
                  <a:schemeClr val="dk1"/>
                </a:solidFill>
                <a:latin typeface="Red Hat Display"/>
                <a:ea typeface="Red Hat Display"/>
                <a:cs typeface="Red Hat Display"/>
                <a:sym typeface="Red Hat Display"/>
              </a:rPr>
              <a:t>geographies</a:t>
            </a:r>
            <a:r>
              <a:rPr lang="en" sz="1200">
                <a:solidFill>
                  <a:schemeClr val="dk1"/>
                </a:solidFill>
                <a:latin typeface="Red Hat Display"/>
                <a:ea typeface="Red Hat Display"/>
                <a:cs typeface="Red Hat Display"/>
                <a:sym typeface="Red Hat Display"/>
              </a:rPr>
              <a:t> and networks</a:t>
            </a:r>
            <a:endParaRPr sz="1200">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lang="en" sz="1200">
                <a:solidFill>
                  <a:schemeClr val="dk1"/>
                </a:solidFill>
                <a:latin typeface="Red Hat Display"/>
                <a:ea typeface="Red Hat Display"/>
                <a:cs typeface="Red Hat Display"/>
                <a:sym typeface="Red Hat Display"/>
              </a:rPr>
              <a:t>Resilient</a:t>
            </a:r>
            <a:r>
              <a:rPr lang="en" sz="1200">
                <a:solidFill>
                  <a:schemeClr val="dk1"/>
                </a:solidFill>
                <a:latin typeface="Red Hat Display"/>
                <a:ea typeface="Red Hat Display"/>
                <a:cs typeface="Red Hat Display"/>
                <a:sym typeface="Red Hat Display"/>
              </a:rPr>
              <a:t> to high latency and </a:t>
            </a:r>
            <a:r>
              <a:rPr lang="en" sz="1200">
                <a:solidFill>
                  <a:schemeClr val="dk1"/>
                </a:solidFill>
                <a:latin typeface="Red Hat Display"/>
                <a:ea typeface="Red Hat Display"/>
                <a:cs typeface="Red Hat Display"/>
                <a:sym typeface="Red Hat Display"/>
              </a:rPr>
              <a:t>connection</a:t>
            </a:r>
            <a:r>
              <a:rPr lang="en" sz="1200">
                <a:solidFill>
                  <a:schemeClr val="dk1"/>
                </a:solidFill>
                <a:latin typeface="Red Hat Display"/>
                <a:ea typeface="Red Hat Display"/>
                <a:cs typeface="Red Hat Display"/>
                <a:sym typeface="Red Hat Display"/>
              </a:rPr>
              <a:t> disruptions</a:t>
            </a:r>
            <a:endParaRPr sz="1200">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lang="en" sz="1200">
                <a:solidFill>
                  <a:schemeClr val="dk1"/>
                </a:solidFill>
                <a:latin typeface="Red Hat Display"/>
                <a:ea typeface="Red Hat Display"/>
                <a:cs typeface="Red Hat Display"/>
                <a:sym typeface="Red Hat Display"/>
              </a:rPr>
              <a:t>Run automation without direct connection to controller</a:t>
            </a:r>
            <a:endParaRPr sz="1200">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t/>
            </a:r>
            <a:endParaRPr sz="1200">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lang="en">
                <a:solidFill>
                  <a:srgbClr val="EE0000"/>
                </a:solidFill>
                <a:latin typeface="Red Hat Display Medium"/>
                <a:ea typeface="Red Hat Display Medium"/>
                <a:cs typeface="Red Hat Display Medium"/>
                <a:sym typeface="Red Hat Display Medium"/>
              </a:rPr>
              <a:t>Execution node</a:t>
            </a:r>
            <a:endParaRPr>
              <a:solidFill>
                <a:srgbClr val="EE0000"/>
              </a:solidFill>
              <a:latin typeface="Red Hat Display Medium"/>
              <a:ea typeface="Red Hat Display Medium"/>
              <a:cs typeface="Red Hat Display Medium"/>
              <a:sym typeface="Red Hat Display Medium"/>
            </a:endParaRPr>
          </a:p>
          <a:p>
            <a:pPr indent="0" lvl="0" marL="0" rtl="0" algn="l">
              <a:spcBef>
                <a:spcPts val="500"/>
              </a:spcBef>
              <a:spcAft>
                <a:spcPts val="0"/>
              </a:spcAft>
              <a:buNone/>
            </a:pPr>
            <a:r>
              <a:rPr lang="en" sz="1200">
                <a:solidFill>
                  <a:schemeClr val="dk1"/>
                </a:solidFill>
                <a:latin typeface="Red Hat Display"/>
                <a:ea typeface="Red Hat Display"/>
                <a:cs typeface="Red Hat Display"/>
                <a:sym typeface="Red Hat Display"/>
              </a:rPr>
              <a:t>Replaces Isolated Nodes and fulfills same functions</a:t>
            </a:r>
            <a:endParaRPr sz="1200">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lang="en" sz="1200">
                <a:solidFill>
                  <a:schemeClr val="dk1"/>
                </a:solidFill>
                <a:latin typeface="Red Hat Display"/>
                <a:ea typeface="Red Hat Display"/>
                <a:cs typeface="Red Hat Display"/>
                <a:sym typeface="Red Hat Display"/>
              </a:rPr>
              <a:t>Dedicated to run automation on behalf of controller</a:t>
            </a:r>
            <a:endParaRPr sz="1200">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lang="en" sz="1200">
                <a:solidFill>
                  <a:schemeClr val="dk1"/>
                </a:solidFill>
                <a:latin typeface="Red Hat Display"/>
                <a:ea typeface="Red Hat Display"/>
                <a:cs typeface="Red Hat Display"/>
                <a:sym typeface="Red Hat Display"/>
              </a:rPr>
              <a:t>No controller runtime functions executed</a:t>
            </a:r>
            <a:endParaRPr sz="1200">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lang="en" sz="1200">
                <a:solidFill>
                  <a:schemeClr val="dk1"/>
                </a:solidFill>
                <a:latin typeface="Red Hat Display"/>
                <a:ea typeface="Red Hat Display"/>
                <a:cs typeface="Red Hat Display"/>
                <a:sym typeface="Red Hat Display"/>
              </a:rPr>
              <a:t>Job isolation via podman and execution environments</a:t>
            </a:r>
            <a:endParaRPr sz="1200">
              <a:solidFill>
                <a:schemeClr val="dk1"/>
              </a:solidFill>
              <a:latin typeface="Red Hat Display"/>
              <a:ea typeface="Red Hat Display"/>
              <a:cs typeface="Red Hat Display"/>
              <a:sym typeface="Red Hat Display"/>
            </a:endParaRPr>
          </a:p>
          <a:p>
            <a:pPr indent="0" lvl="0" marL="0" rtl="0" algn="l">
              <a:lnSpc>
                <a:spcPct val="100000"/>
              </a:lnSpc>
              <a:spcBef>
                <a:spcPts val="500"/>
              </a:spcBef>
              <a:spcAft>
                <a:spcPts val="0"/>
              </a:spcAft>
              <a:buNone/>
            </a:pPr>
            <a:r>
              <a:t/>
            </a:r>
            <a:endParaRPr sz="1200">
              <a:solidFill>
                <a:schemeClr val="dk1"/>
              </a:solidFill>
              <a:latin typeface="Red Hat Display"/>
              <a:ea typeface="Red Hat Display"/>
              <a:cs typeface="Red Hat Display"/>
              <a:sym typeface="Red Hat Display"/>
            </a:endParaRPr>
          </a:p>
          <a:p>
            <a:pPr indent="0" lvl="0" marL="0" rtl="0" algn="l">
              <a:lnSpc>
                <a:spcPct val="100000"/>
              </a:lnSpc>
              <a:spcBef>
                <a:spcPts val="500"/>
              </a:spcBef>
              <a:spcAft>
                <a:spcPts val="0"/>
              </a:spcAft>
              <a:buNone/>
            </a:pPr>
            <a:r>
              <a:rPr lang="en">
                <a:solidFill>
                  <a:schemeClr val="accent1"/>
                </a:solidFill>
                <a:latin typeface="Red Hat Display Medium"/>
                <a:ea typeface="Red Hat Display Medium"/>
                <a:cs typeface="Red Hat Display Medium"/>
                <a:sym typeface="Red Hat Display Medium"/>
              </a:rPr>
              <a:t>Hop node</a:t>
            </a:r>
            <a:endParaRPr b="1">
              <a:solidFill>
                <a:schemeClr val="accent1"/>
              </a:solidFill>
              <a:latin typeface="Red Hat Display"/>
              <a:ea typeface="Red Hat Display"/>
              <a:cs typeface="Red Hat Display"/>
              <a:sym typeface="Red Hat Display"/>
            </a:endParaRPr>
          </a:p>
          <a:p>
            <a:pPr indent="0" lvl="0" marL="0" rtl="0" algn="l">
              <a:lnSpc>
                <a:spcPct val="100000"/>
              </a:lnSpc>
              <a:spcBef>
                <a:spcPts val="500"/>
              </a:spcBef>
              <a:spcAft>
                <a:spcPts val="0"/>
              </a:spcAft>
              <a:buNone/>
            </a:pPr>
            <a:r>
              <a:rPr lang="en" sz="1200">
                <a:solidFill>
                  <a:srgbClr val="141414"/>
                </a:solidFill>
                <a:latin typeface="Red Hat Display"/>
                <a:ea typeface="Red Hat Display"/>
                <a:cs typeface="Red Hat Display"/>
                <a:sym typeface="Red Hat Display"/>
              </a:rPr>
              <a:t>Replaces need for jump hosts</a:t>
            </a:r>
            <a:endParaRPr sz="1200">
              <a:solidFill>
                <a:srgbClr val="141414"/>
              </a:solidFill>
              <a:latin typeface="Red Hat Display"/>
              <a:ea typeface="Red Hat Display"/>
              <a:cs typeface="Red Hat Display"/>
              <a:sym typeface="Red Hat Display"/>
            </a:endParaRPr>
          </a:p>
          <a:p>
            <a:pPr indent="0" lvl="0" marL="0" rtl="0" algn="l">
              <a:lnSpc>
                <a:spcPct val="100000"/>
              </a:lnSpc>
              <a:spcBef>
                <a:spcPts val="500"/>
              </a:spcBef>
              <a:spcAft>
                <a:spcPts val="0"/>
              </a:spcAft>
              <a:buNone/>
            </a:pPr>
            <a:r>
              <a:rPr lang="en" sz="1200">
                <a:solidFill>
                  <a:srgbClr val="141414"/>
                </a:solidFill>
                <a:latin typeface="Red Hat Display"/>
                <a:ea typeface="Red Hat Display"/>
                <a:cs typeface="Red Hat Display"/>
                <a:sym typeface="Red Hat Display"/>
              </a:rPr>
              <a:t>Dedicated to route traffic to other execution nodes</a:t>
            </a:r>
            <a:endParaRPr sz="1200">
              <a:solidFill>
                <a:srgbClr val="141414"/>
              </a:solidFill>
              <a:latin typeface="Red Hat Display"/>
              <a:ea typeface="Red Hat Display"/>
              <a:cs typeface="Red Hat Display"/>
              <a:sym typeface="Red Hat Display"/>
            </a:endParaRPr>
          </a:p>
          <a:p>
            <a:pPr indent="0" lvl="0" marL="0" rtl="0" algn="l">
              <a:lnSpc>
                <a:spcPct val="100000"/>
              </a:lnSpc>
              <a:spcBef>
                <a:spcPts val="500"/>
              </a:spcBef>
              <a:spcAft>
                <a:spcPts val="0"/>
              </a:spcAft>
              <a:buNone/>
            </a:pPr>
            <a:r>
              <a:rPr lang="en" sz="1200">
                <a:solidFill>
                  <a:srgbClr val="141414"/>
                </a:solidFill>
                <a:latin typeface="Red Hat Display"/>
                <a:ea typeface="Red Hat Display"/>
                <a:cs typeface="Red Hat Display"/>
                <a:sym typeface="Red Hat Display"/>
              </a:rPr>
              <a:t>Cannot execute automation</a:t>
            </a:r>
            <a:endParaRPr sz="1200">
              <a:solidFill>
                <a:srgbClr val="141414"/>
              </a:solidFill>
              <a:latin typeface="Red Hat Display"/>
              <a:ea typeface="Red Hat Display"/>
              <a:cs typeface="Red Hat Display"/>
              <a:sym typeface="Red Hat Display"/>
            </a:endParaRPr>
          </a:p>
          <a:p>
            <a:pPr indent="0" lvl="0" marL="0" rtl="0" algn="l">
              <a:spcBef>
                <a:spcPts val="500"/>
              </a:spcBef>
              <a:spcAft>
                <a:spcPts val="0"/>
              </a:spcAft>
              <a:buNone/>
            </a:pPr>
            <a:r>
              <a:t/>
            </a:r>
            <a:endParaRPr sz="1000">
              <a:solidFill>
                <a:srgbClr val="141414"/>
              </a:solidFill>
              <a:latin typeface="Red Hat Display"/>
              <a:ea typeface="Red Hat Display"/>
              <a:cs typeface="Red Hat Display"/>
              <a:sym typeface="Red Hat Display"/>
            </a:endParaRPr>
          </a:p>
          <a:p>
            <a:pPr indent="0" lvl="0" marL="0" rtl="0" algn="l">
              <a:lnSpc>
                <a:spcPct val="100000"/>
              </a:lnSpc>
              <a:spcBef>
                <a:spcPts val="500"/>
              </a:spcBef>
              <a:spcAft>
                <a:spcPts val="0"/>
              </a:spcAft>
              <a:buClr>
                <a:schemeClr val="dk1"/>
              </a:buClr>
              <a:buSzPts val="1100"/>
              <a:buFont typeface="Arial"/>
              <a:buNone/>
            </a:pPr>
            <a:r>
              <a:t/>
            </a:r>
            <a:endParaRPr sz="1200">
              <a:solidFill>
                <a:srgbClr val="141414"/>
              </a:solidFill>
              <a:latin typeface="Red Hat Display"/>
              <a:ea typeface="Red Hat Display"/>
              <a:cs typeface="Red Hat Display"/>
              <a:sym typeface="Red Hat Display"/>
            </a:endParaRPr>
          </a:p>
          <a:p>
            <a:pPr indent="0" lvl="0" marL="0" rtl="0" algn="l">
              <a:spcBef>
                <a:spcPts val="500"/>
              </a:spcBef>
              <a:spcAft>
                <a:spcPts val="0"/>
              </a:spcAft>
              <a:buNone/>
            </a:pPr>
            <a:r>
              <a:t/>
            </a:r>
            <a:endParaRPr sz="1200">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t/>
            </a:r>
            <a:endParaRPr sz="1200">
              <a:solidFill>
                <a:schemeClr val="dk1"/>
              </a:solidFill>
              <a:latin typeface="Red Hat Display"/>
              <a:ea typeface="Red Hat Display"/>
              <a:cs typeface="Red Hat Display"/>
              <a:sym typeface="Red Hat Display"/>
            </a:endParaRPr>
          </a:p>
          <a:p>
            <a:pPr indent="0" lvl="0" marL="0" rtl="0" algn="l">
              <a:lnSpc>
                <a:spcPct val="140000"/>
              </a:lnSpc>
              <a:spcBef>
                <a:spcPts val="500"/>
              </a:spcBef>
              <a:spcAft>
                <a:spcPts val="400"/>
              </a:spcAft>
              <a:buNone/>
            </a:pPr>
            <a:r>
              <a:t/>
            </a:r>
            <a:endParaRPr>
              <a:solidFill>
                <a:schemeClr val="dk1"/>
              </a:solidFill>
              <a:latin typeface="Red Hat Display"/>
              <a:ea typeface="Red Hat Display"/>
              <a:cs typeface="Red Hat Display"/>
              <a:sym typeface="Red Hat Display"/>
            </a:endParaRPr>
          </a:p>
        </p:txBody>
      </p:sp>
      <p:pic>
        <p:nvPicPr>
          <p:cNvPr id="928" name="Google Shape;928;p75"/>
          <p:cNvPicPr preferRelativeResize="0"/>
          <p:nvPr/>
        </p:nvPicPr>
        <p:blipFill rotWithShape="1">
          <a:blip r:embed="rId3">
            <a:alphaModFix/>
          </a:blip>
          <a:srcRect b="0" l="0" r="0" t="0"/>
          <a:stretch/>
        </p:blipFill>
        <p:spPr>
          <a:xfrm>
            <a:off x="481835" y="1641688"/>
            <a:ext cx="484632" cy="484632"/>
          </a:xfrm>
          <a:prstGeom prst="rect">
            <a:avLst/>
          </a:prstGeom>
          <a:noFill/>
          <a:ln>
            <a:noFill/>
          </a:ln>
        </p:spPr>
      </p:pic>
      <p:grpSp>
        <p:nvGrpSpPr>
          <p:cNvPr id="929" name="Google Shape;929;p75"/>
          <p:cNvGrpSpPr/>
          <p:nvPr/>
        </p:nvGrpSpPr>
        <p:grpSpPr>
          <a:xfrm>
            <a:off x="5444298" y="1196336"/>
            <a:ext cx="6474807" cy="5010691"/>
            <a:chOff x="1546638" y="112150"/>
            <a:chExt cx="6356575" cy="4919194"/>
          </a:xfrm>
        </p:grpSpPr>
        <p:sp>
          <p:nvSpPr>
            <p:cNvPr id="930" name="Google Shape;930;p75"/>
            <p:cNvSpPr/>
            <p:nvPr/>
          </p:nvSpPr>
          <p:spPr>
            <a:xfrm>
              <a:off x="2310534" y="2662244"/>
              <a:ext cx="5208000" cy="2369100"/>
            </a:xfrm>
            <a:prstGeom prst="rect">
              <a:avLst/>
            </a:prstGeom>
            <a:solidFill>
              <a:srgbClr val="FFFFFF"/>
            </a:solidFill>
            <a:ln cap="flat" cmpd="sng" w="9525">
              <a:solidFill>
                <a:srgbClr val="595959"/>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75"/>
            <p:cNvSpPr/>
            <p:nvPr/>
          </p:nvSpPr>
          <p:spPr>
            <a:xfrm>
              <a:off x="2808525" y="2994350"/>
              <a:ext cx="1559400" cy="1946100"/>
            </a:xfrm>
            <a:prstGeom prst="rect">
              <a:avLst/>
            </a:prstGeom>
            <a:solidFill>
              <a:srgbClr val="F4CCCC"/>
            </a:solidFill>
            <a:ln cap="flat" cmpd="sng" w="9525">
              <a:solidFill>
                <a:srgbClr val="595959"/>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75"/>
            <p:cNvSpPr/>
            <p:nvPr/>
          </p:nvSpPr>
          <p:spPr>
            <a:xfrm>
              <a:off x="4685825" y="2994350"/>
              <a:ext cx="2658300" cy="1946100"/>
            </a:xfrm>
            <a:prstGeom prst="rect">
              <a:avLst/>
            </a:prstGeom>
            <a:solidFill>
              <a:srgbClr val="EEEEEE"/>
            </a:solidFill>
            <a:ln cap="flat" cmpd="sng" w="9525">
              <a:solidFill>
                <a:srgbClr val="595959"/>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75"/>
            <p:cNvSpPr/>
            <p:nvPr/>
          </p:nvSpPr>
          <p:spPr>
            <a:xfrm>
              <a:off x="2688399" y="488915"/>
              <a:ext cx="4837500" cy="1424700"/>
            </a:xfrm>
            <a:prstGeom prst="rect">
              <a:avLst/>
            </a:prstGeom>
            <a:solidFill>
              <a:srgbClr val="FFFFFF"/>
            </a:solidFill>
            <a:ln cap="flat" cmpd="sng" w="9525">
              <a:solidFill>
                <a:srgbClr val="595959"/>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75"/>
            <p:cNvSpPr txBox="1"/>
            <p:nvPr/>
          </p:nvSpPr>
          <p:spPr>
            <a:xfrm flipH="1" rot="-5400000">
              <a:off x="1796865" y="1016165"/>
              <a:ext cx="1417200" cy="370200"/>
            </a:xfrm>
            <a:prstGeom prst="rect">
              <a:avLst/>
            </a:prstGeom>
            <a:solidFill>
              <a:srgbClr val="43434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ed Hat Display Medium"/>
                  <a:ea typeface="Red Hat Display Medium"/>
                  <a:cs typeface="Red Hat Display Medium"/>
                  <a:sym typeface="Red Hat Display Medium"/>
                </a:rPr>
                <a:t>Control plane</a:t>
              </a:r>
              <a:endParaRPr sz="1000">
                <a:solidFill>
                  <a:srgbClr val="FFFFFF"/>
                </a:solidFill>
                <a:latin typeface="Red Hat Display Medium"/>
                <a:ea typeface="Red Hat Display Medium"/>
                <a:cs typeface="Red Hat Display Medium"/>
                <a:sym typeface="Red Hat Display Medium"/>
              </a:endParaRPr>
            </a:p>
          </p:txBody>
        </p:sp>
        <p:sp>
          <p:nvSpPr>
            <p:cNvPr id="935" name="Google Shape;935;p75"/>
            <p:cNvSpPr txBox="1"/>
            <p:nvPr/>
          </p:nvSpPr>
          <p:spPr>
            <a:xfrm>
              <a:off x="2317899" y="112150"/>
              <a:ext cx="5208000" cy="384000"/>
            </a:xfrm>
            <a:prstGeom prst="rect">
              <a:avLst/>
            </a:prstGeom>
            <a:solidFill>
              <a:srgbClr val="EE0000"/>
            </a:solidFill>
            <a:ln cap="flat" cmpd="sng" w="9525">
              <a:solidFill>
                <a:srgbClr val="EE000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rPr lang="en">
                  <a:solidFill>
                    <a:srgbClr val="FFFFFF"/>
                  </a:solidFill>
                  <a:latin typeface="Red Hat Display Medium"/>
                  <a:ea typeface="Red Hat Display Medium"/>
                  <a:cs typeface="Red Hat Display Medium"/>
                  <a:sym typeface="Red Hat Display Medium"/>
                </a:rPr>
                <a:t>Automation controller</a:t>
              </a:r>
              <a:endParaRPr>
                <a:solidFill>
                  <a:srgbClr val="FFFFFF"/>
                </a:solidFill>
                <a:latin typeface="Red Hat Display Medium"/>
                <a:ea typeface="Red Hat Display Medium"/>
                <a:cs typeface="Red Hat Display Medium"/>
                <a:sym typeface="Red Hat Display Medium"/>
              </a:endParaRPr>
            </a:p>
          </p:txBody>
        </p:sp>
        <p:pic>
          <p:nvPicPr>
            <p:cNvPr id="936" name="Google Shape;936;p75"/>
            <p:cNvPicPr preferRelativeResize="0"/>
            <p:nvPr/>
          </p:nvPicPr>
          <p:blipFill>
            <a:blip r:embed="rId4">
              <a:alphaModFix/>
            </a:blip>
            <a:stretch>
              <a:fillRect/>
            </a:stretch>
          </p:blipFill>
          <p:spPr>
            <a:xfrm>
              <a:off x="2386302" y="130952"/>
              <a:ext cx="356615" cy="346427"/>
            </a:xfrm>
            <a:prstGeom prst="rect">
              <a:avLst/>
            </a:prstGeom>
            <a:noFill/>
            <a:ln>
              <a:noFill/>
            </a:ln>
          </p:spPr>
        </p:pic>
        <p:grpSp>
          <p:nvGrpSpPr>
            <p:cNvPr id="937" name="Google Shape;937;p75"/>
            <p:cNvGrpSpPr/>
            <p:nvPr/>
          </p:nvGrpSpPr>
          <p:grpSpPr>
            <a:xfrm>
              <a:off x="2889033" y="584591"/>
              <a:ext cx="4322669" cy="419628"/>
              <a:chOff x="2670425" y="1375163"/>
              <a:chExt cx="3530150" cy="346800"/>
            </a:xfrm>
          </p:grpSpPr>
          <p:grpSp>
            <p:nvGrpSpPr>
              <p:cNvPr id="938" name="Google Shape;938;p75"/>
              <p:cNvGrpSpPr/>
              <p:nvPr/>
            </p:nvGrpSpPr>
            <p:grpSpPr>
              <a:xfrm>
                <a:off x="2670425" y="1375163"/>
                <a:ext cx="346800" cy="346800"/>
                <a:chOff x="991925" y="2115200"/>
                <a:chExt cx="346800" cy="346800"/>
              </a:xfrm>
            </p:grpSpPr>
            <p:sp>
              <p:nvSpPr>
                <p:cNvPr id="939" name="Google Shape;939;p75"/>
                <p:cNvSpPr/>
                <p:nvPr/>
              </p:nvSpPr>
              <p:spPr>
                <a:xfrm>
                  <a:off x="991925" y="2115200"/>
                  <a:ext cx="346800" cy="346800"/>
                </a:xfrm>
                <a:prstGeom prst="ellipse">
                  <a:avLst/>
                </a:prstGeom>
                <a:noFill/>
                <a:ln cap="flat" cmpd="sng" w="9525">
                  <a:solidFill>
                    <a:srgbClr val="000000"/>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40" name="Google Shape;940;p75"/>
                <p:cNvPicPr preferRelativeResize="0"/>
                <p:nvPr/>
              </p:nvPicPr>
              <p:blipFill rotWithShape="1">
                <a:blip r:embed="rId5">
                  <a:alphaModFix/>
                </a:blip>
                <a:srcRect b="0" l="0" r="0" t="0"/>
                <a:stretch/>
              </p:blipFill>
              <p:spPr>
                <a:xfrm>
                  <a:off x="1028525" y="2153754"/>
                  <a:ext cx="273600" cy="269691"/>
                </a:xfrm>
                <a:prstGeom prst="rect">
                  <a:avLst/>
                </a:prstGeom>
                <a:noFill/>
                <a:ln>
                  <a:noFill/>
                </a:ln>
              </p:spPr>
            </p:pic>
          </p:grpSp>
          <p:grpSp>
            <p:nvGrpSpPr>
              <p:cNvPr id="941" name="Google Shape;941;p75"/>
              <p:cNvGrpSpPr/>
              <p:nvPr/>
            </p:nvGrpSpPr>
            <p:grpSpPr>
              <a:xfrm>
                <a:off x="3574775" y="1375163"/>
                <a:ext cx="346800" cy="346800"/>
                <a:chOff x="424900" y="2224950"/>
                <a:chExt cx="346800" cy="346800"/>
              </a:xfrm>
            </p:grpSpPr>
            <p:pic>
              <p:nvPicPr>
                <p:cNvPr id="942" name="Google Shape;942;p75"/>
                <p:cNvPicPr preferRelativeResize="0"/>
                <p:nvPr/>
              </p:nvPicPr>
              <p:blipFill rotWithShape="1">
                <a:blip r:embed="rId6">
                  <a:alphaModFix/>
                </a:blip>
                <a:srcRect b="0" l="0" r="0" t="0"/>
                <a:stretch/>
              </p:blipFill>
              <p:spPr>
                <a:xfrm>
                  <a:off x="461141" y="2256621"/>
                  <a:ext cx="274320" cy="283464"/>
                </a:xfrm>
                <a:prstGeom prst="rect">
                  <a:avLst/>
                </a:prstGeom>
                <a:noFill/>
                <a:ln>
                  <a:noFill/>
                </a:ln>
              </p:spPr>
            </p:pic>
            <p:sp>
              <p:nvSpPr>
                <p:cNvPr id="943" name="Google Shape;943;p75"/>
                <p:cNvSpPr/>
                <p:nvPr/>
              </p:nvSpPr>
              <p:spPr>
                <a:xfrm>
                  <a:off x="424900" y="2224950"/>
                  <a:ext cx="346800" cy="346800"/>
                </a:xfrm>
                <a:prstGeom prst="ellipse">
                  <a:avLst/>
                </a:prstGeom>
                <a:noFill/>
                <a:ln cap="flat" cmpd="sng" w="9525">
                  <a:solidFill>
                    <a:srgbClr val="000000"/>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4" name="Google Shape;944;p75"/>
              <p:cNvGrpSpPr/>
              <p:nvPr/>
            </p:nvGrpSpPr>
            <p:grpSpPr>
              <a:xfrm>
                <a:off x="4370613" y="1375163"/>
                <a:ext cx="346800" cy="346800"/>
                <a:chOff x="686325" y="2084825"/>
                <a:chExt cx="346800" cy="346800"/>
              </a:xfrm>
            </p:grpSpPr>
            <p:pic>
              <p:nvPicPr>
                <p:cNvPr id="945" name="Google Shape;945;p75"/>
                <p:cNvPicPr preferRelativeResize="0"/>
                <p:nvPr/>
              </p:nvPicPr>
              <p:blipFill rotWithShape="1">
                <a:blip r:embed="rId7">
                  <a:alphaModFix/>
                </a:blip>
                <a:srcRect b="0" l="0" r="0" t="0"/>
                <a:stretch/>
              </p:blipFill>
              <p:spPr>
                <a:xfrm>
                  <a:off x="722565" y="2118431"/>
                  <a:ext cx="274320" cy="279595"/>
                </a:xfrm>
                <a:prstGeom prst="rect">
                  <a:avLst/>
                </a:prstGeom>
                <a:noFill/>
                <a:ln>
                  <a:noFill/>
                </a:ln>
              </p:spPr>
            </p:pic>
            <p:sp>
              <p:nvSpPr>
                <p:cNvPr id="946" name="Google Shape;946;p75"/>
                <p:cNvSpPr/>
                <p:nvPr/>
              </p:nvSpPr>
              <p:spPr>
                <a:xfrm>
                  <a:off x="686325" y="2084825"/>
                  <a:ext cx="346800" cy="346800"/>
                </a:xfrm>
                <a:prstGeom prst="ellipse">
                  <a:avLst/>
                </a:prstGeom>
                <a:noFill/>
                <a:ln cap="flat" cmpd="sng" w="9525">
                  <a:solidFill>
                    <a:srgbClr val="000000"/>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7" name="Google Shape;947;p75"/>
              <p:cNvGrpSpPr/>
              <p:nvPr/>
            </p:nvGrpSpPr>
            <p:grpSpPr>
              <a:xfrm>
                <a:off x="5166450" y="1375163"/>
                <a:ext cx="346800" cy="346800"/>
                <a:chOff x="787625" y="3369213"/>
                <a:chExt cx="346800" cy="346800"/>
              </a:xfrm>
            </p:grpSpPr>
            <p:pic>
              <p:nvPicPr>
                <p:cNvPr id="948" name="Google Shape;948;p75"/>
                <p:cNvPicPr preferRelativeResize="0"/>
                <p:nvPr/>
              </p:nvPicPr>
              <p:blipFill rotWithShape="1">
                <a:blip r:embed="rId8">
                  <a:alphaModFix/>
                </a:blip>
                <a:srcRect b="0" l="0" r="0" t="0"/>
                <a:stretch/>
              </p:blipFill>
              <p:spPr>
                <a:xfrm>
                  <a:off x="824223" y="3405813"/>
                  <a:ext cx="273600" cy="273600"/>
                </a:xfrm>
                <a:prstGeom prst="rect">
                  <a:avLst/>
                </a:prstGeom>
                <a:noFill/>
                <a:ln>
                  <a:noFill/>
                </a:ln>
              </p:spPr>
            </p:pic>
            <p:sp>
              <p:nvSpPr>
                <p:cNvPr id="949" name="Google Shape;949;p75"/>
                <p:cNvSpPr/>
                <p:nvPr/>
              </p:nvSpPr>
              <p:spPr>
                <a:xfrm>
                  <a:off x="787625" y="3369213"/>
                  <a:ext cx="346800" cy="346800"/>
                </a:xfrm>
                <a:prstGeom prst="ellipse">
                  <a:avLst/>
                </a:prstGeom>
                <a:noFill/>
                <a:ln cap="flat" cmpd="sng" w="9525">
                  <a:solidFill>
                    <a:srgbClr val="000000"/>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0" name="Google Shape;950;p75"/>
              <p:cNvGrpSpPr/>
              <p:nvPr/>
            </p:nvGrpSpPr>
            <p:grpSpPr>
              <a:xfrm>
                <a:off x="5853775" y="1375163"/>
                <a:ext cx="346800" cy="346800"/>
                <a:chOff x="271763" y="2571738"/>
                <a:chExt cx="346800" cy="346800"/>
              </a:xfrm>
            </p:grpSpPr>
            <p:pic>
              <p:nvPicPr>
                <p:cNvPr id="951" name="Google Shape;951;p75"/>
                <p:cNvPicPr preferRelativeResize="0"/>
                <p:nvPr/>
              </p:nvPicPr>
              <p:blipFill rotWithShape="1">
                <a:blip r:embed="rId9">
                  <a:alphaModFix/>
                </a:blip>
                <a:srcRect b="0" l="0" r="0" t="0"/>
                <a:stretch/>
              </p:blipFill>
              <p:spPr>
                <a:xfrm>
                  <a:off x="308001" y="2605356"/>
                  <a:ext cx="274320" cy="279595"/>
                </a:xfrm>
                <a:prstGeom prst="rect">
                  <a:avLst/>
                </a:prstGeom>
                <a:noFill/>
                <a:ln>
                  <a:noFill/>
                </a:ln>
              </p:spPr>
            </p:pic>
            <p:sp>
              <p:nvSpPr>
                <p:cNvPr id="952" name="Google Shape;952;p75"/>
                <p:cNvSpPr/>
                <p:nvPr/>
              </p:nvSpPr>
              <p:spPr>
                <a:xfrm>
                  <a:off x="271763" y="2571738"/>
                  <a:ext cx="346800" cy="346800"/>
                </a:xfrm>
                <a:prstGeom prst="ellipse">
                  <a:avLst/>
                </a:prstGeom>
                <a:noFill/>
                <a:ln cap="flat" cmpd="sng" w="9525">
                  <a:solidFill>
                    <a:srgbClr val="000000"/>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953" name="Google Shape;953;p75"/>
            <p:cNvPicPr preferRelativeResize="0"/>
            <p:nvPr/>
          </p:nvPicPr>
          <p:blipFill rotWithShape="1">
            <a:blip r:embed="rId10">
              <a:alphaModFix/>
            </a:blip>
            <a:srcRect b="0" l="0" r="0" t="0"/>
            <a:stretch/>
          </p:blipFill>
          <p:spPr>
            <a:xfrm>
              <a:off x="3337325" y="4282304"/>
              <a:ext cx="501800" cy="495858"/>
            </a:xfrm>
            <a:prstGeom prst="rect">
              <a:avLst/>
            </a:prstGeom>
            <a:noFill/>
            <a:ln>
              <a:noFill/>
            </a:ln>
          </p:spPr>
        </p:pic>
        <p:sp>
          <p:nvSpPr>
            <p:cNvPr id="954" name="Google Shape;954;p75"/>
            <p:cNvSpPr txBox="1"/>
            <p:nvPr/>
          </p:nvSpPr>
          <p:spPr>
            <a:xfrm flipH="1" rot="-5400000">
              <a:off x="1308375" y="3661694"/>
              <a:ext cx="2369100" cy="370200"/>
            </a:xfrm>
            <a:prstGeom prst="rect">
              <a:avLst/>
            </a:prstGeom>
            <a:solidFill>
              <a:srgbClr val="43434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ed Hat Display Medium"/>
                  <a:ea typeface="Red Hat Display Medium"/>
                  <a:cs typeface="Red Hat Display Medium"/>
                  <a:sym typeface="Red Hat Display Medium"/>
                </a:rPr>
                <a:t>Execution plane</a:t>
              </a:r>
              <a:endParaRPr sz="1000">
                <a:solidFill>
                  <a:srgbClr val="FFFFFF"/>
                </a:solidFill>
                <a:latin typeface="Red Hat Display Medium"/>
                <a:ea typeface="Red Hat Display Medium"/>
                <a:cs typeface="Red Hat Display Medium"/>
                <a:sym typeface="Red Hat Display Medium"/>
              </a:endParaRPr>
            </a:p>
          </p:txBody>
        </p:sp>
        <p:sp>
          <p:nvSpPr>
            <p:cNvPr id="955" name="Google Shape;955;p75"/>
            <p:cNvSpPr/>
            <p:nvPr/>
          </p:nvSpPr>
          <p:spPr>
            <a:xfrm>
              <a:off x="5520325" y="1092625"/>
              <a:ext cx="1823700" cy="331800"/>
            </a:xfrm>
            <a:prstGeom prst="wedgeRectCallout">
              <a:avLst>
                <a:gd fmla="val -47598" name="adj1"/>
                <a:gd fmla="val 88442" name="adj2"/>
              </a:avLst>
            </a:prstGeom>
            <a:solidFill>
              <a:srgbClr val="8B8B8B"/>
            </a:solidFill>
            <a:ln cap="flat" cmpd="sng" w="9525">
              <a:solidFill>
                <a:srgbClr val="8B8B8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rgbClr val="FFFFFF"/>
                  </a:solidFill>
                  <a:latin typeface="Red Hat Text"/>
                  <a:ea typeface="Red Hat Text"/>
                  <a:cs typeface="Red Hat Text"/>
                  <a:sym typeface="Red Hat Text"/>
                </a:rPr>
                <a:t>node type: hybrid or controller</a:t>
              </a:r>
              <a:endParaRPr sz="900">
                <a:solidFill>
                  <a:srgbClr val="FFFFFF"/>
                </a:solidFill>
                <a:latin typeface="Red Hat Text"/>
                <a:ea typeface="Red Hat Text"/>
                <a:cs typeface="Red Hat Text"/>
                <a:sym typeface="Red Hat Text"/>
              </a:endParaRPr>
            </a:p>
          </p:txBody>
        </p:sp>
        <p:grpSp>
          <p:nvGrpSpPr>
            <p:cNvPr id="956" name="Google Shape;956;p75"/>
            <p:cNvGrpSpPr/>
            <p:nvPr/>
          </p:nvGrpSpPr>
          <p:grpSpPr>
            <a:xfrm>
              <a:off x="2307825" y="2118998"/>
              <a:ext cx="5210700" cy="384000"/>
              <a:chOff x="6088425" y="3734573"/>
              <a:chExt cx="5210700" cy="384000"/>
            </a:xfrm>
          </p:grpSpPr>
          <p:sp>
            <p:nvSpPr>
              <p:cNvPr id="957" name="Google Shape;957;p75"/>
              <p:cNvSpPr txBox="1"/>
              <p:nvPr/>
            </p:nvSpPr>
            <p:spPr>
              <a:xfrm>
                <a:off x="6088425" y="3734573"/>
                <a:ext cx="5210700" cy="384000"/>
              </a:xfrm>
              <a:prstGeom prst="rect">
                <a:avLst/>
              </a:prstGeom>
              <a:solidFill>
                <a:srgbClr val="EE0000"/>
              </a:solidFill>
              <a:ln cap="flat" cmpd="sng" w="9525">
                <a:solidFill>
                  <a:srgbClr val="EE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ed Hat Display Medium"/>
                    <a:ea typeface="Red Hat Display Medium"/>
                    <a:cs typeface="Red Hat Display Medium"/>
                    <a:sym typeface="Red Hat Display Medium"/>
                  </a:rPr>
                  <a:t>Automation mesh</a:t>
                </a:r>
                <a:endParaRPr>
                  <a:solidFill>
                    <a:srgbClr val="FFFFFF"/>
                  </a:solidFill>
                  <a:latin typeface="Red Hat Display Medium"/>
                  <a:ea typeface="Red Hat Display Medium"/>
                  <a:cs typeface="Red Hat Display Medium"/>
                  <a:sym typeface="Red Hat Display Medium"/>
                </a:endParaRPr>
              </a:p>
            </p:txBody>
          </p:sp>
          <p:pic>
            <p:nvPicPr>
              <p:cNvPr id="958" name="Google Shape;958;p75"/>
              <p:cNvPicPr preferRelativeResize="0"/>
              <p:nvPr/>
            </p:nvPicPr>
            <p:blipFill>
              <a:blip r:embed="rId11">
                <a:alphaModFix/>
              </a:blip>
              <a:stretch>
                <a:fillRect/>
              </a:stretch>
            </p:blipFill>
            <p:spPr>
              <a:xfrm>
                <a:off x="6180038" y="3744413"/>
                <a:ext cx="356400" cy="364320"/>
              </a:xfrm>
              <a:prstGeom prst="rect">
                <a:avLst/>
              </a:prstGeom>
              <a:noFill/>
              <a:ln>
                <a:noFill/>
              </a:ln>
            </p:spPr>
          </p:pic>
        </p:grpSp>
        <p:grpSp>
          <p:nvGrpSpPr>
            <p:cNvPr id="959" name="Google Shape;959;p75"/>
            <p:cNvGrpSpPr/>
            <p:nvPr/>
          </p:nvGrpSpPr>
          <p:grpSpPr>
            <a:xfrm>
              <a:off x="4306013" y="1050125"/>
              <a:ext cx="1214300" cy="806070"/>
              <a:chOff x="4522163" y="1653163"/>
              <a:chExt cx="1214300" cy="806070"/>
            </a:xfrm>
          </p:grpSpPr>
          <p:cxnSp>
            <p:nvCxnSpPr>
              <p:cNvPr id="960" name="Google Shape;960;p75"/>
              <p:cNvCxnSpPr>
                <a:stCxn id="961" idx="1"/>
                <a:endCxn id="962" idx="0"/>
              </p:cNvCxnSpPr>
              <p:nvPr/>
            </p:nvCxnSpPr>
            <p:spPr>
              <a:xfrm flipH="1">
                <a:off x="4700313" y="1835323"/>
                <a:ext cx="250800" cy="259500"/>
              </a:xfrm>
              <a:prstGeom prst="straightConnector1">
                <a:avLst/>
              </a:prstGeom>
              <a:noFill/>
              <a:ln cap="flat" cmpd="sng" w="9525">
                <a:solidFill>
                  <a:srgbClr val="595959"/>
                </a:solidFill>
                <a:prstDash val="dash"/>
                <a:round/>
                <a:headEnd len="med" w="med" type="none"/>
                <a:tailEnd len="med" w="med" type="none"/>
              </a:ln>
            </p:spPr>
          </p:cxnSp>
          <p:cxnSp>
            <p:nvCxnSpPr>
              <p:cNvPr id="963" name="Google Shape;963;p75"/>
              <p:cNvCxnSpPr>
                <a:stCxn id="962" idx="3"/>
                <a:endCxn id="964" idx="1"/>
              </p:cNvCxnSpPr>
              <p:nvPr/>
            </p:nvCxnSpPr>
            <p:spPr>
              <a:xfrm>
                <a:off x="4878563" y="2277073"/>
                <a:ext cx="501600" cy="0"/>
              </a:xfrm>
              <a:prstGeom prst="straightConnector1">
                <a:avLst/>
              </a:prstGeom>
              <a:noFill/>
              <a:ln cap="flat" cmpd="sng" w="9525">
                <a:solidFill>
                  <a:srgbClr val="595959"/>
                </a:solidFill>
                <a:prstDash val="dash"/>
                <a:round/>
                <a:headEnd len="med" w="med" type="none"/>
                <a:tailEnd len="med" w="med" type="none"/>
              </a:ln>
            </p:spPr>
          </p:cxnSp>
          <p:cxnSp>
            <p:nvCxnSpPr>
              <p:cNvPr id="965" name="Google Shape;965;p75"/>
              <p:cNvCxnSpPr>
                <a:stCxn id="961" idx="3"/>
                <a:endCxn id="964" idx="0"/>
              </p:cNvCxnSpPr>
              <p:nvPr/>
            </p:nvCxnSpPr>
            <p:spPr>
              <a:xfrm>
                <a:off x="5307513" y="1835323"/>
                <a:ext cx="250800" cy="259500"/>
              </a:xfrm>
              <a:prstGeom prst="straightConnector1">
                <a:avLst/>
              </a:prstGeom>
              <a:noFill/>
              <a:ln cap="flat" cmpd="sng" w="9525">
                <a:solidFill>
                  <a:srgbClr val="595959"/>
                </a:solidFill>
                <a:prstDash val="dash"/>
                <a:round/>
                <a:headEnd len="med" w="med" type="none"/>
                <a:tailEnd len="med" w="med" type="none"/>
              </a:ln>
            </p:spPr>
          </p:cxnSp>
          <p:pic>
            <p:nvPicPr>
              <p:cNvPr id="964" name="Google Shape;964;p75"/>
              <p:cNvPicPr preferRelativeResize="0"/>
              <p:nvPr/>
            </p:nvPicPr>
            <p:blipFill>
              <a:blip r:embed="rId11">
                <a:alphaModFix/>
              </a:blip>
              <a:stretch>
                <a:fillRect/>
              </a:stretch>
            </p:blipFill>
            <p:spPr>
              <a:xfrm>
                <a:off x="5380063" y="2094913"/>
                <a:ext cx="356400" cy="364320"/>
              </a:xfrm>
              <a:prstGeom prst="rect">
                <a:avLst/>
              </a:prstGeom>
              <a:noFill/>
              <a:ln>
                <a:noFill/>
              </a:ln>
            </p:spPr>
          </p:pic>
          <p:pic>
            <p:nvPicPr>
              <p:cNvPr id="961" name="Google Shape;961;p75"/>
              <p:cNvPicPr preferRelativeResize="0"/>
              <p:nvPr/>
            </p:nvPicPr>
            <p:blipFill>
              <a:blip r:embed="rId11">
                <a:alphaModFix/>
              </a:blip>
              <a:stretch>
                <a:fillRect/>
              </a:stretch>
            </p:blipFill>
            <p:spPr>
              <a:xfrm>
                <a:off x="4951113" y="1653163"/>
                <a:ext cx="356400" cy="364320"/>
              </a:xfrm>
              <a:prstGeom prst="rect">
                <a:avLst/>
              </a:prstGeom>
              <a:noFill/>
              <a:ln>
                <a:noFill/>
              </a:ln>
            </p:spPr>
          </p:pic>
          <p:pic>
            <p:nvPicPr>
              <p:cNvPr id="962" name="Google Shape;962;p75"/>
              <p:cNvPicPr preferRelativeResize="0"/>
              <p:nvPr/>
            </p:nvPicPr>
            <p:blipFill>
              <a:blip r:embed="rId11">
                <a:alphaModFix/>
              </a:blip>
              <a:stretch>
                <a:fillRect/>
              </a:stretch>
            </p:blipFill>
            <p:spPr>
              <a:xfrm>
                <a:off x="4522163" y="2094913"/>
                <a:ext cx="356400" cy="364320"/>
              </a:xfrm>
              <a:prstGeom prst="rect">
                <a:avLst/>
              </a:prstGeom>
              <a:noFill/>
              <a:ln>
                <a:noFill/>
              </a:ln>
            </p:spPr>
          </p:pic>
        </p:grpSp>
        <p:cxnSp>
          <p:nvCxnSpPr>
            <p:cNvPr id="966" name="Google Shape;966;p75"/>
            <p:cNvCxnSpPr>
              <a:stCxn id="962" idx="2"/>
              <a:endCxn id="957" idx="0"/>
            </p:cNvCxnSpPr>
            <p:nvPr/>
          </p:nvCxnSpPr>
          <p:spPr>
            <a:xfrm>
              <a:off x="4484213" y="1856195"/>
              <a:ext cx="429000" cy="262800"/>
            </a:xfrm>
            <a:prstGeom prst="straightConnector1">
              <a:avLst/>
            </a:prstGeom>
            <a:noFill/>
            <a:ln cap="flat" cmpd="sng" w="9525">
              <a:solidFill>
                <a:srgbClr val="595959"/>
              </a:solidFill>
              <a:prstDash val="solid"/>
              <a:round/>
              <a:headEnd len="med" w="med" type="none"/>
              <a:tailEnd len="med" w="med" type="none"/>
            </a:ln>
          </p:spPr>
        </p:cxnSp>
        <p:cxnSp>
          <p:nvCxnSpPr>
            <p:cNvPr id="967" name="Google Shape;967;p75"/>
            <p:cNvCxnSpPr>
              <a:stCxn id="964" idx="2"/>
              <a:endCxn id="957" idx="0"/>
            </p:cNvCxnSpPr>
            <p:nvPr/>
          </p:nvCxnSpPr>
          <p:spPr>
            <a:xfrm flipH="1">
              <a:off x="4913113" y="1856195"/>
              <a:ext cx="429000" cy="262800"/>
            </a:xfrm>
            <a:prstGeom prst="straightConnector1">
              <a:avLst/>
            </a:prstGeom>
            <a:noFill/>
            <a:ln cap="flat" cmpd="sng" w="9525">
              <a:solidFill>
                <a:srgbClr val="595959"/>
              </a:solidFill>
              <a:prstDash val="solid"/>
              <a:round/>
              <a:headEnd len="med" w="med" type="none"/>
              <a:tailEnd len="med" w="med" type="none"/>
            </a:ln>
          </p:spPr>
        </p:cxnSp>
        <p:cxnSp>
          <p:nvCxnSpPr>
            <p:cNvPr id="968" name="Google Shape;968;p75"/>
            <p:cNvCxnSpPr>
              <a:stCxn id="957" idx="2"/>
              <a:endCxn id="969" idx="0"/>
            </p:cNvCxnSpPr>
            <p:nvPr/>
          </p:nvCxnSpPr>
          <p:spPr>
            <a:xfrm flipH="1">
              <a:off x="3588075" y="2502998"/>
              <a:ext cx="1325100" cy="243300"/>
            </a:xfrm>
            <a:prstGeom prst="straightConnector1">
              <a:avLst/>
            </a:prstGeom>
            <a:noFill/>
            <a:ln cap="flat" cmpd="sng" w="9525">
              <a:solidFill>
                <a:srgbClr val="595959"/>
              </a:solidFill>
              <a:prstDash val="solid"/>
              <a:round/>
              <a:headEnd len="med" w="med" type="none"/>
              <a:tailEnd len="med" w="med" type="none"/>
            </a:ln>
          </p:spPr>
        </p:cxnSp>
        <p:cxnSp>
          <p:nvCxnSpPr>
            <p:cNvPr id="970" name="Google Shape;970;p75"/>
            <p:cNvCxnSpPr>
              <a:stCxn id="971" idx="2"/>
              <a:endCxn id="972" idx="0"/>
            </p:cNvCxnSpPr>
            <p:nvPr/>
          </p:nvCxnSpPr>
          <p:spPr>
            <a:xfrm>
              <a:off x="3588225" y="3295141"/>
              <a:ext cx="0" cy="322500"/>
            </a:xfrm>
            <a:prstGeom prst="straightConnector1">
              <a:avLst/>
            </a:prstGeom>
            <a:noFill/>
            <a:ln cap="flat" cmpd="sng" w="9525">
              <a:solidFill>
                <a:srgbClr val="595959"/>
              </a:solidFill>
              <a:prstDash val="solid"/>
              <a:round/>
              <a:headEnd len="med" w="med" type="none"/>
              <a:tailEnd len="med" w="med" type="none"/>
            </a:ln>
          </p:spPr>
        </p:cxnSp>
        <p:grpSp>
          <p:nvGrpSpPr>
            <p:cNvPr id="973" name="Google Shape;973;p75"/>
            <p:cNvGrpSpPr/>
            <p:nvPr/>
          </p:nvGrpSpPr>
          <p:grpSpPr>
            <a:xfrm>
              <a:off x="3264219" y="2746260"/>
              <a:ext cx="648013" cy="548881"/>
              <a:chOff x="3158400" y="3680013"/>
              <a:chExt cx="714300" cy="603963"/>
            </a:xfrm>
          </p:grpSpPr>
          <p:sp>
            <p:nvSpPr>
              <p:cNvPr id="969" name="Google Shape;969;p75"/>
              <p:cNvSpPr/>
              <p:nvPr/>
            </p:nvSpPr>
            <p:spPr>
              <a:xfrm>
                <a:off x="3234750" y="3680013"/>
                <a:ext cx="561600" cy="563400"/>
              </a:xfrm>
              <a:prstGeom prst="roundRect">
                <a:avLst>
                  <a:gd fmla="val 16667" name="adj"/>
                </a:avLst>
              </a:prstGeom>
              <a:solidFill>
                <a:srgbClr val="FFFFFF"/>
              </a:solidFill>
              <a:ln cap="flat" cmpd="sng" w="9525">
                <a:solidFill>
                  <a:srgbClr val="595959"/>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74" name="Google Shape;974;p75"/>
              <p:cNvPicPr preferRelativeResize="0"/>
              <p:nvPr/>
            </p:nvPicPr>
            <p:blipFill>
              <a:blip r:embed="rId11">
                <a:alphaModFix/>
              </a:blip>
              <a:stretch>
                <a:fillRect/>
              </a:stretch>
            </p:blipFill>
            <p:spPr>
              <a:xfrm>
                <a:off x="3357433" y="3720648"/>
                <a:ext cx="316234" cy="313130"/>
              </a:xfrm>
              <a:prstGeom prst="rect">
                <a:avLst/>
              </a:prstGeom>
              <a:noFill/>
              <a:ln>
                <a:noFill/>
              </a:ln>
            </p:spPr>
          </p:pic>
          <p:sp>
            <p:nvSpPr>
              <p:cNvPr id="971" name="Google Shape;971;p75"/>
              <p:cNvSpPr txBox="1"/>
              <p:nvPr/>
            </p:nvSpPr>
            <p:spPr>
              <a:xfrm>
                <a:off x="3158400" y="3960875"/>
                <a:ext cx="714300" cy="32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Red Hat Display"/>
                    <a:ea typeface="Red Hat Display"/>
                    <a:cs typeface="Red Hat Display"/>
                    <a:sym typeface="Red Hat Display"/>
                  </a:rPr>
                  <a:t>hop node</a:t>
                </a:r>
                <a:endParaRPr sz="800">
                  <a:latin typeface="Red Hat Display"/>
                  <a:ea typeface="Red Hat Display"/>
                  <a:cs typeface="Red Hat Display"/>
                  <a:sym typeface="Red Hat Display"/>
                </a:endParaRPr>
              </a:p>
            </p:txBody>
          </p:sp>
        </p:grpSp>
        <p:sp>
          <p:nvSpPr>
            <p:cNvPr id="975" name="Google Shape;975;p75"/>
            <p:cNvSpPr/>
            <p:nvPr/>
          </p:nvSpPr>
          <p:spPr>
            <a:xfrm>
              <a:off x="1546638" y="2561788"/>
              <a:ext cx="1823700" cy="331800"/>
            </a:xfrm>
            <a:prstGeom prst="wedgeRectCallout">
              <a:avLst>
                <a:gd fmla="val 43369" name="adj1"/>
                <a:gd fmla="val 91919" name="adj2"/>
              </a:avLst>
            </a:prstGeom>
            <a:solidFill>
              <a:srgbClr val="8B8B8B"/>
            </a:solidFill>
            <a:ln cap="flat" cmpd="sng" w="9525">
              <a:solidFill>
                <a:srgbClr val="8B8B8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rgbClr val="FFFFFF"/>
                  </a:solidFill>
                  <a:latin typeface="Red Hat Text"/>
                  <a:ea typeface="Red Hat Text"/>
                  <a:cs typeface="Red Hat Text"/>
                  <a:sym typeface="Red Hat Text"/>
                </a:rPr>
                <a:t>Connects segmented environments</a:t>
              </a:r>
              <a:endParaRPr sz="900">
                <a:solidFill>
                  <a:srgbClr val="FFFFFF"/>
                </a:solidFill>
                <a:latin typeface="Red Hat Text"/>
                <a:ea typeface="Red Hat Text"/>
                <a:cs typeface="Red Hat Text"/>
                <a:sym typeface="Red Hat Text"/>
              </a:endParaRPr>
            </a:p>
          </p:txBody>
        </p:sp>
        <p:cxnSp>
          <p:nvCxnSpPr>
            <p:cNvPr id="976" name="Google Shape;976;p75"/>
            <p:cNvCxnSpPr>
              <a:stCxn id="957" idx="2"/>
              <a:endCxn id="977" idx="0"/>
            </p:cNvCxnSpPr>
            <p:nvPr/>
          </p:nvCxnSpPr>
          <p:spPr>
            <a:xfrm>
              <a:off x="4913175" y="2502998"/>
              <a:ext cx="1101900" cy="1066200"/>
            </a:xfrm>
            <a:prstGeom prst="straightConnector1">
              <a:avLst/>
            </a:prstGeom>
            <a:noFill/>
            <a:ln cap="flat" cmpd="sng" w="9525">
              <a:solidFill>
                <a:srgbClr val="595959"/>
              </a:solidFill>
              <a:prstDash val="solid"/>
              <a:round/>
              <a:headEnd len="med" w="med" type="none"/>
              <a:tailEnd len="med" w="med" type="none"/>
            </a:ln>
          </p:spPr>
        </p:cxnSp>
        <p:sp>
          <p:nvSpPr>
            <p:cNvPr id="978" name="Google Shape;978;p75"/>
            <p:cNvSpPr/>
            <p:nvPr/>
          </p:nvSpPr>
          <p:spPr>
            <a:xfrm>
              <a:off x="6079513" y="3084989"/>
              <a:ext cx="1823700" cy="331800"/>
            </a:xfrm>
            <a:prstGeom prst="wedgeRectCallout">
              <a:avLst>
                <a:gd fmla="val -32878" name="adj1"/>
                <a:gd fmla="val 72773" name="adj2"/>
              </a:avLst>
            </a:prstGeom>
            <a:solidFill>
              <a:srgbClr val="8B8B8B"/>
            </a:solidFill>
            <a:ln cap="flat" cmpd="sng" w="9525">
              <a:solidFill>
                <a:srgbClr val="8B8B8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rgbClr val="FFFFFF"/>
                  </a:solidFill>
                  <a:latin typeface="Red Hat Text"/>
                  <a:ea typeface="Red Hat Text"/>
                  <a:cs typeface="Red Hat Text"/>
                  <a:sym typeface="Red Hat Text"/>
                </a:rPr>
                <a:t>Executes automation locally in environments</a:t>
              </a:r>
              <a:endParaRPr sz="900">
                <a:solidFill>
                  <a:srgbClr val="FFFFFF"/>
                </a:solidFill>
                <a:latin typeface="Red Hat Text"/>
                <a:ea typeface="Red Hat Text"/>
                <a:cs typeface="Red Hat Text"/>
                <a:sym typeface="Red Hat Text"/>
              </a:endParaRPr>
            </a:p>
          </p:txBody>
        </p:sp>
        <p:sp>
          <p:nvSpPr>
            <p:cNvPr id="979" name="Google Shape;979;p75"/>
            <p:cNvSpPr txBox="1"/>
            <p:nvPr/>
          </p:nvSpPr>
          <p:spPr>
            <a:xfrm flipH="1" rot="-5400000">
              <a:off x="1982775" y="3820100"/>
              <a:ext cx="1947600" cy="296100"/>
            </a:xfrm>
            <a:prstGeom prst="rect">
              <a:avLst/>
            </a:prstGeom>
            <a:solidFill>
              <a:srgbClr val="59595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Red Hat Display Medium"/>
                  <a:ea typeface="Red Hat Display Medium"/>
                  <a:cs typeface="Red Hat Display Medium"/>
                  <a:sym typeface="Red Hat Display Medium"/>
                </a:rPr>
                <a:t>segmented environment</a:t>
              </a:r>
              <a:endParaRPr sz="800">
                <a:solidFill>
                  <a:srgbClr val="FFFFFF"/>
                </a:solidFill>
                <a:latin typeface="Red Hat Display Medium"/>
                <a:ea typeface="Red Hat Display Medium"/>
                <a:cs typeface="Red Hat Display Medium"/>
                <a:sym typeface="Red Hat Display Medium"/>
              </a:endParaRPr>
            </a:p>
          </p:txBody>
        </p:sp>
        <p:sp>
          <p:nvSpPr>
            <p:cNvPr id="980" name="Google Shape;980;p75"/>
            <p:cNvSpPr txBox="1"/>
            <p:nvPr/>
          </p:nvSpPr>
          <p:spPr>
            <a:xfrm flipH="1" rot="-5400000">
              <a:off x="3860075" y="3818600"/>
              <a:ext cx="1947600" cy="296100"/>
            </a:xfrm>
            <a:prstGeom prst="rect">
              <a:avLst/>
            </a:prstGeom>
            <a:solidFill>
              <a:srgbClr val="59595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Red Hat Display Medium"/>
                  <a:ea typeface="Red Hat Display Medium"/>
                  <a:cs typeface="Red Hat Display Medium"/>
                  <a:sym typeface="Red Hat Display Medium"/>
                </a:rPr>
                <a:t>Remote location</a:t>
              </a:r>
              <a:endParaRPr sz="800">
                <a:solidFill>
                  <a:srgbClr val="FFFFFF"/>
                </a:solidFill>
                <a:latin typeface="Red Hat Display Medium"/>
                <a:ea typeface="Red Hat Display Medium"/>
                <a:cs typeface="Red Hat Display Medium"/>
                <a:sym typeface="Red Hat Display Medium"/>
              </a:endParaRPr>
            </a:p>
          </p:txBody>
        </p:sp>
        <p:grpSp>
          <p:nvGrpSpPr>
            <p:cNvPr id="981" name="Google Shape;981;p75"/>
            <p:cNvGrpSpPr/>
            <p:nvPr/>
          </p:nvGrpSpPr>
          <p:grpSpPr>
            <a:xfrm>
              <a:off x="3264225" y="3617775"/>
              <a:ext cx="648000" cy="555045"/>
              <a:chOff x="806775" y="1410050"/>
              <a:chExt cx="648000" cy="555045"/>
            </a:xfrm>
          </p:grpSpPr>
          <p:sp>
            <p:nvSpPr>
              <p:cNvPr id="972" name="Google Shape;972;p75"/>
              <p:cNvSpPr/>
              <p:nvPr/>
            </p:nvSpPr>
            <p:spPr>
              <a:xfrm>
                <a:off x="824775" y="1410050"/>
                <a:ext cx="612000" cy="549000"/>
              </a:xfrm>
              <a:prstGeom prst="roundRect">
                <a:avLst>
                  <a:gd fmla="val 16667" name="adj"/>
                </a:avLst>
              </a:prstGeom>
              <a:solidFill>
                <a:srgbClr val="FFFFFF"/>
              </a:solidFill>
              <a:ln cap="flat" cmpd="sng" w="9525">
                <a:solidFill>
                  <a:srgbClr val="595959"/>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75"/>
              <p:cNvSpPr txBox="1"/>
              <p:nvPr/>
            </p:nvSpPr>
            <p:spPr>
              <a:xfrm>
                <a:off x="806775" y="1671395"/>
                <a:ext cx="648000" cy="29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Red Hat Display"/>
                    <a:ea typeface="Red Hat Display"/>
                    <a:cs typeface="Red Hat Display"/>
                    <a:sym typeface="Red Hat Display"/>
                  </a:rPr>
                  <a:t>execution node(s)</a:t>
                </a:r>
                <a:endParaRPr sz="800">
                  <a:latin typeface="Red Hat Display"/>
                  <a:ea typeface="Red Hat Display"/>
                  <a:cs typeface="Red Hat Display"/>
                  <a:sym typeface="Red Hat Display"/>
                </a:endParaRPr>
              </a:p>
            </p:txBody>
          </p:sp>
          <p:grpSp>
            <p:nvGrpSpPr>
              <p:cNvPr id="983" name="Google Shape;983;p75"/>
              <p:cNvGrpSpPr/>
              <p:nvPr/>
            </p:nvGrpSpPr>
            <p:grpSpPr>
              <a:xfrm>
                <a:off x="864863" y="1445677"/>
                <a:ext cx="531838" cy="284573"/>
                <a:chOff x="826031" y="1430277"/>
                <a:chExt cx="531838" cy="284573"/>
              </a:xfrm>
            </p:grpSpPr>
            <p:pic>
              <p:nvPicPr>
                <p:cNvPr id="984" name="Google Shape;984;p75"/>
                <p:cNvPicPr preferRelativeResize="0"/>
                <p:nvPr/>
              </p:nvPicPr>
              <p:blipFill>
                <a:blip r:embed="rId11">
                  <a:alphaModFix/>
                </a:blip>
                <a:stretch>
                  <a:fillRect/>
                </a:stretch>
              </p:blipFill>
              <p:spPr>
                <a:xfrm>
                  <a:off x="1070981" y="1430277"/>
                  <a:ext cx="286888" cy="284573"/>
                </a:xfrm>
                <a:prstGeom prst="rect">
                  <a:avLst/>
                </a:prstGeom>
                <a:noFill/>
                <a:ln>
                  <a:noFill/>
                </a:ln>
              </p:spPr>
            </p:pic>
            <p:pic>
              <p:nvPicPr>
                <p:cNvPr id="985" name="Google Shape;985;p75"/>
                <p:cNvPicPr preferRelativeResize="0"/>
                <p:nvPr/>
              </p:nvPicPr>
              <p:blipFill>
                <a:blip r:embed="rId11">
                  <a:alphaModFix/>
                </a:blip>
                <a:stretch>
                  <a:fillRect/>
                </a:stretch>
              </p:blipFill>
              <p:spPr>
                <a:xfrm>
                  <a:off x="948506" y="1430277"/>
                  <a:ext cx="286888" cy="284573"/>
                </a:xfrm>
                <a:prstGeom prst="rect">
                  <a:avLst/>
                </a:prstGeom>
                <a:noFill/>
                <a:ln>
                  <a:noFill/>
                </a:ln>
              </p:spPr>
            </p:pic>
            <p:pic>
              <p:nvPicPr>
                <p:cNvPr id="986" name="Google Shape;986;p75"/>
                <p:cNvPicPr preferRelativeResize="0"/>
                <p:nvPr/>
              </p:nvPicPr>
              <p:blipFill>
                <a:blip r:embed="rId11">
                  <a:alphaModFix/>
                </a:blip>
                <a:stretch>
                  <a:fillRect/>
                </a:stretch>
              </p:blipFill>
              <p:spPr>
                <a:xfrm>
                  <a:off x="826031" y="1430277"/>
                  <a:ext cx="286888" cy="284573"/>
                </a:xfrm>
                <a:prstGeom prst="rect">
                  <a:avLst/>
                </a:prstGeom>
                <a:noFill/>
                <a:ln>
                  <a:noFill/>
                </a:ln>
              </p:spPr>
            </p:pic>
          </p:grpSp>
        </p:grpSp>
        <p:grpSp>
          <p:nvGrpSpPr>
            <p:cNvPr id="987" name="Google Shape;987;p75"/>
            <p:cNvGrpSpPr/>
            <p:nvPr/>
          </p:nvGrpSpPr>
          <p:grpSpPr>
            <a:xfrm>
              <a:off x="5690975" y="3569275"/>
              <a:ext cx="648000" cy="555045"/>
              <a:chOff x="806775" y="1410050"/>
              <a:chExt cx="648000" cy="555045"/>
            </a:xfrm>
          </p:grpSpPr>
          <p:sp>
            <p:nvSpPr>
              <p:cNvPr id="977" name="Google Shape;977;p75"/>
              <p:cNvSpPr/>
              <p:nvPr/>
            </p:nvSpPr>
            <p:spPr>
              <a:xfrm>
                <a:off x="824775" y="1410050"/>
                <a:ext cx="612000" cy="549000"/>
              </a:xfrm>
              <a:prstGeom prst="roundRect">
                <a:avLst>
                  <a:gd fmla="val 16667" name="adj"/>
                </a:avLst>
              </a:prstGeom>
              <a:solidFill>
                <a:srgbClr val="FFFFFF"/>
              </a:solidFill>
              <a:ln cap="flat" cmpd="sng" w="9525">
                <a:solidFill>
                  <a:srgbClr val="595959"/>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75"/>
              <p:cNvSpPr txBox="1"/>
              <p:nvPr/>
            </p:nvSpPr>
            <p:spPr>
              <a:xfrm>
                <a:off x="806775" y="1671395"/>
                <a:ext cx="648000" cy="29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Red Hat Display"/>
                    <a:ea typeface="Red Hat Display"/>
                    <a:cs typeface="Red Hat Display"/>
                    <a:sym typeface="Red Hat Display"/>
                  </a:rPr>
                  <a:t>execution node(s)</a:t>
                </a:r>
                <a:endParaRPr sz="800">
                  <a:latin typeface="Red Hat Display"/>
                  <a:ea typeface="Red Hat Display"/>
                  <a:cs typeface="Red Hat Display"/>
                  <a:sym typeface="Red Hat Display"/>
                </a:endParaRPr>
              </a:p>
            </p:txBody>
          </p:sp>
          <p:grpSp>
            <p:nvGrpSpPr>
              <p:cNvPr id="989" name="Google Shape;989;p75"/>
              <p:cNvGrpSpPr/>
              <p:nvPr/>
            </p:nvGrpSpPr>
            <p:grpSpPr>
              <a:xfrm>
                <a:off x="864863" y="1445677"/>
                <a:ext cx="531838" cy="284573"/>
                <a:chOff x="826031" y="1430277"/>
                <a:chExt cx="531838" cy="284573"/>
              </a:xfrm>
            </p:grpSpPr>
            <p:pic>
              <p:nvPicPr>
                <p:cNvPr id="990" name="Google Shape;990;p75"/>
                <p:cNvPicPr preferRelativeResize="0"/>
                <p:nvPr/>
              </p:nvPicPr>
              <p:blipFill>
                <a:blip r:embed="rId11">
                  <a:alphaModFix/>
                </a:blip>
                <a:stretch>
                  <a:fillRect/>
                </a:stretch>
              </p:blipFill>
              <p:spPr>
                <a:xfrm>
                  <a:off x="1070981" y="1430277"/>
                  <a:ext cx="286888" cy="284573"/>
                </a:xfrm>
                <a:prstGeom prst="rect">
                  <a:avLst/>
                </a:prstGeom>
                <a:noFill/>
                <a:ln>
                  <a:noFill/>
                </a:ln>
              </p:spPr>
            </p:pic>
            <p:pic>
              <p:nvPicPr>
                <p:cNvPr id="991" name="Google Shape;991;p75"/>
                <p:cNvPicPr preferRelativeResize="0"/>
                <p:nvPr/>
              </p:nvPicPr>
              <p:blipFill>
                <a:blip r:embed="rId11">
                  <a:alphaModFix/>
                </a:blip>
                <a:stretch>
                  <a:fillRect/>
                </a:stretch>
              </p:blipFill>
              <p:spPr>
                <a:xfrm>
                  <a:off x="948506" y="1430277"/>
                  <a:ext cx="286888" cy="284573"/>
                </a:xfrm>
                <a:prstGeom prst="rect">
                  <a:avLst/>
                </a:prstGeom>
                <a:noFill/>
                <a:ln>
                  <a:noFill/>
                </a:ln>
              </p:spPr>
            </p:pic>
            <p:pic>
              <p:nvPicPr>
                <p:cNvPr id="992" name="Google Shape;992;p75"/>
                <p:cNvPicPr preferRelativeResize="0"/>
                <p:nvPr/>
              </p:nvPicPr>
              <p:blipFill>
                <a:blip r:embed="rId11">
                  <a:alphaModFix/>
                </a:blip>
                <a:stretch>
                  <a:fillRect/>
                </a:stretch>
              </p:blipFill>
              <p:spPr>
                <a:xfrm>
                  <a:off x="826031" y="1430277"/>
                  <a:ext cx="286888" cy="284573"/>
                </a:xfrm>
                <a:prstGeom prst="rect">
                  <a:avLst/>
                </a:prstGeom>
                <a:noFill/>
                <a:ln>
                  <a:noFill/>
                </a:ln>
              </p:spPr>
            </p:pic>
          </p:grpSp>
        </p:grpSp>
        <p:grpSp>
          <p:nvGrpSpPr>
            <p:cNvPr id="993" name="Google Shape;993;p75"/>
            <p:cNvGrpSpPr/>
            <p:nvPr/>
          </p:nvGrpSpPr>
          <p:grpSpPr>
            <a:xfrm>
              <a:off x="5123223" y="4282298"/>
              <a:ext cx="1783525" cy="495858"/>
              <a:chOff x="5085285" y="4265985"/>
              <a:chExt cx="1783525" cy="495858"/>
            </a:xfrm>
          </p:grpSpPr>
          <p:pic>
            <p:nvPicPr>
              <p:cNvPr id="994" name="Google Shape;994;p75"/>
              <p:cNvPicPr preferRelativeResize="0"/>
              <p:nvPr/>
            </p:nvPicPr>
            <p:blipFill rotWithShape="1">
              <a:blip r:embed="rId10">
                <a:alphaModFix/>
              </a:blip>
              <a:srcRect b="0" l="0" r="0" t="0"/>
              <a:stretch/>
            </p:blipFill>
            <p:spPr>
              <a:xfrm>
                <a:off x="5085285" y="4265985"/>
                <a:ext cx="501800" cy="495858"/>
              </a:xfrm>
              <a:prstGeom prst="rect">
                <a:avLst/>
              </a:prstGeom>
              <a:noFill/>
              <a:ln>
                <a:noFill/>
              </a:ln>
            </p:spPr>
          </p:pic>
          <p:pic>
            <p:nvPicPr>
              <p:cNvPr id="995" name="Google Shape;995;p75"/>
              <p:cNvPicPr preferRelativeResize="0"/>
              <p:nvPr/>
            </p:nvPicPr>
            <p:blipFill rotWithShape="1">
              <a:blip r:embed="rId10">
                <a:alphaModFix/>
              </a:blip>
              <a:srcRect b="0" l="0" r="0" t="0"/>
              <a:stretch/>
            </p:blipFill>
            <p:spPr>
              <a:xfrm>
                <a:off x="6367011" y="4265985"/>
                <a:ext cx="501799" cy="495858"/>
              </a:xfrm>
              <a:prstGeom prst="rect">
                <a:avLst/>
              </a:prstGeom>
              <a:noFill/>
              <a:ln>
                <a:noFill/>
              </a:ln>
            </p:spPr>
          </p:pic>
          <p:pic>
            <p:nvPicPr>
              <p:cNvPr id="996" name="Google Shape;996;p75"/>
              <p:cNvPicPr preferRelativeResize="0"/>
              <p:nvPr/>
            </p:nvPicPr>
            <p:blipFill rotWithShape="1">
              <a:blip r:embed="rId10">
                <a:alphaModFix/>
              </a:blip>
              <a:srcRect b="0" l="0" r="0" t="0"/>
              <a:stretch/>
            </p:blipFill>
            <p:spPr>
              <a:xfrm>
                <a:off x="5726148" y="4265985"/>
                <a:ext cx="501800" cy="495858"/>
              </a:xfrm>
              <a:prstGeom prst="rect">
                <a:avLst/>
              </a:prstGeom>
              <a:noFill/>
              <a:ln>
                <a:noFill/>
              </a:ln>
            </p:spPr>
          </p:pic>
        </p:grpSp>
        <p:grpSp>
          <p:nvGrpSpPr>
            <p:cNvPr id="997" name="Google Shape;997;p75"/>
            <p:cNvGrpSpPr/>
            <p:nvPr/>
          </p:nvGrpSpPr>
          <p:grpSpPr>
            <a:xfrm>
              <a:off x="5046025" y="2647062"/>
              <a:ext cx="296100" cy="296087"/>
              <a:chOff x="545725" y="1936825"/>
              <a:chExt cx="296100" cy="296087"/>
            </a:xfrm>
          </p:grpSpPr>
          <p:sp>
            <p:nvSpPr>
              <p:cNvPr id="998" name="Google Shape;998;p75"/>
              <p:cNvSpPr/>
              <p:nvPr/>
            </p:nvSpPr>
            <p:spPr>
              <a:xfrm>
                <a:off x="563325" y="1951275"/>
                <a:ext cx="278400" cy="262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99" name="Google Shape;999;p75"/>
              <p:cNvPicPr preferRelativeResize="0"/>
              <p:nvPr/>
            </p:nvPicPr>
            <p:blipFill rotWithShape="1">
              <a:blip r:embed="rId12">
                <a:alphaModFix/>
              </a:blip>
              <a:srcRect b="0" l="0" r="0" t="0"/>
              <a:stretch/>
            </p:blipFill>
            <p:spPr>
              <a:xfrm>
                <a:off x="545725" y="1936825"/>
                <a:ext cx="296100" cy="296087"/>
              </a:xfrm>
              <a:prstGeom prst="rect">
                <a:avLst/>
              </a:prstGeom>
              <a:noFill/>
              <a:ln>
                <a:noFill/>
              </a:ln>
            </p:spPr>
          </p:pic>
        </p:grpSp>
        <p:sp>
          <p:nvSpPr>
            <p:cNvPr id="1000" name="Google Shape;1000;p75"/>
            <p:cNvSpPr/>
            <p:nvPr/>
          </p:nvSpPr>
          <p:spPr>
            <a:xfrm>
              <a:off x="5603363" y="2582777"/>
              <a:ext cx="1823700" cy="331800"/>
            </a:xfrm>
            <a:prstGeom prst="wedgeRectCallout">
              <a:avLst>
                <a:gd fmla="val -64024" name="adj1"/>
                <a:gd fmla="val 12522" name="adj2"/>
              </a:avLst>
            </a:prstGeom>
            <a:solidFill>
              <a:srgbClr val="8B8B8B"/>
            </a:solidFill>
            <a:ln cap="flat" cmpd="sng" w="9525">
              <a:solidFill>
                <a:srgbClr val="8B8B8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rgbClr val="FFFFFF"/>
                  </a:solidFill>
                  <a:latin typeface="Red Hat Text"/>
                  <a:ea typeface="Red Hat Text"/>
                  <a:cs typeface="Red Hat Text"/>
                  <a:sym typeface="Red Hat Text"/>
                </a:rPr>
                <a:t>Resilient to high latency and connection disruptions</a:t>
              </a:r>
              <a:endParaRPr sz="900">
                <a:solidFill>
                  <a:srgbClr val="FFFFFF"/>
                </a:solidFill>
                <a:latin typeface="Red Hat Text"/>
                <a:ea typeface="Red Hat Text"/>
                <a:cs typeface="Red Hat Text"/>
                <a:sym typeface="Red Hat Text"/>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4" name="Shape 1004"/>
        <p:cNvGrpSpPr/>
        <p:nvPr/>
      </p:nvGrpSpPr>
      <p:grpSpPr>
        <a:xfrm>
          <a:off x="0" y="0"/>
          <a:ext cx="0" cy="0"/>
          <a:chOff x="0" y="0"/>
          <a:chExt cx="0" cy="0"/>
        </a:xfrm>
      </p:grpSpPr>
      <p:sp>
        <p:nvSpPr>
          <p:cNvPr id="1005" name="Google Shape;1005;p76"/>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006" name="Google Shape;1006;p76"/>
          <p:cNvSpPr txBox="1"/>
          <p:nvPr>
            <p:ph idx="2" type="subTitle"/>
          </p:nvPr>
        </p:nvSpPr>
        <p:spPr>
          <a:xfrm>
            <a:off x="9251450" y="3478651"/>
            <a:ext cx="2124300" cy="2105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07" name="Google Shape;1007;p76"/>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rPr lang="en"/>
              <a:t>Introduction to automation mesh</a:t>
            </a:r>
            <a:endParaRPr/>
          </a:p>
        </p:txBody>
      </p:sp>
      <p:sp>
        <p:nvSpPr>
          <p:cNvPr id="1008" name="Google Shape;1008;p76"/>
          <p:cNvSpPr txBox="1"/>
          <p:nvPr>
            <p:ph idx="3" type="subTitle"/>
          </p:nvPr>
        </p:nvSpPr>
        <p:spPr>
          <a:xfrm>
            <a:off x="9251450" y="2926080"/>
            <a:ext cx="2124300" cy="3546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1009" name="Google Shape;1009;p76"/>
          <p:cNvSpPr txBox="1"/>
          <p:nvPr>
            <p:ph type="title"/>
          </p:nvPr>
        </p:nvSpPr>
        <p:spPr>
          <a:xfrm>
            <a:off x="447775" y="1084561"/>
            <a:ext cx="6825000" cy="2105100"/>
          </a:xfrm>
          <a:prstGeom prst="rect">
            <a:avLst/>
          </a:prstGeom>
        </p:spPr>
        <p:txBody>
          <a:bodyPr anchorCtr="0" anchor="t" bIns="91425" lIns="438900" spcFirstLastPara="1" rIns="91425" wrap="square" tIns="91425">
            <a:noAutofit/>
          </a:bodyPr>
          <a:lstStyle/>
          <a:p>
            <a:pPr indent="0" lvl="0" marL="0" rtl="0" algn="l">
              <a:spcBef>
                <a:spcPts val="0"/>
              </a:spcBef>
              <a:spcAft>
                <a:spcPts val="0"/>
              </a:spcAft>
              <a:buNone/>
            </a:pPr>
            <a:r>
              <a:rPr lang="en"/>
              <a:t>Graphing automation mesh</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3" name="Shape 1013"/>
        <p:cNvGrpSpPr/>
        <p:nvPr/>
      </p:nvGrpSpPr>
      <p:grpSpPr>
        <a:xfrm>
          <a:off x="0" y="0"/>
          <a:ext cx="0" cy="0"/>
          <a:chOff x="0" y="0"/>
          <a:chExt cx="0" cy="0"/>
        </a:xfrm>
      </p:grpSpPr>
      <p:sp>
        <p:nvSpPr>
          <p:cNvPr id="1014" name="Google Shape;1014;p77"/>
          <p:cNvSpPr txBox="1"/>
          <p:nvPr/>
        </p:nvSpPr>
        <p:spPr>
          <a:xfrm>
            <a:off x="885125" y="1196350"/>
            <a:ext cx="4972800" cy="291900"/>
          </a:xfrm>
          <a:prstGeom prst="rect">
            <a:avLst/>
          </a:prstGeom>
          <a:noFill/>
          <a:ln>
            <a:noFill/>
          </a:ln>
        </p:spPr>
        <p:txBody>
          <a:bodyPr anchorCtr="0" anchor="t" bIns="0" lIns="0" spcFirstLastPara="1" rIns="0" wrap="square" tIns="0">
            <a:noAutofit/>
          </a:bodyPr>
          <a:lstStyle/>
          <a:p>
            <a:pPr indent="0" lvl="0" marL="0" rtl="0" algn="l">
              <a:lnSpc>
                <a:spcPct val="140000"/>
              </a:lnSpc>
              <a:spcBef>
                <a:spcPts val="0"/>
              </a:spcBef>
              <a:spcAft>
                <a:spcPts val="500"/>
              </a:spcAft>
              <a:buNone/>
            </a:pPr>
            <a:r>
              <a:rPr lang="en" sz="1800">
                <a:solidFill>
                  <a:srgbClr val="EE0000"/>
                </a:solidFill>
                <a:latin typeface="Red Hat Display"/>
                <a:ea typeface="Red Hat Display"/>
                <a:cs typeface="Red Hat Display"/>
                <a:sym typeface="Red Hat Display"/>
              </a:rPr>
              <a:t>Visual overview of mesh topology</a:t>
            </a:r>
            <a:endParaRPr sz="1800">
              <a:solidFill>
                <a:srgbClr val="EE0000"/>
              </a:solidFill>
              <a:latin typeface="Red Hat Display"/>
              <a:ea typeface="Red Hat Display"/>
              <a:cs typeface="Red Hat Display"/>
              <a:sym typeface="Red Hat Display"/>
            </a:endParaRPr>
          </a:p>
        </p:txBody>
      </p:sp>
      <p:sp>
        <p:nvSpPr>
          <p:cNvPr id="1015" name="Google Shape;1015;p77"/>
          <p:cNvSpPr txBox="1"/>
          <p:nvPr/>
        </p:nvSpPr>
        <p:spPr>
          <a:xfrm>
            <a:off x="885050" y="719350"/>
            <a:ext cx="10422000" cy="553200"/>
          </a:xfrm>
          <a:prstGeom prst="rect">
            <a:avLst/>
          </a:prstGeom>
          <a:noFill/>
          <a:ln>
            <a:noFill/>
          </a:ln>
        </p:spPr>
        <p:txBody>
          <a:bodyPr anchorCtr="0" anchor="t" bIns="0" lIns="0" spcFirstLastPara="1" rIns="0" wrap="square" tIns="0">
            <a:noAutofit/>
          </a:bodyPr>
          <a:lstStyle/>
          <a:p>
            <a:pPr indent="0" lvl="0" marL="0" rtl="0" algn="l">
              <a:lnSpc>
                <a:spcPct val="130000"/>
              </a:lnSpc>
              <a:spcBef>
                <a:spcPts val="0"/>
              </a:spcBef>
              <a:spcAft>
                <a:spcPts val="0"/>
              </a:spcAft>
              <a:buNone/>
            </a:pPr>
            <a:r>
              <a:rPr lang="en" sz="2800">
                <a:latin typeface="Red Hat Display"/>
                <a:ea typeface="Red Hat Display"/>
                <a:cs typeface="Red Hat Display"/>
                <a:sym typeface="Red Hat Display"/>
              </a:rPr>
              <a:t>Graphing automation mesh</a:t>
            </a:r>
            <a:endParaRPr sz="2800">
              <a:solidFill>
                <a:srgbClr val="000000"/>
              </a:solidFill>
              <a:latin typeface="Red Hat Display"/>
              <a:ea typeface="Red Hat Display"/>
              <a:cs typeface="Red Hat Display"/>
              <a:sym typeface="Red Hat Display"/>
            </a:endParaRPr>
          </a:p>
        </p:txBody>
      </p:sp>
      <p:sp>
        <p:nvSpPr>
          <p:cNvPr id="1016" name="Google Shape;1016;p77"/>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cxnSp>
        <p:nvCxnSpPr>
          <p:cNvPr id="1017" name="Google Shape;1017;p77"/>
          <p:cNvCxnSpPr/>
          <p:nvPr/>
        </p:nvCxnSpPr>
        <p:spPr>
          <a:xfrm>
            <a:off x="724144" y="2247911"/>
            <a:ext cx="0" cy="3909300"/>
          </a:xfrm>
          <a:prstGeom prst="straightConnector1">
            <a:avLst/>
          </a:prstGeom>
          <a:noFill/>
          <a:ln cap="rnd" cmpd="sng" w="19050">
            <a:solidFill>
              <a:srgbClr val="BFBFBF"/>
            </a:solidFill>
            <a:prstDash val="dot"/>
            <a:round/>
            <a:headEnd len="med" w="med" type="none"/>
            <a:tailEnd len="med" w="med" type="none"/>
          </a:ln>
        </p:spPr>
      </p:cxnSp>
      <p:sp>
        <p:nvSpPr>
          <p:cNvPr id="1018" name="Google Shape;1018;p77"/>
          <p:cNvSpPr txBox="1"/>
          <p:nvPr/>
        </p:nvSpPr>
        <p:spPr>
          <a:xfrm>
            <a:off x="931450" y="2431125"/>
            <a:ext cx="5849700" cy="2815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600">
                <a:solidFill>
                  <a:schemeClr val="accent1"/>
                </a:solidFill>
                <a:latin typeface="Red Hat Display Medium"/>
                <a:ea typeface="Red Hat Display Medium"/>
                <a:cs typeface="Red Hat Display Medium"/>
                <a:sym typeface="Red Hat Display Medium"/>
              </a:rPr>
              <a:t>Graphviz dot file</a:t>
            </a:r>
            <a:endParaRPr sz="1600">
              <a:solidFill>
                <a:srgbClr val="EE0000"/>
              </a:solidFill>
              <a:latin typeface="Red Hat Display Medium"/>
              <a:ea typeface="Red Hat Display Medium"/>
              <a:cs typeface="Red Hat Display Medium"/>
              <a:sym typeface="Red Hat Display Medium"/>
            </a:endParaRPr>
          </a:p>
          <a:p>
            <a:pPr indent="0" lvl="0" marL="0" rtl="0" algn="l">
              <a:spcBef>
                <a:spcPts val="500"/>
              </a:spcBef>
              <a:spcAft>
                <a:spcPts val="0"/>
              </a:spcAft>
              <a:buNone/>
            </a:pPr>
            <a:r>
              <a:rPr lang="en">
                <a:solidFill>
                  <a:schemeClr val="dk1"/>
                </a:solidFill>
                <a:latin typeface="Red Hat Display"/>
                <a:ea typeface="Red Hat Display"/>
                <a:cs typeface="Red Hat Display"/>
                <a:sym typeface="Red Hat Display"/>
              </a:rPr>
              <a:t>AAP2 installer extra var can be set to create Graphviz dot file </a:t>
            </a:r>
            <a:endParaRPr>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lang="en">
                <a:solidFill>
                  <a:schemeClr val="dk1"/>
                </a:solidFill>
                <a:latin typeface="Red Hat Display"/>
                <a:ea typeface="Red Hat Display"/>
                <a:cs typeface="Red Hat Display"/>
                <a:sym typeface="Red Hat Display"/>
              </a:rPr>
              <a:t>during installation or run using a tag to generate the mesh dot file only</a:t>
            </a:r>
            <a:endParaRPr>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lang="en">
                <a:solidFill>
                  <a:schemeClr val="dk1"/>
                </a:solidFill>
                <a:latin typeface="Red Hat Display"/>
                <a:ea typeface="Red Hat Display"/>
                <a:cs typeface="Red Hat Display"/>
                <a:sym typeface="Red Hat Display"/>
              </a:rPr>
              <a:t>Topology can be reviewed before continuing the installation</a:t>
            </a:r>
            <a:endParaRPr>
              <a:solidFill>
                <a:schemeClr val="dk1"/>
              </a:solidFill>
              <a:latin typeface="Red Hat Display"/>
              <a:ea typeface="Red Hat Display"/>
              <a:cs typeface="Red Hat Display"/>
              <a:sym typeface="Red Hat Display"/>
            </a:endParaRPr>
          </a:p>
          <a:p>
            <a:pPr indent="0" lvl="0" marL="0" rtl="0" algn="l">
              <a:lnSpc>
                <a:spcPct val="100000"/>
              </a:lnSpc>
              <a:spcBef>
                <a:spcPts val="500"/>
              </a:spcBef>
              <a:spcAft>
                <a:spcPts val="0"/>
              </a:spcAft>
              <a:buNone/>
            </a:pPr>
            <a:r>
              <a:t/>
            </a:r>
            <a:endParaRPr>
              <a:solidFill>
                <a:schemeClr val="dk1"/>
              </a:solidFill>
              <a:latin typeface="Red Hat Display"/>
              <a:ea typeface="Red Hat Display"/>
              <a:cs typeface="Red Hat Display"/>
              <a:sym typeface="Red Hat Display"/>
            </a:endParaRPr>
          </a:p>
          <a:p>
            <a:pPr indent="0" lvl="0" marL="0" rtl="0" algn="l">
              <a:lnSpc>
                <a:spcPct val="100000"/>
              </a:lnSpc>
              <a:spcBef>
                <a:spcPts val="500"/>
              </a:spcBef>
              <a:spcAft>
                <a:spcPts val="0"/>
              </a:spcAft>
              <a:buNone/>
            </a:pPr>
            <a:r>
              <a:rPr lang="en" sz="1600">
                <a:solidFill>
                  <a:schemeClr val="accent1"/>
                </a:solidFill>
                <a:latin typeface="Red Hat Display Medium"/>
                <a:ea typeface="Red Hat Display Medium"/>
                <a:cs typeface="Red Hat Display Medium"/>
                <a:sym typeface="Red Hat Display Medium"/>
              </a:rPr>
              <a:t>Mesh validation</a:t>
            </a:r>
            <a:endParaRPr b="1" sz="1600">
              <a:solidFill>
                <a:schemeClr val="accent1"/>
              </a:solidFill>
              <a:latin typeface="Red Hat Display"/>
              <a:ea typeface="Red Hat Display"/>
              <a:cs typeface="Red Hat Display"/>
              <a:sym typeface="Red Hat Display"/>
            </a:endParaRPr>
          </a:p>
          <a:p>
            <a:pPr indent="0" lvl="0" marL="0" rtl="0" algn="l">
              <a:lnSpc>
                <a:spcPct val="100000"/>
              </a:lnSpc>
              <a:spcBef>
                <a:spcPts val="500"/>
              </a:spcBef>
              <a:spcAft>
                <a:spcPts val="0"/>
              </a:spcAft>
              <a:buNone/>
            </a:pPr>
            <a:r>
              <a:rPr lang="en">
                <a:solidFill>
                  <a:srgbClr val="141414"/>
                </a:solidFill>
                <a:latin typeface="Red Hat Display"/>
                <a:ea typeface="Red Hat Display"/>
                <a:cs typeface="Red Hat Display"/>
                <a:sym typeface="Red Hat Display"/>
              </a:rPr>
              <a:t>Validation modules are called during AAP installation to perform checks</a:t>
            </a:r>
            <a:endParaRPr>
              <a:solidFill>
                <a:srgbClr val="141414"/>
              </a:solidFill>
              <a:latin typeface="Red Hat Display"/>
              <a:ea typeface="Red Hat Display"/>
              <a:cs typeface="Red Hat Display"/>
              <a:sym typeface="Red Hat Display"/>
            </a:endParaRPr>
          </a:p>
          <a:p>
            <a:pPr indent="0" lvl="0" marL="0" rtl="0" algn="l">
              <a:lnSpc>
                <a:spcPct val="100000"/>
              </a:lnSpc>
              <a:spcBef>
                <a:spcPts val="500"/>
              </a:spcBef>
              <a:spcAft>
                <a:spcPts val="0"/>
              </a:spcAft>
              <a:buNone/>
            </a:pPr>
            <a:r>
              <a:rPr lang="en">
                <a:solidFill>
                  <a:srgbClr val="141414"/>
                </a:solidFill>
                <a:latin typeface="Red Hat Display"/>
                <a:ea typeface="Red Hat Display"/>
                <a:cs typeface="Red Hat Display"/>
                <a:sym typeface="Red Hat Display"/>
              </a:rPr>
              <a:t>Playbook can be run to check mesh connectivity</a:t>
            </a:r>
            <a:endParaRPr>
              <a:solidFill>
                <a:srgbClr val="141414"/>
              </a:solidFill>
              <a:latin typeface="Red Hat Display"/>
              <a:ea typeface="Red Hat Display"/>
              <a:cs typeface="Red Hat Display"/>
              <a:sym typeface="Red Hat Display"/>
            </a:endParaRPr>
          </a:p>
          <a:p>
            <a:pPr indent="0" lvl="0" marL="0" rtl="0" algn="l">
              <a:lnSpc>
                <a:spcPct val="100000"/>
              </a:lnSpc>
              <a:spcBef>
                <a:spcPts val="500"/>
              </a:spcBef>
              <a:spcAft>
                <a:spcPts val="0"/>
              </a:spcAft>
              <a:buNone/>
            </a:pPr>
            <a:r>
              <a:t/>
            </a:r>
            <a:endParaRPr sz="1200">
              <a:solidFill>
                <a:srgbClr val="141414"/>
              </a:solidFill>
              <a:latin typeface="Red Hat Display"/>
              <a:ea typeface="Red Hat Display"/>
              <a:cs typeface="Red Hat Display"/>
              <a:sym typeface="Red Hat Display"/>
            </a:endParaRPr>
          </a:p>
          <a:p>
            <a:pPr indent="0" lvl="0" marL="0" rtl="0" algn="l">
              <a:lnSpc>
                <a:spcPct val="100000"/>
              </a:lnSpc>
              <a:spcBef>
                <a:spcPts val="500"/>
              </a:spcBef>
              <a:spcAft>
                <a:spcPts val="0"/>
              </a:spcAft>
              <a:buNone/>
            </a:pPr>
            <a:r>
              <a:t/>
            </a:r>
            <a:endParaRPr sz="1200">
              <a:solidFill>
                <a:srgbClr val="141414"/>
              </a:solidFill>
              <a:latin typeface="Red Hat Display"/>
              <a:ea typeface="Red Hat Display"/>
              <a:cs typeface="Red Hat Display"/>
              <a:sym typeface="Red Hat Display"/>
            </a:endParaRPr>
          </a:p>
          <a:p>
            <a:pPr indent="0" lvl="0" marL="0" rtl="0" algn="l">
              <a:spcBef>
                <a:spcPts val="500"/>
              </a:spcBef>
              <a:spcAft>
                <a:spcPts val="0"/>
              </a:spcAft>
              <a:buNone/>
            </a:pPr>
            <a:r>
              <a:t/>
            </a:r>
            <a:endParaRPr sz="1000">
              <a:solidFill>
                <a:srgbClr val="141414"/>
              </a:solidFill>
              <a:latin typeface="Red Hat Display"/>
              <a:ea typeface="Red Hat Display"/>
              <a:cs typeface="Red Hat Display"/>
              <a:sym typeface="Red Hat Display"/>
            </a:endParaRPr>
          </a:p>
          <a:p>
            <a:pPr indent="0" lvl="0" marL="0" rtl="0" algn="l">
              <a:lnSpc>
                <a:spcPct val="100000"/>
              </a:lnSpc>
              <a:spcBef>
                <a:spcPts val="500"/>
              </a:spcBef>
              <a:spcAft>
                <a:spcPts val="0"/>
              </a:spcAft>
              <a:buClr>
                <a:schemeClr val="dk1"/>
              </a:buClr>
              <a:buSzPts val="1100"/>
              <a:buFont typeface="Arial"/>
              <a:buNone/>
            </a:pPr>
            <a:r>
              <a:t/>
            </a:r>
            <a:endParaRPr sz="1200">
              <a:solidFill>
                <a:srgbClr val="141414"/>
              </a:solidFill>
              <a:latin typeface="Red Hat Display"/>
              <a:ea typeface="Red Hat Display"/>
              <a:cs typeface="Red Hat Display"/>
              <a:sym typeface="Red Hat Display"/>
            </a:endParaRPr>
          </a:p>
          <a:p>
            <a:pPr indent="0" lvl="0" marL="0" rtl="0" algn="l">
              <a:spcBef>
                <a:spcPts val="500"/>
              </a:spcBef>
              <a:spcAft>
                <a:spcPts val="0"/>
              </a:spcAft>
              <a:buNone/>
            </a:pPr>
            <a:r>
              <a:t/>
            </a:r>
            <a:endParaRPr sz="1200">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t/>
            </a:r>
            <a:endParaRPr sz="1200">
              <a:solidFill>
                <a:schemeClr val="dk1"/>
              </a:solidFill>
              <a:latin typeface="Red Hat Display"/>
              <a:ea typeface="Red Hat Display"/>
              <a:cs typeface="Red Hat Display"/>
              <a:sym typeface="Red Hat Display"/>
            </a:endParaRPr>
          </a:p>
          <a:p>
            <a:pPr indent="0" lvl="0" marL="0" rtl="0" algn="l">
              <a:lnSpc>
                <a:spcPct val="140000"/>
              </a:lnSpc>
              <a:spcBef>
                <a:spcPts val="500"/>
              </a:spcBef>
              <a:spcAft>
                <a:spcPts val="400"/>
              </a:spcAft>
              <a:buNone/>
            </a:pPr>
            <a:r>
              <a:t/>
            </a:r>
            <a:endParaRPr>
              <a:solidFill>
                <a:schemeClr val="dk1"/>
              </a:solidFill>
              <a:latin typeface="Red Hat Display"/>
              <a:ea typeface="Red Hat Display"/>
              <a:cs typeface="Red Hat Display"/>
              <a:sym typeface="Red Hat Display"/>
            </a:endParaRPr>
          </a:p>
        </p:txBody>
      </p:sp>
      <p:pic>
        <p:nvPicPr>
          <p:cNvPr id="1019" name="Google Shape;1019;p77"/>
          <p:cNvPicPr preferRelativeResize="0"/>
          <p:nvPr/>
        </p:nvPicPr>
        <p:blipFill rotWithShape="1">
          <a:blip r:embed="rId3">
            <a:alphaModFix/>
          </a:blip>
          <a:srcRect b="0" l="0" r="0" t="0"/>
          <a:stretch/>
        </p:blipFill>
        <p:spPr>
          <a:xfrm>
            <a:off x="481835" y="1641688"/>
            <a:ext cx="484632" cy="484632"/>
          </a:xfrm>
          <a:prstGeom prst="rect">
            <a:avLst/>
          </a:prstGeom>
          <a:noFill/>
          <a:ln>
            <a:noFill/>
          </a:ln>
        </p:spPr>
      </p:pic>
      <p:pic>
        <p:nvPicPr>
          <p:cNvPr id="1020" name="Google Shape;1020;p77"/>
          <p:cNvPicPr preferRelativeResize="0"/>
          <p:nvPr/>
        </p:nvPicPr>
        <p:blipFill>
          <a:blip r:embed="rId4">
            <a:alphaModFix/>
          </a:blip>
          <a:stretch>
            <a:fillRect/>
          </a:stretch>
        </p:blipFill>
        <p:spPr>
          <a:xfrm>
            <a:off x="8047213" y="3279575"/>
            <a:ext cx="2562225" cy="2447925"/>
          </a:xfrm>
          <a:prstGeom prst="rect">
            <a:avLst/>
          </a:prstGeom>
          <a:noFill/>
          <a:ln>
            <a:noFill/>
          </a:ln>
        </p:spPr>
      </p:pic>
      <p:pic>
        <p:nvPicPr>
          <p:cNvPr id="1021" name="Google Shape;1021;p77"/>
          <p:cNvPicPr preferRelativeResize="0"/>
          <p:nvPr/>
        </p:nvPicPr>
        <p:blipFill>
          <a:blip r:embed="rId5">
            <a:alphaModFix/>
          </a:blip>
          <a:stretch>
            <a:fillRect/>
          </a:stretch>
        </p:blipFill>
        <p:spPr>
          <a:xfrm>
            <a:off x="8487750" y="1383612"/>
            <a:ext cx="1681175" cy="1681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60"/>
          <p:cNvSpPr txBox="1"/>
          <p:nvPr>
            <p:ph idx="1" type="subTitle"/>
          </p:nvPr>
        </p:nvSpPr>
        <p:spPr>
          <a:xfrm>
            <a:off x="813675" y="2437250"/>
            <a:ext cx="7533300" cy="4611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
              <a:t>Component overview: </a:t>
            </a:r>
            <a:endParaRPr/>
          </a:p>
          <a:p>
            <a:pPr indent="0" lvl="0" marL="0" rtl="0" algn="l">
              <a:spcBef>
                <a:spcPts val="0"/>
              </a:spcBef>
              <a:spcAft>
                <a:spcPts val="0"/>
              </a:spcAft>
              <a:buNone/>
            </a:pPr>
            <a:r>
              <a:t/>
            </a:r>
            <a:endParaRPr/>
          </a:p>
        </p:txBody>
      </p:sp>
      <p:sp>
        <p:nvSpPr>
          <p:cNvPr id="474" name="Google Shape;474;p60"/>
          <p:cNvSpPr txBox="1"/>
          <p:nvPr>
            <p:ph type="title"/>
          </p:nvPr>
        </p:nvSpPr>
        <p:spPr>
          <a:xfrm>
            <a:off x="813675" y="2898350"/>
            <a:ext cx="6976800" cy="677400"/>
          </a:xfrm>
          <a:prstGeom prst="rect">
            <a:avLst/>
          </a:prstGeom>
        </p:spPr>
        <p:txBody>
          <a:bodyPr anchorCtr="0" anchor="b" bIns="0" lIns="0" spcFirstLastPara="1" rIns="0" wrap="square" tIns="0">
            <a:spAutoFit/>
          </a:bodyPr>
          <a:lstStyle/>
          <a:p>
            <a:pPr indent="0" lvl="0" marL="0" rtl="0" algn="l">
              <a:spcBef>
                <a:spcPts val="0"/>
              </a:spcBef>
              <a:spcAft>
                <a:spcPts val="0"/>
              </a:spcAft>
              <a:buNone/>
            </a:pPr>
            <a:r>
              <a:rPr lang="en" sz="4400"/>
              <a:t>A</a:t>
            </a:r>
            <a:r>
              <a:rPr lang="en" sz="4400"/>
              <a:t>utomation mesh</a:t>
            </a:r>
            <a:endParaRPr sz="4400"/>
          </a:p>
        </p:txBody>
      </p:sp>
      <p:sp>
        <p:nvSpPr>
          <p:cNvPr id="475" name="Google Shape;475;p60"/>
          <p:cNvSpPr txBox="1"/>
          <p:nvPr>
            <p:ph idx="2" type="subTitle"/>
          </p:nvPr>
        </p:nvSpPr>
        <p:spPr>
          <a:xfrm>
            <a:off x="813675" y="5384425"/>
            <a:ext cx="3932700" cy="605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Red Hat Ansible Automation Platform 2.1 </a:t>
            </a:r>
            <a:endParaRPr/>
          </a:p>
        </p:txBody>
      </p:sp>
      <p:sp>
        <p:nvSpPr>
          <p:cNvPr id="476" name="Google Shape;476;p60"/>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5" name="Shape 1025"/>
        <p:cNvGrpSpPr/>
        <p:nvPr/>
      </p:nvGrpSpPr>
      <p:grpSpPr>
        <a:xfrm>
          <a:off x="0" y="0"/>
          <a:ext cx="0" cy="0"/>
          <a:chOff x="0" y="0"/>
          <a:chExt cx="0" cy="0"/>
        </a:xfrm>
      </p:grpSpPr>
      <p:sp>
        <p:nvSpPr>
          <p:cNvPr id="1026" name="Google Shape;1026;p78"/>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027" name="Google Shape;1027;p78"/>
          <p:cNvSpPr txBox="1"/>
          <p:nvPr>
            <p:ph idx="2" type="subTitle"/>
          </p:nvPr>
        </p:nvSpPr>
        <p:spPr>
          <a:xfrm>
            <a:off x="9251450" y="3478651"/>
            <a:ext cx="2124300" cy="2105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28" name="Google Shape;1028;p78"/>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rPr lang="en"/>
              <a:t>Introduction to automation mesh</a:t>
            </a:r>
            <a:endParaRPr/>
          </a:p>
        </p:txBody>
      </p:sp>
      <p:sp>
        <p:nvSpPr>
          <p:cNvPr id="1029" name="Google Shape;1029;p78"/>
          <p:cNvSpPr txBox="1"/>
          <p:nvPr>
            <p:ph idx="3" type="subTitle"/>
          </p:nvPr>
        </p:nvSpPr>
        <p:spPr>
          <a:xfrm>
            <a:off x="9251450" y="2926080"/>
            <a:ext cx="2124300" cy="3546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1030" name="Google Shape;1030;p78"/>
          <p:cNvSpPr txBox="1"/>
          <p:nvPr>
            <p:ph type="title"/>
          </p:nvPr>
        </p:nvSpPr>
        <p:spPr>
          <a:xfrm>
            <a:off x="447775" y="1084561"/>
            <a:ext cx="6825000" cy="2105100"/>
          </a:xfrm>
          <a:prstGeom prst="rect">
            <a:avLst/>
          </a:prstGeom>
        </p:spPr>
        <p:txBody>
          <a:bodyPr anchorCtr="0" anchor="t" bIns="91425" lIns="438900" spcFirstLastPara="1" rIns="91425" wrap="square" tIns="91425">
            <a:noAutofit/>
          </a:bodyPr>
          <a:lstStyle/>
          <a:p>
            <a:pPr indent="0" lvl="0" marL="0" rtl="0" algn="l">
              <a:spcBef>
                <a:spcPts val="0"/>
              </a:spcBef>
              <a:spcAft>
                <a:spcPts val="0"/>
              </a:spcAft>
              <a:buNone/>
            </a:pPr>
            <a:r>
              <a:rPr lang="en"/>
              <a:t>Automation mesh in controller</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4" name="Shape 1034"/>
        <p:cNvGrpSpPr/>
        <p:nvPr/>
      </p:nvGrpSpPr>
      <p:grpSpPr>
        <a:xfrm>
          <a:off x="0" y="0"/>
          <a:ext cx="0" cy="0"/>
          <a:chOff x="0" y="0"/>
          <a:chExt cx="0" cy="0"/>
        </a:xfrm>
      </p:grpSpPr>
      <p:sp>
        <p:nvSpPr>
          <p:cNvPr id="1035" name="Google Shape;1035;p79"/>
          <p:cNvSpPr txBox="1"/>
          <p:nvPr/>
        </p:nvSpPr>
        <p:spPr>
          <a:xfrm>
            <a:off x="885125" y="1196350"/>
            <a:ext cx="4972800" cy="291900"/>
          </a:xfrm>
          <a:prstGeom prst="rect">
            <a:avLst/>
          </a:prstGeom>
          <a:noFill/>
          <a:ln>
            <a:noFill/>
          </a:ln>
        </p:spPr>
        <p:txBody>
          <a:bodyPr anchorCtr="0" anchor="t" bIns="0" lIns="0" spcFirstLastPara="1" rIns="0" wrap="square" tIns="0">
            <a:noAutofit/>
          </a:bodyPr>
          <a:lstStyle/>
          <a:p>
            <a:pPr indent="0" lvl="0" marL="0" rtl="0" algn="l">
              <a:lnSpc>
                <a:spcPct val="140000"/>
              </a:lnSpc>
              <a:spcBef>
                <a:spcPts val="0"/>
              </a:spcBef>
              <a:spcAft>
                <a:spcPts val="500"/>
              </a:spcAft>
              <a:buNone/>
            </a:pPr>
            <a:r>
              <a:rPr lang="en" sz="1800">
                <a:solidFill>
                  <a:srgbClr val="EE0000"/>
                </a:solidFill>
                <a:latin typeface="Red Hat Display"/>
                <a:ea typeface="Red Hat Display"/>
                <a:cs typeface="Red Hat Display"/>
                <a:sym typeface="Red Hat Display"/>
              </a:rPr>
              <a:t>Default and controlplane Instance Groups</a:t>
            </a:r>
            <a:endParaRPr sz="1800">
              <a:solidFill>
                <a:srgbClr val="EE0000"/>
              </a:solidFill>
              <a:latin typeface="Red Hat Display"/>
              <a:ea typeface="Red Hat Display"/>
              <a:cs typeface="Red Hat Display"/>
              <a:sym typeface="Red Hat Display"/>
            </a:endParaRPr>
          </a:p>
        </p:txBody>
      </p:sp>
      <p:sp>
        <p:nvSpPr>
          <p:cNvPr id="1036" name="Google Shape;1036;p79"/>
          <p:cNvSpPr txBox="1"/>
          <p:nvPr/>
        </p:nvSpPr>
        <p:spPr>
          <a:xfrm>
            <a:off x="885050" y="719350"/>
            <a:ext cx="10422000" cy="553200"/>
          </a:xfrm>
          <a:prstGeom prst="rect">
            <a:avLst/>
          </a:prstGeom>
          <a:noFill/>
          <a:ln>
            <a:noFill/>
          </a:ln>
        </p:spPr>
        <p:txBody>
          <a:bodyPr anchorCtr="0" anchor="t" bIns="0" lIns="0" spcFirstLastPara="1" rIns="0" wrap="square" tIns="0">
            <a:noAutofit/>
          </a:bodyPr>
          <a:lstStyle/>
          <a:p>
            <a:pPr indent="0" lvl="0" marL="0" rtl="0" algn="l">
              <a:lnSpc>
                <a:spcPct val="130000"/>
              </a:lnSpc>
              <a:spcBef>
                <a:spcPts val="0"/>
              </a:spcBef>
              <a:spcAft>
                <a:spcPts val="0"/>
              </a:spcAft>
              <a:buNone/>
            </a:pPr>
            <a:r>
              <a:rPr lang="en" sz="2800">
                <a:latin typeface="Red Hat Display"/>
                <a:ea typeface="Red Hat Display"/>
                <a:cs typeface="Red Hat Display"/>
                <a:sym typeface="Red Hat Display"/>
              </a:rPr>
              <a:t>Automation mesh in controller</a:t>
            </a:r>
            <a:endParaRPr sz="2800">
              <a:solidFill>
                <a:srgbClr val="000000"/>
              </a:solidFill>
              <a:latin typeface="Red Hat Display"/>
              <a:ea typeface="Red Hat Display"/>
              <a:cs typeface="Red Hat Display"/>
              <a:sym typeface="Red Hat Display"/>
            </a:endParaRPr>
          </a:p>
        </p:txBody>
      </p:sp>
      <p:sp>
        <p:nvSpPr>
          <p:cNvPr id="1037" name="Google Shape;1037;p79"/>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cxnSp>
        <p:nvCxnSpPr>
          <p:cNvPr id="1038" name="Google Shape;1038;p79"/>
          <p:cNvCxnSpPr/>
          <p:nvPr/>
        </p:nvCxnSpPr>
        <p:spPr>
          <a:xfrm>
            <a:off x="724144" y="2247911"/>
            <a:ext cx="0" cy="3909300"/>
          </a:xfrm>
          <a:prstGeom prst="straightConnector1">
            <a:avLst/>
          </a:prstGeom>
          <a:noFill/>
          <a:ln cap="rnd" cmpd="sng" w="19050">
            <a:solidFill>
              <a:srgbClr val="BFBFBF"/>
            </a:solidFill>
            <a:prstDash val="dot"/>
            <a:round/>
            <a:headEnd len="med" w="med" type="none"/>
            <a:tailEnd len="med" w="med" type="none"/>
          </a:ln>
        </p:spPr>
      </p:cxnSp>
      <p:sp>
        <p:nvSpPr>
          <p:cNvPr id="1039" name="Google Shape;1039;p79"/>
          <p:cNvSpPr txBox="1"/>
          <p:nvPr/>
        </p:nvSpPr>
        <p:spPr>
          <a:xfrm>
            <a:off x="931450" y="2126325"/>
            <a:ext cx="5849700" cy="46449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 sz="1600">
                <a:solidFill>
                  <a:schemeClr val="accent1"/>
                </a:solidFill>
                <a:latin typeface="Red Hat Display Medium"/>
                <a:ea typeface="Red Hat Display Medium"/>
                <a:cs typeface="Red Hat Display Medium"/>
                <a:sym typeface="Red Hat Display Medium"/>
              </a:rPr>
              <a:t>‘default’ Instance Group</a:t>
            </a:r>
            <a:endParaRPr sz="1600">
              <a:solidFill>
                <a:srgbClr val="EE0000"/>
              </a:solidFill>
              <a:latin typeface="Red Hat Display Medium"/>
              <a:ea typeface="Red Hat Display Medium"/>
              <a:cs typeface="Red Hat Display Medium"/>
              <a:sym typeface="Red Hat Display Medium"/>
            </a:endParaRPr>
          </a:p>
          <a:p>
            <a:pPr indent="0" lvl="0" marL="0" rtl="0" algn="l">
              <a:spcBef>
                <a:spcPts val="500"/>
              </a:spcBef>
              <a:spcAft>
                <a:spcPts val="0"/>
              </a:spcAft>
              <a:buNone/>
            </a:pPr>
            <a:r>
              <a:rPr lang="en">
                <a:solidFill>
                  <a:schemeClr val="dk1"/>
                </a:solidFill>
                <a:latin typeface="Red Hat Display"/>
                <a:ea typeface="Red Hat Display"/>
                <a:cs typeface="Red Hat Display"/>
                <a:sym typeface="Red Hat Display"/>
              </a:rPr>
              <a:t>Preselected Instance Group for mesh execution nodes</a:t>
            </a:r>
            <a:endParaRPr>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lang="en">
                <a:solidFill>
                  <a:schemeClr val="dk1"/>
                </a:solidFill>
                <a:latin typeface="Red Hat Display"/>
                <a:ea typeface="Red Hat Display"/>
                <a:cs typeface="Red Hat Display"/>
                <a:sym typeface="Red Hat Display"/>
              </a:rPr>
              <a:t>Always present in automation controller</a:t>
            </a:r>
            <a:endParaRPr>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lang="en">
                <a:solidFill>
                  <a:schemeClr val="dk1"/>
                </a:solidFill>
                <a:latin typeface="Red Hat Display"/>
                <a:ea typeface="Red Hat Display"/>
                <a:cs typeface="Red Hat Display"/>
                <a:sym typeface="Red Hat Display"/>
              </a:rPr>
              <a:t>Used as default if no Instance Group is defined for job execution</a:t>
            </a:r>
            <a:endParaRPr>
              <a:solidFill>
                <a:schemeClr val="dk1"/>
              </a:solidFill>
              <a:latin typeface="Red Hat Display"/>
              <a:ea typeface="Red Hat Display"/>
              <a:cs typeface="Red Hat Display"/>
              <a:sym typeface="Red Hat Display"/>
            </a:endParaRPr>
          </a:p>
          <a:p>
            <a:pPr indent="0" lvl="0" marL="0" rtl="0" algn="l">
              <a:lnSpc>
                <a:spcPct val="100000"/>
              </a:lnSpc>
              <a:spcBef>
                <a:spcPts val="500"/>
              </a:spcBef>
              <a:spcAft>
                <a:spcPts val="0"/>
              </a:spcAft>
              <a:buNone/>
            </a:pPr>
            <a:r>
              <a:t/>
            </a:r>
            <a:endParaRPr>
              <a:solidFill>
                <a:schemeClr val="dk1"/>
              </a:solidFill>
              <a:latin typeface="Red Hat Display"/>
              <a:ea typeface="Red Hat Display"/>
              <a:cs typeface="Red Hat Display"/>
              <a:sym typeface="Red Hat Display"/>
            </a:endParaRPr>
          </a:p>
          <a:p>
            <a:pPr indent="0" lvl="0" marL="0" rtl="0" algn="l">
              <a:lnSpc>
                <a:spcPct val="100000"/>
              </a:lnSpc>
              <a:spcBef>
                <a:spcPts val="500"/>
              </a:spcBef>
              <a:spcAft>
                <a:spcPts val="0"/>
              </a:spcAft>
              <a:buNone/>
            </a:pPr>
            <a:r>
              <a:rPr lang="en" sz="1600">
                <a:solidFill>
                  <a:schemeClr val="accent1"/>
                </a:solidFill>
                <a:latin typeface="Red Hat Display Medium"/>
                <a:ea typeface="Red Hat Display Medium"/>
                <a:cs typeface="Red Hat Display Medium"/>
                <a:sym typeface="Red Hat Display Medium"/>
              </a:rPr>
              <a:t>‘controlplane’ Instance Group</a:t>
            </a:r>
            <a:endParaRPr sz="1600">
              <a:solidFill>
                <a:schemeClr val="accent1"/>
              </a:solidFill>
              <a:latin typeface="Red Hat Display Medium"/>
              <a:ea typeface="Red Hat Display Medium"/>
              <a:cs typeface="Red Hat Display Medium"/>
              <a:sym typeface="Red Hat Display Medium"/>
            </a:endParaRPr>
          </a:p>
          <a:p>
            <a:pPr indent="0" lvl="0" marL="0" rtl="0" algn="l">
              <a:spcBef>
                <a:spcPts val="500"/>
              </a:spcBef>
              <a:spcAft>
                <a:spcPts val="0"/>
              </a:spcAft>
              <a:buNone/>
            </a:pPr>
            <a:r>
              <a:rPr lang="en">
                <a:solidFill>
                  <a:schemeClr val="dk1"/>
                </a:solidFill>
                <a:latin typeface="Red Hat Display"/>
                <a:ea typeface="Red Hat Display"/>
                <a:cs typeface="Red Hat Display"/>
                <a:sym typeface="Red Hat Display"/>
              </a:rPr>
              <a:t>Preselected Instance Group for mesh controller and hybrid nodes</a:t>
            </a:r>
            <a:endParaRPr>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lang="en">
                <a:solidFill>
                  <a:schemeClr val="dk1"/>
                </a:solidFill>
                <a:latin typeface="Red Hat Display"/>
                <a:ea typeface="Red Hat Display"/>
                <a:cs typeface="Red Hat Display"/>
                <a:sym typeface="Red Hat Display"/>
              </a:rPr>
              <a:t>Further changes to Instance Groups can be made via the installer</a:t>
            </a:r>
            <a:endParaRPr>
              <a:solidFill>
                <a:schemeClr val="dk1"/>
              </a:solidFill>
              <a:latin typeface="Red Hat Display"/>
              <a:ea typeface="Red Hat Display"/>
              <a:cs typeface="Red Hat Display"/>
              <a:sym typeface="Red Hat Display"/>
            </a:endParaRPr>
          </a:p>
          <a:p>
            <a:pPr indent="0" lvl="0" marL="0" rtl="0" algn="l">
              <a:spcBef>
                <a:spcPts val="500"/>
              </a:spcBef>
              <a:spcAft>
                <a:spcPts val="500"/>
              </a:spcAft>
              <a:buNone/>
            </a:pPr>
            <a:r>
              <a:rPr lang="en">
                <a:solidFill>
                  <a:schemeClr val="dk1"/>
                </a:solidFill>
                <a:latin typeface="Red Hat Display"/>
                <a:ea typeface="Red Hat Display"/>
                <a:cs typeface="Red Hat Display"/>
                <a:sym typeface="Red Hat Display"/>
              </a:rPr>
              <a:t>inventory file or post-install via the API/UI</a:t>
            </a:r>
            <a:endParaRPr>
              <a:solidFill>
                <a:schemeClr val="dk1"/>
              </a:solidFill>
              <a:latin typeface="Red Hat Display"/>
              <a:ea typeface="Red Hat Display"/>
              <a:cs typeface="Red Hat Display"/>
              <a:sym typeface="Red Hat Display"/>
            </a:endParaRPr>
          </a:p>
        </p:txBody>
      </p:sp>
      <p:pic>
        <p:nvPicPr>
          <p:cNvPr id="1040" name="Google Shape;1040;p79"/>
          <p:cNvPicPr preferRelativeResize="0"/>
          <p:nvPr/>
        </p:nvPicPr>
        <p:blipFill rotWithShape="1">
          <a:blip r:embed="rId3">
            <a:alphaModFix/>
          </a:blip>
          <a:srcRect b="0" l="0" r="0" t="0"/>
          <a:stretch/>
        </p:blipFill>
        <p:spPr>
          <a:xfrm>
            <a:off x="481835" y="1641688"/>
            <a:ext cx="484632" cy="484632"/>
          </a:xfrm>
          <a:prstGeom prst="rect">
            <a:avLst/>
          </a:prstGeom>
          <a:noFill/>
          <a:ln>
            <a:noFill/>
          </a:ln>
        </p:spPr>
      </p:pic>
      <p:pic>
        <p:nvPicPr>
          <p:cNvPr id="1041" name="Google Shape;1041;p79"/>
          <p:cNvPicPr preferRelativeResize="0"/>
          <p:nvPr/>
        </p:nvPicPr>
        <p:blipFill>
          <a:blip r:embed="rId4">
            <a:alphaModFix/>
          </a:blip>
          <a:stretch>
            <a:fillRect/>
          </a:stretch>
        </p:blipFill>
        <p:spPr>
          <a:xfrm>
            <a:off x="6617050" y="1821350"/>
            <a:ext cx="4947529" cy="1812050"/>
          </a:xfrm>
          <a:prstGeom prst="rect">
            <a:avLst/>
          </a:prstGeom>
          <a:noFill/>
          <a:ln>
            <a:noFill/>
          </a:ln>
        </p:spPr>
      </p:pic>
      <p:pic>
        <p:nvPicPr>
          <p:cNvPr id="1042" name="Google Shape;1042;p79"/>
          <p:cNvPicPr preferRelativeResize="0"/>
          <p:nvPr/>
        </p:nvPicPr>
        <p:blipFill>
          <a:blip r:embed="rId5">
            <a:alphaModFix/>
          </a:blip>
          <a:stretch>
            <a:fillRect/>
          </a:stretch>
        </p:blipFill>
        <p:spPr>
          <a:xfrm>
            <a:off x="6617050" y="3674660"/>
            <a:ext cx="4113012" cy="248932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6" name="Shape 1046"/>
        <p:cNvGrpSpPr/>
        <p:nvPr/>
      </p:nvGrpSpPr>
      <p:grpSpPr>
        <a:xfrm>
          <a:off x="0" y="0"/>
          <a:ext cx="0" cy="0"/>
          <a:chOff x="0" y="0"/>
          <a:chExt cx="0" cy="0"/>
        </a:xfrm>
      </p:grpSpPr>
      <p:sp>
        <p:nvSpPr>
          <p:cNvPr id="1047" name="Google Shape;1047;p80"/>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048" name="Google Shape;1048;p80"/>
          <p:cNvSpPr txBox="1"/>
          <p:nvPr>
            <p:ph idx="2" type="subTitle"/>
          </p:nvPr>
        </p:nvSpPr>
        <p:spPr>
          <a:xfrm>
            <a:off x="9251450" y="3478651"/>
            <a:ext cx="2124300" cy="2105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49" name="Google Shape;1049;p80"/>
          <p:cNvSpPr txBox="1"/>
          <p:nvPr>
            <p:ph idx="3" type="subTitle"/>
          </p:nvPr>
        </p:nvSpPr>
        <p:spPr>
          <a:xfrm>
            <a:off x="9251450" y="2926080"/>
            <a:ext cx="2124300" cy="3546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1050" name="Google Shape;1050;p80"/>
          <p:cNvSpPr txBox="1"/>
          <p:nvPr>
            <p:ph type="title"/>
          </p:nvPr>
        </p:nvSpPr>
        <p:spPr>
          <a:xfrm>
            <a:off x="447775" y="1084550"/>
            <a:ext cx="8190900" cy="2105100"/>
          </a:xfrm>
          <a:prstGeom prst="rect">
            <a:avLst/>
          </a:prstGeom>
        </p:spPr>
        <p:txBody>
          <a:bodyPr anchorCtr="0" anchor="t" bIns="91425" lIns="438900" spcFirstLastPara="1" rIns="91425" wrap="square" tIns="91425">
            <a:noAutofit/>
          </a:bodyPr>
          <a:lstStyle/>
          <a:p>
            <a:pPr indent="0" lvl="0" marL="0" rtl="0" algn="l">
              <a:spcBef>
                <a:spcPts val="0"/>
              </a:spcBef>
              <a:spcAft>
                <a:spcPts val="0"/>
              </a:spcAft>
              <a:buNone/>
            </a:pPr>
            <a:r>
              <a:rPr lang="en"/>
              <a:t>Migrating from Isolated Nodes to automation mesh</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4" name="Shape 1054"/>
        <p:cNvGrpSpPr/>
        <p:nvPr/>
      </p:nvGrpSpPr>
      <p:grpSpPr>
        <a:xfrm>
          <a:off x="0" y="0"/>
          <a:ext cx="0" cy="0"/>
          <a:chOff x="0" y="0"/>
          <a:chExt cx="0" cy="0"/>
        </a:xfrm>
      </p:grpSpPr>
      <p:sp>
        <p:nvSpPr>
          <p:cNvPr id="1055" name="Google Shape;1055;p81"/>
          <p:cNvSpPr txBox="1"/>
          <p:nvPr/>
        </p:nvSpPr>
        <p:spPr>
          <a:xfrm>
            <a:off x="885125" y="1196350"/>
            <a:ext cx="4972800" cy="291900"/>
          </a:xfrm>
          <a:prstGeom prst="rect">
            <a:avLst/>
          </a:prstGeom>
          <a:noFill/>
          <a:ln>
            <a:noFill/>
          </a:ln>
        </p:spPr>
        <p:txBody>
          <a:bodyPr anchorCtr="0" anchor="t" bIns="0" lIns="0" spcFirstLastPara="1" rIns="0" wrap="square" tIns="0">
            <a:noAutofit/>
          </a:bodyPr>
          <a:lstStyle/>
          <a:p>
            <a:pPr indent="0" lvl="0" marL="0" rtl="0" algn="l">
              <a:lnSpc>
                <a:spcPct val="140000"/>
              </a:lnSpc>
              <a:spcBef>
                <a:spcPts val="0"/>
              </a:spcBef>
              <a:spcAft>
                <a:spcPts val="500"/>
              </a:spcAft>
              <a:buNone/>
            </a:pPr>
            <a:r>
              <a:rPr lang="en" sz="1800">
                <a:solidFill>
                  <a:srgbClr val="EE0000"/>
                </a:solidFill>
                <a:latin typeface="Red Hat Display"/>
                <a:ea typeface="Red Hat Display"/>
                <a:cs typeface="Red Hat Display"/>
                <a:sym typeface="Red Hat Display"/>
              </a:rPr>
              <a:t>Isolated Nodes </a:t>
            </a:r>
            <a:r>
              <a:rPr lang="en" sz="1800">
                <a:solidFill>
                  <a:srgbClr val="EE0000"/>
                </a:solidFill>
                <a:latin typeface="Red Hat Display"/>
                <a:ea typeface="Red Hat Display"/>
                <a:cs typeface="Red Hat Display"/>
                <a:sym typeface="Red Hat Display"/>
              </a:rPr>
              <a:t>replaced</a:t>
            </a:r>
            <a:r>
              <a:rPr lang="en" sz="1800">
                <a:solidFill>
                  <a:srgbClr val="EE0000"/>
                </a:solidFill>
                <a:latin typeface="Red Hat Display"/>
                <a:ea typeface="Red Hat Display"/>
                <a:cs typeface="Red Hat Display"/>
                <a:sym typeface="Red Hat Display"/>
              </a:rPr>
              <a:t> with automation mesh</a:t>
            </a:r>
            <a:endParaRPr sz="1800">
              <a:solidFill>
                <a:srgbClr val="EE0000"/>
              </a:solidFill>
              <a:latin typeface="Red Hat Display"/>
              <a:ea typeface="Red Hat Display"/>
              <a:cs typeface="Red Hat Display"/>
              <a:sym typeface="Red Hat Display"/>
            </a:endParaRPr>
          </a:p>
        </p:txBody>
      </p:sp>
      <p:sp>
        <p:nvSpPr>
          <p:cNvPr id="1056" name="Google Shape;1056;p81"/>
          <p:cNvSpPr txBox="1"/>
          <p:nvPr/>
        </p:nvSpPr>
        <p:spPr>
          <a:xfrm>
            <a:off x="885050" y="719350"/>
            <a:ext cx="10422000" cy="553200"/>
          </a:xfrm>
          <a:prstGeom prst="rect">
            <a:avLst/>
          </a:prstGeom>
          <a:noFill/>
          <a:ln>
            <a:noFill/>
          </a:ln>
        </p:spPr>
        <p:txBody>
          <a:bodyPr anchorCtr="0" anchor="t" bIns="0" lIns="0" spcFirstLastPara="1" rIns="0" wrap="square" tIns="0">
            <a:noAutofit/>
          </a:bodyPr>
          <a:lstStyle/>
          <a:p>
            <a:pPr indent="0" lvl="0" marL="0" rtl="0" algn="l">
              <a:lnSpc>
                <a:spcPct val="130000"/>
              </a:lnSpc>
              <a:spcBef>
                <a:spcPts val="0"/>
              </a:spcBef>
              <a:spcAft>
                <a:spcPts val="0"/>
              </a:spcAft>
              <a:buNone/>
            </a:pPr>
            <a:r>
              <a:rPr lang="en" sz="2800">
                <a:latin typeface="Red Hat Display"/>
                <a:ea typeface="Red Hat Display"/>
                <a:cs typeface="Red Hat Display"/>
                <a:sym typeface="Red Hat Display"/>
              </a:rPr>
              <a:t>Migrating from Isolated Nodes to mesh</a:t>
            </a:r>
            <a:endParaRPr sz="2800">
              <a:solidFill>
                <a:srgbClr val="000000"/>
              </a:solidFill>
              <a:latin typeface="Red Hat Display"/>
              <a:ea typeface="Red Hat Display"/>
              <a:cs typeface="Red Hat Display"/>
              <a:sym typeface="Red Hat Display"/>
            </a:endParaRPr>
          </a:p>
        </p:txBody>
      </p:sp>
      <p:sp>
        <p:nvSpPr>
          <p:cNvPr id="1057" name="Google Shape;1057;p81"/>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cxnSp>
        <p:nvCxnSpPr>
          <p:cNvPr id="1058" name="Google Shape;1058;p81"/>
          <p:cNvCxnSpPr/>
          <p:nvPr/>
        </p:nvCxnSpPr>
        <p:spPr>
          <a:xfrm>
            <a:off x="724144" y="2247911"/>
            <a:ext cx="0" cy="3909300"/>
          </a:xfrm>
          <a:prstGeom prst="straightConnector1">
            <a:avLst/>
          </a:prstGeom>
          <a:noFill/>
          <a:ln cap="rnd" cmpd="sng" w="19050">
            <a:solidFill>
              <a:srgbClr val="BFBFBF"/>
            </a:solidFill>
            <a:prstDash val="dot"/>
            <a:round/>
            <a:headEnd len="med" w="med" type="none"/>
            <a:tailEnd len="med" w="med" type="none"/>
          </a:ln>
        </p:spPr>
      </p:cxnSp>
      <p:sp>
        <p:nvSpPr>
          <p:cNvPr id="1059" name="Google Shape;1059;p81"/>
          <p:cNvSpPr txBox="1"/>
          <p:nvPr/>
        </p:nvSpPr>
        <p:spPr>
          <a:xfrm>
            <a:off x="931450" y="2126325"/>
            <a:ext cx="5849700" cy="46449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800">
                <a:solidFill>
                  <a:schemeClr val="accent1"/>
                </a:solidFill>
                <a:latin typeface="Red Hat Display Medium"/>
                <a:ea typeface="Red Hat Display Medium"/>
                <a:cs typeface="Red Hat Display Medium"/>
                <a:sym typeface="Red Hat Display Medium"/>
              </a:rPr>
              <a:t>AAP 2.1 Inventory converter</a:t>
            </a:r>
            <a:endParaRPr sz="1600">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lang="en" sz="1600">
                <a:solidFill>
                  <a:schemeClr val="dk1"/>
                </a:solidFill>
                <a:latin typeface="Red Hat Display"/>
                <a:ea typeface="Red Hat Display"/>
                <a:cs typeface="Red Hat Display"/>
                <a:sym typeface="Red Hat Display"/>
              </a:rPr>
              <a:t>Recommendations made on previous conventions detected in AAP installer inventory e.g ‘isolated_nodes’ stanza</a:t>
            </a:r>
            <a:endParaRPr sz="1600">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lang="en" sz="1600">
                <a:solidFill>
                  <a:schemeClr val="dk1"/>
                </a:solidFill>
                <a:latin typeface="Red Hat Display"/>
                <a:ea typeface="Red Hat Display"/>
                <a:cs typeface="Red Hat Display"/>
                <a:sym typeface="Red Hat Display"/>
              </a:rPr>
              <a:t>Applied to AAP 1.x - 2.0 installer inventory files when upgrading to AAP 2.1</a:t>
            </a:r>
            <a:endParaRPr sz="1600">
              <a:solidFill>
                <a:schemeClr val="dk1"/>
              </a:solidFill>
              <a:latin typeface="Red Hat Display"/>
              <a:ea typeface="Red Hat Display"/>
              <a:cs typeface="Red Hat Display"/>
              <a:sym typeface="Red Hat Display"/>
            </a:endParaRPr>
          </a:p>
          <a:p>
            <a:pPr indent="0" lvl="0" marL="0" rtl="0" algn="l">
              <a:lnSpc>
                <a:spcPct val="100000"/>
              </a:lnSpc>
              <a:spcBef>
                <a:spcPts val="500"/>
              </a:spcBef>
              <a:spcAft>
                <a:spcPts val="0"/>
              </a:spcAft>
              <a:buNone/>
            </a:pPr>
            <a:r>
              <a:t/>
            </a:r>
            <a:endParaRPr sz="1600">
              <a:solidFill>
                <a:schemeClr val="dk1"/>
              </a:solidFill>
              <a:latin typeface="Red Hat Display"/>
              <a:ea typeface="Red Hat Display"/>
              <a:cs typeface="Red Hat Display"/>
              <a:sym typeface="Red Hat Display"/>
            </a:endParaRPr>
          </a:p>
          <a:p>
            <a:pPr indent="0" lvl="0" marL="0" rtl="0" algn="l">
              <a:lnSpc>
                <a:spcPct val="100000"/>
              </a:lnSpc>
              <a:spcBef>
                <a:spcPts val="500"/>
              </a:spcBef>
              <a:spcAft>
                <a:spcPts val="0"/>
              </a:spcAft>
              <a:buNone/>
            </a:pPr>
            <a:r>
              <a:rPr lang="en" sz="1800">
                <a:solidFill>
                  <a:schemeClr val="accent1"/>
                </a:solidFill>
                <a:latin typeface="Red Hat Display Medium"/>
                <a:ea typeface="Red Hat Display Medium"/>
                <a:cs typeface="Red Hat Display Medium"/>
                <a:sym typeface="Red Hat Display Medium"/>
              </a:rPr>
              <a:t>Mesh validation</a:t>
            </a:r>
            <a:endParaRPr sz="1800">
              <a:solidFill>
                <a:schemeClr val="accent1"/>
              </a:solidFill>
              <a:latin typeface="Red Hat Display Medium"/>
              <a:ea typeface="Red Hat Display Medium"/>
              <a:cs typeface="Red Hat Display Medium"/>
              <a:sym typeface="Red Hat Display Medium"/>
            </a:endParaRPr>
          </a:p>
          <a:p>
            <a:pPr indent="0" lvl="0" marL="0" rtl="0" algn="l">
              <a:spcBef>
                <a:spcPts val="500"/>
              </a:spcBef>
              <a:spcAft>
                <a:spcPts val="0"/>
              </a:spcAft>
              <a:buNone/>
            </a:pPr>
            <a:r>
              <a:rPr lang="en" sz="1600">
                <a:solidFill>
                  <a:schemeClr val="dk1"/>
                </a:solidFill>
                <a:latin typeface="Red Hat Display"/>
                <a:ea typeface="Red Hat Display"/>
                <a:cs typeface="Red Hat Display"/>
                <a:sym typeface="Red Hat Display"/>
              </a:rPr>
              <a:t>Graphviz dot file created with AAP 2.1 installer</a:t>
            </a:r>
            <a:endParaRPr sz="1600">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lang="en" sz="1600">
                <a:solidFill>
                  <a:schemeClr val="dk1"/>
                </a:solidFill>
                <a:latin typeface="Red Hat Display"/>
                <a:ea typeface="Red Hat Display"/>
                <a:cs typeface="Red Hat Display"/>
                <a:sym typeface="Red Hat Display"/>
              </a:rPr>
              <a:t>Topology can be reviewed before continuing with installation</a:t>
            </a:r>
            <a:endParaRPr sz="1600">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lang="en" sz="1600">
                <a:solidFill>
                  <a:schemeClr val="dk1"/>
                </a:solidFill>
                <a:latin typeface="Red Hat Display"/>
                <a:ea typeface="Red Hat Display"/>
                <a:cs typeface="Red Hat Display"/>
                <a:sym typeface="Red Hat Display"/>
              </a:rPr>
              <a:t>AAP 2.1 installer runs mesh validation checks before installing</a:t>
            </a:r>
            <a:endParaRPr sz="1600">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lang="en" sz="1600">
                <a:solidFill>
                  <a:schemeClr val="dk1"/>
                </a:solidFill>
                <a:latin typeface="Red Hat Display"/>
                <a:ea typeface="Red Hat Display"/>
                <a:cs typeface="Red Hat Display"/>
                <a:sym typeface="Red Hat Display"/>
              </a:rPr>
              <a:t>Playbook can be used to validate mesh connectivity</a:t>
            </a:r>
            <a:endParaRPr sz="1600">
              <a:solidFill>
                <a:schemeClr val="dk1"/>
              </a:solidFill>
              <a:latin typeface="Red Hat Display"/>
              <a:ea typeface="Red Hat Display"/>
              <a:cs typeface="Red Hat Display"/>
              <a:sym typeface="Red Hat Display"/>
            </a:endParaRPr>
          </a:p>
          <a:p>
            <a:pPr indent="0" lvl="0" marL="0" rtl="0" algn="l">
              <a:spcBef>
                <a:spcPts val="500"/>
              </a:spcBef>
              <a:spcAft>
                <a:spcPts val="500"/>
              </a:spcAft>
              <a:buNone/>
            </a:pPr>
            <a:r>
              <a:t/>
            </a:r>
            <a:endParaRPr>
              <a:solidFill>
                <a:schemeClr val="dk1"/>
              </a:solidFill>
              <a:latin typeface="Red Hat Display"/>
              <a:ea typeface="Red Hat Display"/>
              <a:cs typeface="Red Hat Display"/>
              <a:sym typeface="Red Hat Display"/>
            </a:endParaRPr>
          </a:p>
        </p:txBody>
      </p:sp>
      <p:pic>
        <p:nvPicPr>
          <p:cNvPr id="1060" name="Google Shape;1060;p81"/>
          <p:cNvPicPr preferRelativeResize="0"/>
          <p:nvPr/>
        </p:nvPicPr>
        <p:blipFill rotWithShape="1">
          <a:blip r:embed="rId4">
            <a:alphaModFix/>
          </a:blip>
          <a:srcRect b="0" l="0" r="0" t="0"/>
          <a:stretch/>
        </p:blipFill>
        <p:spPr>
          <a:xfrm>
            <a:off x="481835" y="1641688"/>
            <a:ext cx="484632" cy="484632"/>
          </a:xfrm>
          <a:prstGeom prst="rect">
            <a:avLst/>
          </a:prstGeom>
          <a:noFill/>
          <a:ln>
            <a:noFill/>
          </a:ln>
        </p:spPr>
      </p:pic>
      <p:pic>
        <p:nvPicPr>
          <p:cNvPr id="1061" name="Google Shape;1061;p81"/>
          <p:cNvPicPr preferRelativeResize="0"/>
          <p:nvPr/>
        </p:nvPicPr>
        <p:blipFill>
          <a:blip r:embed="rId5">
            <a:alphaModFix/>
          </a:blip>
          <a:stretch>
            <a:fillRect/>
          </a:stretch>
        </p:blipFill>
        <p:spPr>
          <a:xfrm>
            <a:off x="8047213" y="3279575"/>
            <a:ext cx="2562225" cy="2447925"/>
          </a:xfrm>
          <a:prstGeom prst="rect">
            <a:avLst/>
          </a:prstGeom>
          <a:noFill/>
          <a:ln>
            <a:noFill/>
          </a:ln>
        </p:spPr>
      </p:pic>
      <p:pic>
        <p:nvPicPr>
          <p:cNvPr id="1062" name="Google Shape;1062;p81"/>
          <p:cNvPicPr preferRelativeResize="0"/>
          <p:nvPr/>
        </p:nvPicPr>
        <p:blipFill>
          <a:blip r:embed="rId6">
            <a:alphaModFix/>
          </a:blip>
          <a:stretch>
            <a:fillRect/>
          </a:stretch>
        </p:blipFill>
        <p:spPr>
          <a:xfrm>
            <a:off x="8487750" y="1383612"/>
            <a:ext cx="1681175" cy="16811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6" name="Shape 1066"/>
        <p:cNvGrpSpPr/>
        <p:nvPr/>
      </p:nvGrpSpPr>
      <p:grpSpPr>
        <a:xfrm>
          <a:off x="0" y="0"/>
          <a:ext cx="0" cy="0"/>
          <a:chOff x="0" y="0"/>
          <a:chExt cx="0" cy="0"/>
        </a:xfrm>
      </p:grpSpPr>
      <p:sp>
        <p:nvSpPr>
          <p:cNvPr id="1067" name="Google Shape;1067;p82"/>
          <p:cNvSpPr txBox="1"/>
          <p:nvPr>
            <p:ph type="title"/>
          </p:nvPr>
        </p:nvSpPr>
        <p:spPr>
          <a:xfrm>
            <a:off x="447775" y="1084561"/>
            <a:ext cx="6825000" cy="2105100"/>
          </a:xfrm>
          <a:prstGeom prst="rect">
            <a:avLst/>
          </a:prstGeom>
        </p:spPr>
        <p:txBody>
          <a:bodyPr anchorCtr="0" anchor="t" bIns="91425" lIns="438900" spcFirstLastPara="1" rIns="91425" wrap="square" tIns="91425">
            <a:noAutofit/>
          </a:bodyPr>
          <a:lstStyle/>
          <a:p>
            <a:pPr indent="0" lvl="0" marL="0" rtl="0" algn="l">
              <a:spcBef>
                <a:spcPts val="0"/>
              </a:spcBef>
              <a:spcAft>
                <a:spcPts val="0"/>
              </a:spcAft>
              <a:buNone/>
            </a:pPr>
            <a:r>
              <a:rPr lang="en"/>
              <a:t>Automation mesh and Red Hat OpenShift</a:t>
            </a:r>
            <a:endParaRPr/>
          </a:p>
          <a:p>
            <a:pPr indent="0" lvl="0" marL="0" rtl="0" algn="l">
              <a:lnSpc>
                <a:spcPct val="115000"/>
              </a:lnSpc>
              <a:spcBef>
                <a:spcPts val="0"/>
              </a:spcBef>
              <a:spcAft>
                <a:spcPts val="0"/>
              </a:spcAft>
              <a:buNone/>
            </a:pPr>
            <a:r>
              <a:t/>
            </a:r>
            <a:endParaRPr sz="2400">
              <a:latin typeface="Red Hat Text"/>
              <a:ea typeface="Red Hat Text"/>
              <a:cs typeface="Red Hat Text"/>
              <a:sym typeface="Red Hat Text"/>
            </a:endParaRPr>
          </a:p>
        </p:txBody>
      </p:sp>
      <p:sp>
        <p:nvSpPr>
          <p:cNvPr id="1068" name="Google Shape;1068;p82"/>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069" name="Google Shape;1069;p82"/>
          <p:cNvSpPr txBox="1"/>
          <p:nvPr/>
        </p:nvSpPr>
        <p:spPr>
          <a:xfrm>
            <a:off x="813816" y="3511296"/>
            <a:ext cx="7463700" cy="3041700"/>
          </a:xfrm>
          <a:prstGeom prst="rect">
            <a:avLst/>
          </a:prstGeom>
          <a:noFill/>
          <a:ln>
            <a:noFill/>
          </a:ln>
        </p:spPr>
        <p:txBody>
          <a:bodyPr anchorCtr="0" anchor="t" bIns="91425" lIns="91425" spcFirstLastPara="1" rIns="91425" wrap="square" tIns="91425">
            <a:noAutofit/>
          </a:bodyPr>
          <a:lstStyle/>
          <a:p>
            <a:pPr indent="0" lvl="0" marL="457200" rtl="0" algn="l">
              <a:lnSpc>
                <a:spcPct val="174000"/>
              </a:lnSpc>
              <a:spcBef>
                <a:spcPts val="0"/>
              </a:spcBef>
              <a:spcAft>
                <a:spcPts val="0"/>
              </a:spcAft>
              <a:buNone/>
            </a:pPr>
            <a:r>
              <a:t/>
            </a:r>
            <a:endParaRPr sz="1600">
              <a:solidFill>
                <a:schemeClr val="dk1"/>
              </a:solidFill>
              <a:latin typeface="Red Hat Display"/>
              <a:ea typeface="Red Hat Display"/>
              <a:cs typeface="Red Hat Display"/>
              <a:sym typeface="Red Hat Display"/>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3" name="Shape 1073"/>
        <p:cNvGrpSpPr/>
        <p:nvPr/>
      </p:nvGrpSpPr>
      <p:grpSpPr>
        <a:xfrm>
          <a:off x="0" y="0"/>
          <a:ext cx="0" cy="0"/>
          <a:chOff x="0" y="0"/>
          <a:chExt cx="0" cy="0"/>
        </a:xfrm>
      </p:grpSpPr>
      <p:sp>
        <p:nvSpPr>
          <p:cNvPr id="1074" name="Google Shape;1074;p83"/>
          <p:cNvSpPr txBox="1"/>
          <p:nvPr/>
        </p:nvSpPr>
        <p:spPr>
          <a:xfrm>
            <a:off x="885125" y="1196350"/>
            <a:ext cx="4972800" cy="291900"/>
          </a:xfrm>
          <a:prstGeom prst="rect">
            <a:avLst/>
          </a:prstGeom>
          <a:noFill/>
          <a:ln>
            <a:noFill/>
          </a:ln>
        </p:spPr>
        <p:txBody>
          <a:bodyPr anchorCtr="0" anchor="t" bIns="0" lIns="0" spcFirstLastPara="1" rIns="0" wrap="square" tIns="0">
            <a:noAutofit/>
          </a:bodyPr>
          <a:lstStyle/>
          <a:p>
            <a:pPr indent="0" lvl="0" marL="0" rtl="0" algn="l">
              <a:lnSpc>
                <a:spcPct val="140000"/>
              </a:lnSpc>
              <a:spcBef>
                <a:spcPts val="0"/>
              </a:spcBef>
              <a:spcAft>
                <a:spcPts val="500"/>
              </a:spcAft>
              <a:buNone/>
            </a:pPr>
            <a:r>
              <a:rPr lang="en" sz="1800">
                <a:solidFill>
                  <a:srgbClr val="EE0000"/>
                </a:solidFill>
                <a:latin typeface="Red Hat Display"/>
                <a:ea typeface="Red Hat Display"/>
                <a:cs typeface="Red Hat Display"/>
                <a:sym typeface="Red Hat Display"/>
              </a:rPr>
              <a:t>Executing automation using container platforms</a:t>
            </a:r>
            <a:endParaRPr sz="1800">
              <a:solidFill>
                <a:srgbClr val="EE0000"/>
              </a:solidFill>
              <a:latin typeface="Red Hat Display"/>
              <a:ea typeface="Red Hat Display"/>
              <a:cs typeface="Red Hat Display"/>
              <a:sym typeface="Red Hat Display"/>
            </a:endParaRPr>
          </a:p>
        </p:txBody>
      </p:sp>
      <p:sp>
        <p:nvSpPr>
          <p:cNvPr id="1075" name="Google Shape;1075;p83"/>
          <p:cNvSpPr txBox="1"/>
          <p:nvPr/>
        </p:nvSpPr>
        <p:spPr>
          <a:xfrm>
            <a:off x="885050" y="719350"/>
            <a:ext cx="10422000" cy="553200"/>
          </a:xfrm>
          <a:prstGeom prst="rect">
            <a:avLst/>
          </a:prstGeom>
          <a:noFill/>
          <a:ln>
            <a:noFill/>
          </a:ln>
        </p:spPr>
        <p:txBody>
          <a:bodyPr anchorCtr="0" anchor="t" bIns="0" lIns="0" spcFirstLastPara="1" rIns="0" wrap="square" tIns="0">
            <a:noAutofit/>
          </a:bodyPr>
          <a:lstStyle/>
          <a:p>
            <a:pPr indent="0" lvl="0" marL="0" rtl="0" algn="l">
              <a:lnSpc>
                <a:spcPct val="130000"/>
              </a:lnSpc>
              <a:spcBef>
                <a:spcPts val="0"/>
              </a:spcBef>
              <a:spcAft>
                <a:spcPts val="0"/>
              </a:spcAft>
              <a:buNone/>
            </a:pPr>
            <a:r>
              <a:rPr lang="en" sz="2800">
                <a:latin typeface="Red Hat Display"/>
                <a:ea typeface="Red Hat Display"/>
                <a:cs typeface="Red Hat Display"/>
                <a:sym typeface="Red Hat Display"/>
              </a:rPr>
              <a:t>Ansible Automation Platform Container Groups</a:t>
            </a:r>
            <a:endParaRPr sz="2800">
              <a:solidFill>
                <a:srgbClr val="000000"/>
              </a:solidFill>
              <a:latin typeface="Red Hat Display"/>
              <a:ea typeface="Red Hat Display"/>
              <a:cs typeface="Red Hat Display"/>
              <a:sym typeface="Red Hat Display"/>
            </a:endParaRPr>
          </a:p>
        </p:txBody>
      </p:sp>
      <p:sp>
        <p:nvSpPr>
          <p:cNvPr id="1076" name="Google Shape;1076;p83"/>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cxnSp>
        <p:nvCxnSpPr>
          <p:cNvPr id="1077" name="Google Shape;1077;p83"/>
          <p:cNvCxnSpPr/>
          <p:nvPr/>
        </p:nvCxnSpPr>
        <p:spPr>
          <a:xfrm>
            <a:off x="724144" y="2247911"/>
            <a:ext cx="0" cy="3909300"/>
          </a:xfrm>
          <a:prstGeom prst="straightConnector1">
            <a:avLst/>
          </a:prstGeom>
          <a:noFill/>
          <a:ln cap="rnd" cmpd="sng" w="19050">
            <a:solidFill>
              <a:srgbClr val="BFBFBF"/>
            </a:solidFill>
            <a:prstDash val="dot"/>
            <a:round/>
            <a:headEnd len="med" w="med" type="none"/>
            <a:tailEnd len="med" w="med" type="none"/>
          </a:ln>
        </p:spPr>
      </p:cxnSp>
      <p:sp>
        <p:nvSpPr>
          <p:cNvPr id="1078" name="Google Shape;1078;p83"/>
          <p:cNvSpPr txBox="1"/>
          <p:nvPr/>
        </p:nvSpPr>
        <p:spPr>
          <a:xfrm>
            <a:off x="931450" y="2126325"/>
            <a:ext cx="5849700" cy="46449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 sz="1600">
                <a:solidFill>
                  <a:schemeClr val="accent1"/>
                </a:solidFill>
                <a:latin typeface="Red Hat Display Medium"/>
                <a:ea typeface="Red Hat Display Medium"/>
                <a:cs typeface="Red Hat Display Medium"/>
                <a:sym typeface="Red Hat Display Medium"/>
              </a:rPr>
              <a:t>What is a Container Group?</a:t>
            </a:r>
            <a:endParaRPr sz="1600">
              <a:solidFill>
                <a:srgbClr val="EE0000"/>
              </a:solidFill>
              <a:latin typeface="Red Hat Display Medium"/>
              <a:ea typeface="Red Hat Display Medium"/>
              <a:cs typeface="Red Hat Display Medium"/>
              <a:sym typeface="Red Hat Display Medium"/>
            </a:endParaRPr>
          </a:p>
          <a:p>
            <a:pPr indent="0" lvl="0" marL="0" rtl="0" algn="l">
              <a:spcBef>
                <a:spcPts val="500"/>
              </a:spcBef>
              <a:spcAft>
                <a:spcPts val="0"/>
              </a:spcAft>
              <a:buNone/>
            </a:pPr>
            <a:r>
              <a:rPr lang="en">
                <a:solidFill>
                  <a:schemeClr val="dk1"/>
                </a:solidFill>
                <a:latin typeface="Red Hat Display"/>
                <a:ea typeface="Red Hat Display"/>
                <a:cs typeface="Red Hat Display"/>
                <a:sym typeface="Red Hat Display"/>
              </a:rPr>
              <a:t>Type of Instance Group that specifies provisioning an OpenShift / </a:t>
            </a:r>
            <a:r>
              <a:rPr lang="en">
                <a:solidFill>
                  <a:schemeClr val="dk1"/>
                </a:solidFill>
                <a:latin typeface="Red Hat Display"/>
                <a:ea typeface="Red Hat Display"/>
                <a:cs typeface="Red Hat Display"/>
                <a:sym typeface="Red Hat Display"/>
              </a:rPr>
              <a:t>Kubernetes </a:t>
            </a:r>
            <a:r>
              <a:rPr lang="en">
                <a:solidFill>
                  <a:schemeClr val="dk1"/>
                </a:solidFill>
                <a:latin typeface="Red Hat Display"/>
                <a:ea typeface="Red Hat Display"/>
                <a:cs typeface="Red Hat Display"/>
                <a:sym typeface="Red Hat Display"/>
              </a:rPr>
              <a:t>pod to run a job</a:t>
            </a:r>
            <a:endParaRPr>
              <a:solidFill>
                <a:schemeClr val="dk1"/>
              </a:solidFill>
              <a:latin typeface="Red Hat Display"/>
              <a:ea typeface="Red Hat Display"/>
              <a:cs typeface="Red Hat Display"/>
              <a:sym typeface="Red Hat Display"/>
            </a:endParaRPr>
          </a:p>
          <a:p>
            <a:pPr indent="0" lvl="0" marL="0" rtl="0" algn="l">
              <a:lnSpc>
                <a:spcPct val="100000"/>
              </a:lnSpc>
              <a:spcBef>
                <a:spcPts val="500"/>
              </a:spcBef>
              <a:spcAft>
                <a:spcPts val="0"/>
              </a:spcAft>
              <a:buNone/>
            </a:pPr>
            <a:r>
              <a:rPr lang="en">
                <a:solidFill>
                  <a:schemeClr val="dk1"/>
                </a:solidFill>
                <a:latin typeface="Red Hat Display"/>
                <a:ea typeface="Red Hat Display"/>
                <a:cs typeface="Red Hat Display"/>
                <a:sym typeface="Red Hat Display"/>
              </a:rPr>
              <a:t>Ephemeral execution. Pods exist only for playbook run duration</a:t>
            </a:r>
            <a:endParaRPr>
              <a:solidFill>
                <a:schemeClr val="dk1"/>
              </a:solidFill>
              <a:latin typeface="Red Hat Display"/>
              <a:ea typeface="Red Hat Display"/>
              <a:cs typeface="Red Hat Display"/>
              <a:sym typeface="Red Hat Display"/>
            </a:endParaRPr>
          </a:p>
          <a:p>
            <a:pPr indent="0" lvl="0" marL="0" rtl="0" algn="l">
              <a:lnSpc>
                <a:spcPct val="100000"/>
              </a:lnSpc>
              <a:spcBef>
                <a:spcPts val="500"/>
              </a:spcBef>
              <a:spcAft>
                <a:spcPts val="0"/>
              </a:spcAft>
              <a:buNone/>
            </a:pPr>
            <a:r>
              <a:t/>
            </a:r>
            <a:endParaRPr>
              <a:solidFill>
                <a:schemeClr val="dk1"/>
              </a:solidFill>
              <a:latin typeface="Red Hat Display"/>
              <a:ea typeface="Red Hat Display"/>
              <a:cs typeface="Red Hat Display"/>
              <a:sym typeface="Red Hat Display"/>
            </a:endParaRPr>
          </a:p>
          <a:p>
            <a:pPr indent="0" lvl="0" marL="0" rtl="0" algn="l">
              <a:lnSpc>
                <a:spcPct val="100000"/>
              </a:lnSpc>
              <a:spcBef>
                <a:spcPts val="500"/>
              </a:spcBef>
              <a:spcAft>
                <a:spcPts val="0"/>
              </a:spcAft>
              <a:buNone/>
            </a:pPr>
            <a:r>
              <a:rPr lang="en" sz="1600">
                <a:solidFill>
                  <a:schemeClr val="accent1"/>
                </a:solidFill>
                <a:latin typeface="Red Hat Display Medium"/>
                <a:ea typeface="Red Hat Display Medium"/>
                <a:cs typeface="Red Hat Display Medium"/>
                <a:sym typeface="Red Hat Display Medium"/>
              </a:rPr>
              <a:t>Will Container Groups change with mesh?</a:t>
            </a:r>
            <a:endParaRPr sz="1600">
              <a:solidFill>
                <a:schemeClr val="accent1"/>
              </a:solidFill>
              <a:latin typeface="Red Hat Display Medium"/>
              <a:ea typeface="Red Hat Display Medium"/>
              <a:cs typeface="Red Hat Display Medium"/>
              <a:sym typeface="Red Hat Display Medium"/>
            </a:endParaRPr>
          </a:p>
          <a:p>
            <a:pPr indent="0" lvl="0" marL="0" rtl="0" algn="l">
              <a:spcBef>
                <a:spcPts val="500"/>
              </a:spcBef>
              <a:spcAft>
                <a:spcPts val="0"/>
              </a:spcAft>
              <a:buNone/>
            </a:pPr>
            <a:r>
              <a:rPr lang="en">
                <a:solidFill>
                  <a:schemeClr val="dk1"/>
                </a:solidFill>
                <a:latin typeface="Red Hat Display"/>
                <a:ea typeface="Red Hat Display"/>
                <a:cs typeface="Red Hat Display"/>
                <a:sym typeface="Red Hat Display"/>
              </a:rPr>
              <a:t>No. Container Group functions stay the same.</a:t>
            </a:r>
            <a:endParaRPr>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lang="en">
                <a:solidFill>
                  <a:schemeClr val="dk1"/>
                </a:solidFill>
                <a:latin typeface="Red Hat Display"/>
                <a:ea typeface="Red Hat Display"/>
                <a:cs typeface="Red Hat Display"/>
                <a:sym typeface="Red Hat Display"/>
              </a:rPr>
              <a:t>Uses existing OpenShift cluster</a:t>
            </a:r>
            <a:endParaRPr>
              <a:solidFill>
                <a:schemeClr val="dk1"/>
              </a:solidFill>
              <a:latin typeface="Red Hat Display"/>
              <a:ea typeface="Red Hat Display"/>
              <a:cs typeface="Red Hat Display"/>
              <a:sym typeface="Red Hat Display"/>
            </a:endParaRPr>
          </a:p>
          <a:p>
            <a:pPr indent="0" lvl="0" marL="0" rtl="0" algn="l">
              <a:spcBef>
                <a:spcPts val="500"/>
              </a:spcBef>
              <a:spcAft>
                <a:spcPts val="500"/>
              </a:spcAft>
              <a:buNone/>
            </a:pPr>
            <a:r>
              <a:rPr lang="en">
                <a:solidFill>
                  <a:schemeClr val="dk1"/>
                </a:solidFill>
                <a:latin typeface="Red Hat Display"/>
                <a:ea typeface="Red Hat Display"/>
                <a:cs typeface="Red Hat Display"/>
                <a:sym typeface="Red Hat Display"/>
              </a:rPr>
              <a:t>Needs the correct pod privileges</a:t>
            </a:r>
            <a:endParaRPr>
              <a:solidFill>
                <a:schemeClr val="dk1"/>
              </a:solidFill>
              <a:latin typeface="Red Hat Display"/>
              <a:ea typeface="Red Hat Display"/>
              <a:cs typeface="Red Hat Display"/>
              <a:sym typeface="Red Hat Display"/>
            </a:endParaRPr>
          </a:p>
        </p:txBody>
      </p:sp>
      <p:pic>
        <p:nvPicPr>
          <p:cNvPr id="1079" name="Google Shape;1079;p83"/>
          <p:cNvPicPr preferRelativeResize="0"/>
          <p:nvPr/>
        </p:nvPicPr>
        <p:blipFill rotWithShape="1">
          <a:blip r:embed="rId3">
            <a:alphaModFix/>
          </a:blip>
          <a:srcRect b="0" l="0" r="0" t="0"/>
          <a:stretch/>
        </p:blipFill>
        <p:spPr>
          <a:xfrm>
            <a:off x="481835" y="1641688"/>
            <a:ext cx="484632" cy="484632"/>
          </a:xfrm>
          <a:prstGeom prst="rect">
            <a:avLst/>
          </a:prstGeom>
          <a:noFill/>
          <a:ln>
            <a:noFill/>
          </a:ln>
        </p:spPr>
      </p:pic>
      <p:pic>
        <p:nvPicPr>
          <p:cNvPr id="1080" name="Google Shape;1080;p83"/>
          <p:cNvPicPr preferRelativeResize="0"/>
          <p:nvPr/>
        </p:nvPicPr>
        <p:blipFill>
          <a:blip r:embed="rId4">
            <a:alphaModFix/>
          </a:blip>
          <a:stretch>
            <a:fillRect/>
          </a:stretch>
        </p:blipFill>
        <p:spPr>
          <a:xfrm>
            <a:off x="6585325" y="3620198"/>
            <a:ext cx="4989789" cy="2637354"/>
          </a:xfrm>
          <a:prstGeom prst="rect">
            <a:avLst/>
          </a:prstGeom>
          <a:noFill/>
          <a:ln>
            <a:noFill/>
          </a:ln>
        </p:spPr>
      </p:pic>
      <p:pic>
        <p:nvPicPr>
          <p:cNvPr id="1081" name="Google Shape;1081;p83"/>
          <p:cNvPicPr preferRelativeResize="0"/>
          <p:nvPr/>
        </p:nvPicPr>
        <p:blipFill>
          <a:blip r:embed="rId5">
            <a:alphaModFix/>
          </a:blip>
          <a:stretch>
            <a:fillRect/>
          </a:stretch>
        </p:blipFill>
        <p:spPr>
          <a:xfrm>
            <a:off x="6585314" y="1987525"/>
            <a:ext cx="4212626" cy="1441477"/>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5" name="Shape 1085"/>
        <p:cNvGrpSpPr/>
        <p:nvPr/>
      </p:nvGrpSpPr>
      <p:grpSpPr>
        <a:xfrm>
          <a:off x="0" y="0"/>
          <a:ext cx="0" cy="0"/>
          <a:chOff x="0" y="0"/>
          <a:chExt cx="0" cy="0"/>
        </a:xfrm>
      </p:grpSpPr>
      <p:sp>
        <p:nvSpPr>
          <p:cNvPr id="1086" name="Google Shape;1086;p84"/>
          <p:cNvSpPr txBox="1"/>
          <p:nvPr>
            <p:ph type="title"/>
          </p:nvPr>
        </p:nvSpPr>
        <p:spPr>
          <a:xfrm>
            <a:off x="447775" y="1084561"/>
            <a:ext cx="6825000" cy="2105100"/>
          </a:xfrm>
          <a:prstGeom prst="rect">
            <a:avLst/>
          </a:prstGeom>
        </p:spPr>
        <p:txBody>
          <a:bodyPr anchorCtr="0" anchor="t" bIns="91425" lIns="438900" spcFirstLastPara="1" rIns="91425" wrap="square" tIns="91425">
            <a:noAutofit/>
          </a:bodyPr>
          <a:lstStyle/>
          <a:p>
            <a:pPr indent="0" lvl="0" marL="0" rtl="0" algn="l">
              <a:spcBef>
                <a:spcPts val="0"/>
              </a:spcBef>
              <a:spcAft>
                <a:spcPts val="0"/>
              </a:spcAft>
              <a:buNone/>
            </a:pPr>
            <a:r>
              <a:rPr lang="en" sz="4200"/>
              <a:t>Enterprise deployment design patterns</a:t>
            </a:r>
            <a:endParaRPr sz="4200"/>
          </a:p>
        </p:txBody>
      </p:sp>
      <p:sp>
        <p:nvSpPr>
          <p:cNvPr id="1087" name="Google Shape;1087;p84"/>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1" name="Shape 1091"/>
        <p:cNvGrpSpPr/>
        <p:nvPr/>
      </p:nvGrpSpPr>
      <p:grpSpPr>
        <a:xfrm>
          <a:off x="0" y="0"/>
          <a:ext cx="0" cy="0"/>
          <a:chOff x="0" y="0"/>
          <a:chExt cx="0" cy="0"/>
        </a:xfrm>
      </p:grpSpPr>
      <p:sp>
        <p:nvSpPr>
          <p:cNvPr id="1092" name="Google Shape;1092;p85"/>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093" name="Google Shape;1093;p85"/>
          <p:cNvSpPr txBox="1"/>
          <p:nvPr>
            <p:ph type="title"/>
          </p:nvPr>
        </p:nvSpPr>
        <p:spPr>
          <a:xfrm>
            <a:off x="447775" y="1084550"/>
            <a:ext cx="7471500" cy="2105100"/>
          </a:xfrm>
          <a:prstGeom prst="rect">
            <a:avLst/>
          </a:prstGeom>
        </p:spPr>
        <p:txBody>
          <a:bodyPr anchorCtr="0" anchor="t" bIns="91425" lIns="438900" spcFirstLastPara="1" rIns="91425" wrap="square" tIns="91425">
            <a:noAutofit/>
          </a:bodyPr>
          <a:lstStyle/>
          <a:p>
            <a:pPr indent="0" lvl="0" marL="0" rtl="0" algn="l">
              <a:spcBef>
                <a:spcPts val="0"/>
              </a:spcBef>
              <a:spcAft>
                <a:spcPts val="0"/>
              </a:spcAft>
              <a:buNone/>
            </a:pPr>
            <a:r>
              <a:rPr lang="en"/>
              <a:t>Design pattern 1</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94" name="Google Shape;1094;p85"/>
          <p:cNvSpPr txBox="1"/>
          <p:nvPr/>
        </p:nvSpPr>
        <p:spPr>
          <a:xfrm>
            <a:off x="813675" y="3513900"/>
            <a:ext cx="7463700" cy="3041700"/>
          </a:xfrm>
          <a:prstGeom prst="rect">
            <a:avLst/>
          </a:prstGeom>
          <a:noFill/>
          <a:ln>
            <a:noFill/>
          </a:ln>
        </p:spPr>
        <p:txBody>
          <a:bodyPr anchorCtr="0" anchor="t" bIns="91425" lIns="91425" spcFirstLastPara="1" rIns="91425" wrap="square" tIns="91425">
            <a:noAutofit/>
          </a:bodyPr>
          <a:lstStyle/>
          <a:p>
            <a:pPr indent="0" lvl="0" marL="0" rtl="0" algn="l">
              <a:lnSpc>
                <a:spcPct val="174000"/>
              </a:lnSpc>
              <a:spcBef>
                <a:spcPts val="0"/>
              </a:spcBef>
              <a:spcAft>
                <a:spcPts val="0"/>
              </a:spcAft>
              <a:buClr>
                <a:srgbClr val="000000"/>
              </a:buClr>
              <a:buSzPts val="1100"/>
              <a:buFont typeface="Arial"/>
              <a:buNone/>
            </a:pPr>
            <a:r>
              <a:rPr lang="en" sz="2000">
                <a:solidFill>
                  <a:schemeClr val="dk1"/>
                </a:solidFill>
                <a:latin typeface="Red Hat Display"/>
                <a:ea typeface="Red Hat Display"/>
                <a:cs typeface="Red Hat Display"/>
                <a:sym typeface="Red Hat Display"/>
              </a:rPr>
              <a:t>Scenarios </a:t>
            </a:r>
            <a:endParaRPr sz="2000">
              <a:solidFill>
                <a:schemeClr val="dk1"/>
              </a:solidFill>
              <a:latin typeface="Red Hat Display"/>
              <a:ea typeface="Red Hat Display"/>
              <a:cs typeface="Red Hat Display"/>
              <a:sym typeface="Red Hat Display"/>
            </a:endParaRPr>
          </a:p>
          <a:p>
            <a:pPr indent="-317500" lvl="0" marL="457200" rtl="0" algn="l">
              <a:lnSpc>
                <a:spcPct val="174000"/>
              </a:lnSpc>
              <a:spcBef>
                <a:spcPts val="0"/>
              </a:spcBef>
              <a:spcAft>
                <a:spcPts val="0"/>
              </a:spcAft>
              <a:buClr>
                <a:schemeClr val="accent1"/>
              </a:buClr>
              <a:buSzPts val="1400"/>
              <a:buFont typeface="Red Hat Display"/>
              <a:buChar char="➤"/>
            </a:pPr>
            <a:r>
              <a:rPr lang="en" sz="1600">
                <a:solidFill>
                  <a:schemeClr val="dk1"/>
                </a:solidFill>
                <a:latin typeface="Red Hat Display"/>
                <a:ea typeface="Red Hat Display"/>
                <a:cs typeface="Red Hat Display"/>
                <a:sym typeface="Red Hat Display"/>
              </a:rPr>
              <a:t>Demo</a:t>
            </a:r>
            <a:endParaRPr sz="1600">
              <a:solidFill>
                <a:schemeClr val="dk1"/>
              </a:solidFill>
              <a:latin typeface="Red Hat Display"/>
              <a:ea typeface="Red Hat Display"/>
              <a:cs typeface="Red Hat Display"/>
              <a:sym typeface="Red Hat Display"/>
            </a:endParaRPr>
          </a:p>
          <a:p>
            <a:pPr indent="-317500" lvl="0" marL="457200" rtl="0" algn="l">
              <a:lnSpc>
                <a:spcPct val="174000"/>
              </a:lnSpc>
              <a:spcBef>
                <a:spcPts val="0"/>
              </a:spcBef>
              <a:spcAft>
                <a:spcPts val="0"/>
              </a:spcAft>
              <a:buClr>
                <a:schemeClr val="accent1"/>
              </a:buClr>
              <a:buSzPts val="1400"/>
              <a:buFont typeface="Red Hat Display"/>
              <a:buChar char="➤"/>
            </a:pPr>
            <a:r>
              <a:rPr lang="en" sz="1600">
                <a:solidFill>
                  <a:schemeClr val="dk1"/>
                </a:solidFill>
                <a:latin typeface="Red Hat Display"/>
                <a:ea typeface="Red Hat Display"/>
                <a:cs typeface="Red Hat Display"/>
                <a:sym typeface="Red Hat Display"/>
              </a:rPr>
              <a:t>AAP functionality trial</a:t>
            </a:r>
            <a:endParaRPr sz="1600">
              <a:solidFill>
                <a:schemeClr val="dk1"/>
              </a:solidFill>
              <a:latin typeface="Red Hat Display"/>
              <a:ea typeface="Red Hat Display"/>
              <a:cs typeface="Red Hat Display"/>
              <a:sym typeface="Red Hat Display"/>
            </a:endParaRPr>
          </a:p>
          <a:p>
            <a:pPr indent="-317500" lvl="0" marL="457200" rtl="0" algn="l">
              <a:lnSpc>
                <a:spcPct val="174000"/>
              </a:lnSpc>
              <a:spcBef>
                <a:spcPts val="0"/>
              </a:spcBef>
              <a:spcAft>
                <a:spcPts val="0"/>
              </a:spcAft>
              <a:buClr>
                <a:schemeClr val="accent1"/>
              </a:buClr>
              <a:buSzPts val="1400"/>
              <a:buFont typeface="Red Hat Display"/>
              <a:buChar char="➤"/>
            </a:pPr>
            <a:r>
              <a:rPr lang="en" sz="1600">
                <a:solidFill>
                  <a:schemeClr val="dk1"/>
                </a:solidFill>
                <a:latin typeface="Red Hat Display"/>
                <a:ea typeface="Red Hat Display"/>
                <a:cs typeface="Red Hat Display"/>
                <a:sym typeface="Red Hat Display"/>
              </a:rPr>
              <a:t>Minimal setup and resources</a:t>
            </a:r>
            <a:endParaRPr sz="2300">
              <a:solidFill>
                <a:schemeClr val="dk1"/>
              </a:solidFill>
              <a:latin typeface="Red Hat Display"/>
              <a:ea typeface="Red Hat Display"/>
              <a:cs typeface="Red Hat Display"/>
              <a:sym typeface="Red Hat Display"/>
            </a:endParaRPr>
          </a:p>
        </p:txBody>
      </p:sp>
      <p:sp>
        <p:nvSpPr>
          <p:cNvPr id="1095" name="Google Shape;1095;p85"/>
          <p:cNvSpPr txBox="1"/>
          <p:nvPr/>
        </p:nvSpPr>
        <p:spPr>
          <a:xfrm>
            <a:off x="813675" y="2011800"/>
            <a:ext cx="7463700" cy="816300"/>
          </a:xfrm>
          <a:prstGeom prst="rect">
            <a:avLst/>
          </a:prstGeom>
          <a:noFill/>
          <a:ln>
            <a:noFill/>
          </a:ln>
        </p:spPr>
        <p:txBody>
          <a:bodyPr anchorCtr="0" anchor="t" bIns="91425" lIns="91425" spcFirstLastPara="1" rIns="91425" wrap="square" tIns="91425">
            <a:noAutofit/>
          </a:bodyPr>
          <a:lstStyle/>
          <a:p>
            <a:pPr indent="0" lvl="0" marL="0" rtl="0" algn="l">
              <a:lnSpc>
                <a:spcPct val="174000"/>
              </a:lnSpc>
              <a:spcBef>
                <a:spcPts val="0"/>
              </a:spcBef>
              <a:spcAft>
                <a:spcPts val="0"/>
              </a:spcAft>
              <a:buClr>
                <a:srgbClr val="000000"/>
              </a:buClr>
              <a:buSzPts val="1100"/>
              <a:buFont typeface="Arial"/>
              <a:buNone/>
            </a:pPr>
            <a:r>
              <a:rPr i="1" lang="en" sz="2000">
                <a:solidFill>
                  <a:schemeClr val="dk1"/>
                </a:solidFill>
                <a:latin typeface="Red Hat Display"/>
                <a:ea typeface="Red Hat Display"/>
                <a:cs typeface="Red Hat Display"/>
                <a:sym typeface="Red Hat Display"/>
              </a:rPr>
              <a:t>Install control nodes and run execution on the control layer</a:t>
            </a:r>
            <a:endParaRPr i="1" sz="2000">
              <a:solidFill>
                <a:schemeClr val="dk1"/>
              </a:solidFill>
              <a:latin typeface="Red Hat Display"/>
              <a:ea typeface="Red Hat Display"/>
              <a:cs typeface="Red Hat Display"/>
              <a:sym typeface="Red Hat Display"/>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9" name="Shape 1099"/>
        <p:cNvGrpSpPr/>
        <p:nvPr/>
      </p:nvGrpSpPr>
      <p:grpSpPr>
        <a:xfrm>
          <a:off x="0" y="0"/>
          <a:ext cx="0" cy="0"/>
          <a:chOff x="0" y="0"/>
          <a:chExt cx="0" cy="0"/>
        </a:xfrm>
      </p:grpSpPr>
      <p:cxnSp>
        <p:nvCxnSpPr>
          <p:cNvPr id="1100" name="Google Shape;1100;p86"/>
          <p:cNvCxnSpPr>
            <a:stCxn id="1101" idx="3"/>
            <a:endCxn id="1102" idx="1"/>
          </p:cNvCxnSpPr>
          <p:nvPr/>
        </p:nvCxnSpPr>
        <p:spPr>
          <a:xfrm>
            <a:off x="3404170" y="3850748"/>
            <a:ext cx="2854500" cy="0"/>
          </a:xfrm>
          <a:prstGeom prst="straightConnector1">
            <a:avLst/>
          </a:prstGeom>
          <a:noFill/>
          <a:ln cap="flat" cmpd="sng" w="9525">
            <a:solidFill>
              <a:schemeClr val="dk2"/>
            </a:solidFill>
            <a:prstDash val="solid"/>
            <a:round/>
            <a:headEnd len="med" w="med" type="none"/>
            <a:tailEnd len="med" w="med" type="none"/>
          </a:ln>
        </p:spPr>
      </p:cxnSp>
      <p:cxnSp>
        <p:nvCxnSpPr>
          <p:cNvPr id="1103" name="Google Shape;1103;p86"/>
          <p:cNvCxnSpPr/>
          <p:nvPr/>
        </p:nvCxnSpPr>
        <p:spPr>
          <a:xfrm>
            <a:off x="4673157" y="2970661"/>
            <a:ext cx="5700" cy="1858500"/>
          </a:xfrm>
          <a:prstGeom prst="straightConnector1">
            <a:avLst/>
          </a:prstGeom>
          <a:noFill/>
          <a:ln cap="flat" cmpd="sng" w="9525">
            <a:solidFill>
              <a:schemeClr val="dk2"/>
            </a:solidFill>
            <a:prstDash val="solid"/>
            <a:round/>
            <a:headEnd len="med" w="med" type="none"/>
            <a:tailEnd len="med" w="med" type="none"/>
          </a:ln>
        </p:spPr>
      </p:cxnSp>
      <p:sp>
        <p:nvSpPr>
          <p:cNvPr id="1104" name="Google Shape;1104;p86"/>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105" name="Google Shape;1105;p86"/>
          <p:cNvSpPr txBox="1"/>
          <p:nvPr/>
        </p:nvSpPr>
        <p:spPr>
          <a:xfrm>
            <a:off x="645939" y="486325"/>
            <a:ext cx="8800200" cy="773400"/>
          </a:xfrm>
          <a:prstGeom prst="rect">
            <a:avLst/>
          </a:prstGeom>
          <a:noFill/>
          <a:ln>
            <a:noFill/>
          </a:ln>
        </p:spPr>
        <p:txBody>
          <a:bodyPr anchorCtr="0" anchor="ctr" bIns="0" lIns="0" spcFirstLastPara="1" rIns="0" wrap="square" tIns="0">
            <a:noAutofit/>
          </a:bodyPr>
          <a:lstStyle/>
          <a:p>
            <a:pPr indent="0" lvl="0" marL="0" rtl="0" algn="l">
              <a:lnSpc>
                <a:spcPct val="130000"/>
              </a:lnSpc>
              <a:spcBef>
                <a:spcPts val="0"/>
              </a:spcBef>
              <a:spcAft>
                <a:spcPts val="0"/>
              </a:spcAft>
              <a:buNone/>
            </a:pPr>
            <a:r>
              <a:rPr lang="en" sz="2400">
                <a:latin typeface="Red Hat Display"/>
                <a:ea typeface="Red Hat Display"/>
                <a:cs typeface="Red Hat Display"/>
                <a:sym typeface="Red Hat Display"/>
              </a:rPr>
              <a:t>Starter ++ Setup: Multi Controllers [with external DB]</a:t>
            </a:r>
            <a:endParaRPr sz="2400">
              <a:latin typeface="Red Hat Display"/>
              <a:ea typeface="Red Hat Display"/>
              <a:cs typeface="Red Hat Display"/>
              <a:sym typeface="Red Hat Display"/>
            </a:endParaRPr>
          </a:p>
        </p:txBody>
      </p:sp>
      <p:pic>
        <p:nvPicPr>
          <p:cNvPr id="1101" name="Google Shape;1101;p86"/>
          <p:cNvPicPr preferRelativeResize="0"/>
          <p:nvPr/>
        </p:nvPicPr>
        <p:blipFill rotWithShape="1">
          <a:blip r:embed="rId3">
            <a:alphaModFix/>
          </a:blip>
          <a:srcRect b="0" l="0" r="-17302" t="0"/>
          <a:stretch/>
        </p:blipFill>
        <p:spPr>
          <a:xfrm>
            <a:off x="2688955" y="3536775"/>
            <a:ext cx="715214" cy="627946"/>
          </a:xfrm>
          <a:prstGeom prst="rect">
            <a:avLst/>
          </a:prstGeom>
          <a:noFill/>
          <a:ln>
            <a:noFill/>
          </a:ln>
        </p:spPr>
      </p:pic>
      <p:sp>
        <p:nvSpPr>
          <p:cNvPr id="1102" name="Google Shape;1102;p86"/>
          <p:cNvSpPr/>
          <p:nvPr/>
        </p:nvSpPr>
        <p:spPr>
          <a:xfrm>
            <a:off x="6258638" y="3186400"/>
            <a:ext cx="3081600" cy="1328700"/>
          </a:xfrm>
          <a:prstGeom prst="roundRect">
            <a:avLst>
              <a:gd fmla="val 16667"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86"/>
          <p:cNvSpPr/>
          <p:nvPr/>
        </p:nvSpPr>
        <p:spPr>
          <a:xfrm>
            <a:off x="8127363" y="3245006"/>
            <a:ext cx="1089600" cy="987000"/>
          </a:xfrm>
          <a:prstGeom prst="ellipse">
            <a:avLst/>
          </a:prstGeom>
          <a:noFill/>
          <a:ln cap="flat" cmpd="sng" w="9525">
            <a:solidFill>
              <a:schemeClr val="lt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86"/>
          <p:cNvSpPr txBox="1"/>
          <p:nvPr/>
        </p:nvSpPr>
        <p:spPr>
          <a:xfrm>
            <a:off x="8043212" y="3797420"/>
            <a:ext cx="1257900" cy="37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Red Hat Display"/>
                <a:ea typeface="Red Hat Display"/>
                <a:cs typeface="Red Hat Display"/>
                <a:sym typeface="Red Hat Display"/>
              </a:rPr>
              <a:t>Automation </a:t>
            </a:r>
            <a:endParaRPr sz="1000">
              <a:solidFill>
                <a:schemeClr val="lt1"/>
              </a:solidFill>
              <a:latin typeface="Red Hat Display"/>
              <a:ea typeface="Red Hat Display"/>
              <a:cs typeface="Red Hat Display"/>
              <a:sym typeface="Red Hat Display"/>
            </a:endParaRPr>
          </a:p>
        </p:txBody>
      </p:sp>
      <p:cxnSp>
        <p:nvCxnSpPr>
          <p:cNvPr id="1108" name="Google Shape;1108;p86"/>
          <p:cNvCxnSpPr>
            <a:stCxn id="1106" idx="2"/>
            <a:endCxn id="1109" idx="6"/>
          </p:cNvCxnSpPr>
          <p:nvPr/>
        </p:nvCxnSpPr>
        <p:spPr>
          <a:xfrm flipH="1">
            <a:off x="7311963" y="3738506"/>
            <a:ext cx="815400" cy="8100"/>
          </a:xfrm>
          <a:prstGeom prst="straightConnector1">
            <a:avLst/>
          </a:prstGeom>
          <a:noFill/>
          <a:ln cap="flat" cmpd="sng" w="9525">
            <a:solidFill>
              <a:schemeClr val="lt1"/>
            </a:solidFill>
            <a:prstDash val="solid"/>
            <a:round/>
            <a:headEnd len="med" w="med" type="triangle"/>
            <a:tailEnd len="med" w="med" type="triangle"/>
          </a:ln>
        </p:spPr>
      </p:cxnSp>
      <p:pic>
        <p:nvPicPr>
          <p:cNvPr id="1110" name="Google Shape;1110;p86"/>
          <p:cNvPicPr preferRelativeResize="0"/>
          <p:nvPr/>
        </p:nvPicPr>
        <p:blipFill rotWithShape="1">
          <a:blip r:embed="rId4">
            <a:alphaModFix/>
          </a:blip>
          <a:srcRect b="0" l="0" r="0" t="0"/>
          <a:stretch/>
        </p:blipFill>
        <p:spPr>
          <a:xfrm>
            <a:off x="8412955" y="3353161"/>
            <a:ext cx="518393" cy="518393"/>
          </a:xfrm>
          <a:prstGeom prst="rect">
            <a:avLst/>
          </a:prstGeom>
          <a:noFill/>
          <a:ln>
            <a:noFill/>
          </a:ln>
        </p:spPr>
      </p:pic>
      <p:sp>
        <p:nvSpPr>
          <p:cNvPr id="1111" name="Google Shape;1111;p86"/>
          <p:cNvSpPr txBox="1"/>
          <p:nvPr/>
        </p:nvSpPr>
        <p:spPr>
          <a:xfrm>
            <a:off x="6325550" y="2348324"/>
            <a:ext cx="2947800" cy="62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latin typeface="Red Hat Text"/>
                <a:ea typeface="Red Hat Text"/>
                <a:cs typeface="Red Hat Text"/>
                <a:sym typeface="Red Hat Text"/>
              </a:rPr>
              <a:t>Local  Site</a:t>
            </a:r>
            <a:endParaRPr b="1" sz="1000">
              <a:latin typeface="Red Hat Text"/>
              <a:ea typeface="Red Hat Text"/>
              <a:cs typeface="Red Hat Text"/>
              <a:sym typeface="Red Hat Text"/>
            </a:endParaRPr>
          </a:p>
          <a:p>
            <a:pPr indent="0" lvl="0" marL="0" rtl="0" algn="ctr">
              <a:spcBef>
                <a:spcPts val="0"/>
              </a:spcBef>
              <a:spcAft>
                <a:spcPts val="0"/>
              </a:spcAft>
              <a:buNone/>
            </a:pPr>
            <a:r>
              <a:rPr lang="en" sz="1000">
                <a:latin typeface="Red Hat Text"/>
                <a:ea typeface="Red Hat Text"/>
                <a:cs typeface="Red Hat Text"/>
                <a:sym typeface="Red Hat Text"/>
              </a:rPr>
              <a:t>Automation runs on controller</a:t>
            </a:r>
            <a:endParaRPr sz="1000">
              <a:latin typeface="Red Hat Text"/>
              <a:ea typeface="Red Hat Text"/>
              <a:cs typeface="Red Hat Text"/>
              <a:sym typeface="Red Hat Text"/>
            </a:endParaRPr>
          </a:p>
          <a:p>
            <a:pPr indent="0" lvl="0" marL="0" rtl="0" algn="ctr">
              <a:spcBef>
                <a:spcPts val="0"/>
              </a:spcBef>
              <a:spcAft>
                <a:spcPts val="0"/>
              </a:spcAft>
              <a:buNone/>
            </a:pPr>
            <a:r>
              <a:rPr lang="en" sz="1000">
                <a:latin typeface="Red Hat Text"/>
                <a:ea typeface="Red Hat Text"/>
                <a:cs typeface="Red Hat Text"/>
                <a:sym typeface="Red Hat Text"/>
              </a:rPr>
              <a:t>based on availability / capacity algorithm</a:t>
            </a:r>
            <a:endParaRPr sz="1000">
              <a:latin typeface="Red Hat Text"/>
              <a:ea typeface="Red Hat Text"/>
              <a:cs typeface="Red Hat Text"/>
              <a:sym typeface="Red Hat Text"/>
            </a:endParaRPr>
          </a:p>
        </p:txBody>
      </p:sp>
      <p:sp>
        <p:nvSpPr>
          <p:cNvPr id="1112" name="Google Shape;1112;p86"/>
          <p:cNvSpPr/>
          <p:nvPr/>
        </p:nvSpPr>
        <p:spPr>
          <a:xfrm>
            <a:off x="6528729" y="3422452"/>
            <a:ext cx="640200" cy="640200"/>
          </a:xfrm>
          <a:prstGeom prst="ellipse">
            <a:avLst/>
          </a:prstGeom>
          <a:noFill/>
          <a:ln cap="flat" cmpd="sng" w="9525">
            <a:solidFill>
              <a:schemeClr val="lt1"/>
            </a:solidFill>
            <a:prstDash val="dot"/>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p>
        </p:txBody>
      </p:sp>
      <p:pic>
        <p:nvPicPr>
          <p:cNvPr id="1113" name="Google Shape;1113;p86"/>
          <p:cNvPicPr preferRelativeResize="0"/>
          <p:nvPr/>
        </p:nvPicPr>
        <p:blipFill rotWithShape="1">
          <a:blip r:embed="rId5">
            <a:alphaModFix/>
          </a:blip>
          <a:srcRect b="0" l="0" r="0" t="0"/>
          <a:stretch/>
        </p:blipFill>
        <p:spPr>
          <a:xfrm>
            <a:off x="6647651" y="3546473"/>
            <a:ext cx="402352" cy="401755"/>
          </a:xfrm>
          <a:prstGeom prst="rect">
            <a:avLst/>
          </a:prstGeom>
          <a:noFill/>
          <a:ln>
            <a:noFill/>
          </a:ln>
        </p:spPr>
      </p:pic>
      <p:sp>
        <p:nvSpPr>
          <p:cNvPr id="1114" name="Google Shape;1114;p86"/>
          <p:cNvSpPr txBox="1"/>
          <p:nvPr/>
        </p:nvSpPr>
        <p:spPr>
          <a:xfrm>
            <a:off x="1754275" y="1751525"/>
            <a:ext cx="3000000" cy="461700"/>
          </a:xfrm>
          <a:prstGeom prst="rect">
            <a:avLst/>
          </a:prstGeom>
          <a:noFill/>
          <a:ln>
            <a:noFill/>
          </a:ln>
        </p:spPr>
        <p:txBody>
          <a:bodyPr anchorCtr="0" anchor="t" bIns="91425" lIns="91425" spcFirstLastPara="1" rIns="91425" wrap="square" tIns="91425">
            <a:spAutoFit/>
          </a:bodyPr>
          <a:lstStyle/>
          <a:p>
            <a:pPr indent="0" lvl="0" marL="457200" rtl="0" algn="l">
              <a:lnSpc>
                <a:spcPct val="135000"/>
              </a:lnSpc>
              <a:spcBef>
                <a:spcPts val="1000"/>
              </a:spcBef>
              <a:spcAft>
                <a:spcPts val="1000"/>
              </a:spcAft>
              <a:buNone/>
            </a:pPr>
            <a:r>
              <a:rPr b="1" lang="en" sz="1800">
                <a:solidFill>
                  <a:schemeClr val="dk1"/>
                </a:solidFill>
                <a:latin typeface="Red Hat Display"/>
                <a:ea typeface="Red Hat Display"/>
                <a:cs typeface="Red Hat Display"/>
                <a:sym typeface="Red Hat Display"/>
              </a:rPr>
              <a:t>node type: hybrid</a:t>
            </a:r>
            <a:endParaRPr/>
          </a:p>
        </p:txBody>
      </p:sp>
      <p:pic>
        <p:nvPicPr>
          <p:cNvPr id="1115" name="Google Shape;1115;p86"/>
          <p:cNvPicPr preferRelativeResize="0"/>
          <p:nvPr/>
        </p:nvPicPr>
        <p:blipFill rotWithShape="1">
          <a:blip r:embed="rId3">
            <a:alphaModFix/>
          </a:blip>
          <a:srcRect b="0" l="0" r="-17302" t="0"/>
          <a:stretch/>
        </p:blipFill>
        <p:spPr>
          <a:xfrm>
            <a:off x="2688955" y="2666200"/>
            <a:ext cx="715214" cy="627946"/>
          </a:xfrm>
          <a:prstGeom prst="rect">
            <a:avLst/>
          </a:prstGeom>
          <a:noFill/>
          <a:ln>
            <a:noFill/>
          </a:ln>
        </p:spPr>
      </p:pic>
      <p:pic>
        <p:nvPicPr>
          <p:cNvPr id="1116" name="Google Shape;1116;p86"/>
          <p:cNvPicPr preferRelativeResize="0"/>
          <p:nvPr/>
        </p:nvPicPr>
        <p:blipFill rotWithShape="1">
          <a:blip r:embed="rId3">
            <a:alphaModFix/>
          </a:blip>
          <a:srcRect b="0" l="0" r="-17302" t="0"/>
          <a:stretch/>
        </p:blipFill>
        <p:spPr>
          <a:xfrm>
            <a:off x="2688955" y="4407350"/>
            <a:ext cx="715214" cy="627946"/>
          </a:xfrm>
          <a:prstGeom prst="rect">
            <a:avLst/>
          </a:prstGeom>
          <a:noFill/>
          <a:ln>
            <a:noFill/>
          </a:ln>
        </p:spPr>
      </p:pic>
      <p:sp>
        <p:nvSpPr>
          <p:cNvPr id="1117" name="Google Shape;1117;p86"/>
          <p:cNvSpPr txBox="1"/>
          <p:nvPr/>
        </p:nvSpPr>
        <p:spPr>
          <a:xfrm>
            <a:off x="1933363" y="5305753"/>
            <a:ext cx="1976400" cy="37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000000"/>
                </a:solidFill>
                <a:latin typeface="Red Hat Display"/>
                <a:ea typeface="Red Hat Display"/>
                <a:cs typeface="Red Hat Display"/>
                <a:sym typeface="Red Hat Display"/>
              </a:rPr>
              <a:t>Automation controller</a:t>
            </a:r>
            <a:r>
              <a:rPr lang="en" sz="1000">
                <a:latin typeface="Red Hat Display"/>
                <a:ea typeface="Red Hat Display"/>
                <a:cs typeface="Red Hat Display"/>
                <a:sym typeface="Red Hat Display"/>
              </a:rPr>
              <a:t>s</a:t>
            </a:r>
            <a:endParaRPr sz="1000">
              <a:solidFill>
                <a:srgbClr val="000000"/>
              </a:solidFill>
              <a:latin typeface="Red Hat Display"/>
              <a:ea typeface="Red Hat Display"/>
              <a:cs typeface="Red Hat Display"/>
              <a:sym typeface="Red Hat Display"/>
            </a:endParaRPr>
          </a:p>
          <a:p>
            <a:pPr indent="0" lvl="0" marL="0" rtl="0" algn="ctr">
              <a:spcBef>
                <a:spcPts val="0"/>
              </a:spcBef>
              <a:spcAft>
                <a:spcPts val="0"/>
              </a:spcAft>
              <a:buNone/>
            </a:pPr>
            <a:r>
              <a:t/>
            </a:r>
            <a:endParaRPr sz="1000">
              <a:solidFill>
                <a:srgbClr val="000000"/>
              </a:solidFill>
              <a:latin typeface="Red Hat Display"/>
              <a:ea typeface="Red Hat Display"/>
              <a:cs typeface="Red Hat Display"/>
              <a:sym typeface="Red Hat Display"/>
            </a:endParaRPr>
          </a:p>
        </p:txBody>
      </p:sp>
      <p:sp>
        <p:nvSpPr>
          <p:cNvPr id="1118" name="Google Shape;1118;p86"/>
          <p:cNvSpPr txBox="1"/>
          <p:nvPr/>
        </p:nvSpPr>
        <p:spPr>
          <a:xfrm>
            <a:off x="753548" y="3268838"/>
            <a:ext cx="17865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latin typeface="Red Hat Display"/>
                <a:ea typeface="Red Hat Display"/>
                <a:cs typeface="Red Hat Display"/>
                <a:sym typeface="Red Hat Display"/>
              </a:rPr>
              <a:t>INSTANCE GROUPS:</a:t>
            </a:r>
            <a:endParaRPr b="1" sz="1000">
              <a:latin typeface="Red Hat Display"/>
              <a:ea typeface="Red Hat Display"/>
              <a:cs typeface="Red Hat Display"/>
              <a:sym typeface="Red Hat Display"/>
            </a:endParaRPr>
          </a:p>
          <a:p>
            <a:pPr indent="0" lvl="0" marL="0" rtl="0" algn="l">
              <a:spcBef>
                <a:spcPts val="0"/>
              </a:spcBef>
              <a:spcAft>
                <a:spcPts val="0"/>
              </a:spcAft>
              <a:buNone/>
            </a:pPr>
            <a:r>
              <a:rPr lang="en" sz="1000">
                <a:latin typeface="Red Hat Display"/>
                <a:ea typeface="Red Hat Display"/>
                <a:cs typeface="Red Hat Display"/>
                <a:sym typeface="Red Hat Display"/>
              </a:rPr>
              <a:t>controlplane</a:t>
            </a:r>
            <a:endParaRPr sz="1000">
              <a:latin typeface="Red Hat Display"/>
              <a:ea typeface="Red Hat Display"/>
              <a:cs typeface="Red Hat Display"/>
              <a:sym typeface="Red Hat Display"/>
            </a:endParaRPr>
          </a:p>
          <a:p>
            <a:pPr indent="0" lvl="0" marL="0" rtl="0" algn="l">
              <a:spcBef>
                <a:spcPts val="0"/>
              </a:spcBef>
              <a:spcAft>
                <a:spcPts val="0"/>
              </a:spcAft>
              <a:buNone/>
            </a:pPr>
            <a:r>
              <a:rPr lang="en" sz="1000">
                <a:latin typeface="Red Hat Display"/>
                <a:ea typeface="Red Hat Display"/>
                <a:cs typeface="Red Hat Display"/>
                <a:sym typeface="Red Hat Display"/>
              </a:rPr>
              <a:t>default</a:t>
            </a:r>
            <a:endParaRPr sz="1000">
              <a:latin typeface="Red Hat Display"/>
              <a:ea typeface="Red Hat Display"/>
              <a:cs typeface="Red Hat Display"/>
              <a:sym typeface="Red Hat Display"/>
            </a:endParaRPr>
          </a:p>
          <a:p>
            <a:pPr indent="0" lvl="0" marL="0" rtl="0" algn="l">
              <a:spcBef>
                <a:spcPts val="0"/>
              </a:spcBef>
              <a:spcAft>
                <a:spcPts val="0"/>
              </a:spcAft>
              <a:buNone/>
            </a:pPr>
            <a:r>
              <a:t/>
            </a:r>
            <a:endParaRPr sz="1000">
              <a:latin typeface="Red Hat Display"/>
              <a:ea typeface="Red Hat Display"/>
              <a:cs typeface="Red Hat Display"/>
              <a:sym typeface="Red Hat Display"/>
            </a:endParaRPr>
          </a:p>
          <a:p>
            <a:pPr indent="0" lvl="0" marL="0" rtl="0" algn="l">
              <a:spcBef>
                <a:spcPts val="0"/>
              </a:spcBef>
              <a:spcAft>
                <a:spcPts val="0"/>
              </a:spcAft>
              <a:buNone/>
            </a:pPr>
            <a:r>
              <a:rPr b="1" lang="en" sz="1000">
                <a:latin typeface="Red Hat Display"/>
                <a:ea typeface="Red Hat Display"/>
                <a:cs typeface="Red Hat Display"/>
                <a:sym typeface="Red Hat Display"/>
              </a:rPr>
              <a:t>INSTANCES:</a:t>
            </a:r>
            <a:endParaRPr b="1" sz="1000">
              <a:latin typeface="Red Hat Display"/>
              <a:ea typeface="Red Hat Display"/>
              <a:cs typeface="Red Hat Display"/>
              <a:sym typeface="Red Hat Display"/>
            </a:endParaRPr>
          </a:p>
          <a:p>
            <a:pPr indent="0" lvl="0" marL="0" rtl="0" algn="l">
              <a:spcBef>
                <a:spcPts val="0"/>
              </a:spcBef>
              <a:spcAft>
                <a:spcPts val="0"/>
              </a:spcAft>
              <a:buNone/>
            </a:pPr>
            <a:r>
              <a:rPr lang="en" sz="1000">
                <a:latin typeface="Red Hat Display"/>
                <a:ea typeface="Red Hat Display"/>
                <a:cs typeface="Red Hat Display"/>
                <a:sym typeface="Red Hat Display"/>
              </a:rPr>
              <a:t>controller1  hybrid</a:t>
            </a:r>
            <a:endParaRPr sz="1000">
              <a:latin typeface="Red Hat Display"/>
              <a:ea typeface="Red Hat Display"/>
              <a:cs typeface="Red Hat Display"/>
              <a:sym typeface="Red Hat Display"/>
            </a:endParaRPr>
          </a:p>
          <a:p>
            <a:pPr indent="0" lvl="0" marL="0" rtl="0" algn="l">
              <a:spcBef>
                <a:spcPts val="0"/>
              </a:spcBef>
              <a:spcAft>
                <a:spcPts val="0"/>
              </a:spcAft>
              <a:buNone/>
            </a:pPr>
            <a:r>
              <a:rPr lang="en" sz="1000">
                <a:latin typeface="Red Hat Display"/>
                <a:ea typeface="Red Hat Display"/>
                <a:cs typeface="Red Hat Display"/>
                <a:sym typeface="Red Hat Display"/>
              </a:rPr>
              <a:t>controller2 hybrid</a:t>
            </a:r>
            <a:endParaRPr sz="1000">
              <a:latin typeface="Red Hat Display"/>
              <a:ea typeface="Red Hat Display"/>
              <a:cs typeface="Red Hat Display"/>
              <a:sym typeface="Red Hat Display"/>
            </a:endParaRPr>
          </a:p>
          <a:p>
            <a:pPr indent="0" lvl="0" marL="0" rtl="0" algn="l">
              <a:spcBef>
                <a:spcPts val="0"/>
              </a:spcBef>
              <a:spcAft>
                <a:spcPts val="0"/>
              </a:spcAft>
              <a:buNone/>
            </a:pPr>
            <a:r>
              <a:rPr lang="en" sz="1000">
                <a:latin typeface="Red Hat Display"/>
                <a:ea typeface="Red Hat Display"/>
                <a:cs typeface="Red Hat Display"/>
                <a:sym typeface="Red Hat Display"/>
              </a:rPr>
              <a:t>controller3 hybrid</a:t>
            </a:r>
            <a:endParaRPr sz="1000">
              <a:latin typeface="Red Hat Display"/>
              <a:ea typeface="Red Hat Display"/>
              <a:cs typeface="Red Hat Display"/>
              <a:sym typeface="Red Hat Display"/>
            </a:endParaRPr>
          </a:p>
        </p:txBody>
      </p:sp>
      <p:cxnSp>
        <p:nvCxnSpPr>
          <p:cNvPr id="1119" name="Google Shape;1119;p86"/>
          <p:cNvCxnSpPr/>
          <p:nvPr/>
        </p:nvCxnSpPr>
        <p:spPr>
          <a:xfrm flipH="1" rot="10800000">
            <a:off x="3525116" y="2968615"/>
            <a:ext cx="1139700" cy="15300"/>
          </a:xfrm>
          <a:prstGeom prst="straightConnector1">
            <a:avLst/>
          </a:prstGeom>
          <a:noFill/>
          <a:ln cap="flat" cmpd="sng" w="9525">
            <a:solidFill>
              <a:schemeClr val="dk2"/>
            </a:solidFill>
            <a:prstDash val="solid"/>
            <a:round/>
            <a:headEnd len="med" w="med" type="none"/>
            <a:tailEnd len="med" w="med" type="none"/>
          </a:ln>
        </p:spPr>
      </p:cxnSp>
      <p:cxnSp>
        <p:nvCxnSpPr>
          <p:cNvPr id="1120" name="Google Shape;1120;p86"/>
          <p:cNvCxnSpPr/>
          <p:nvPr/>
        </p:nvCxnSpPr>
        <p:spPr>
          <a:xfrm flipH="1" rot="10800000">
            <a:off x="3525116" y="4834465"/>
            <a:ext cx="1161000" cy="18000"/>
          </a:xfrm>
          <a:prstGeom prst="straightConnector1">
            <a:avLst/>
          </a:prstGeom>
          <a:noFill/>
          <a:ln cap="flat" cmpd="sng" w="9525">
            <a:solidFill>
              <a:schemeClr val="dk2"/>
            </a:solidFill>
            <a:prstDash val="solid"/>
            <a:round/>
            <a:headEnd len="med" w="med" type="none"/>
            <a:tailEnd len="med" w="med" type="none"/>
          </a:ln>
        </p:spPr>
      </p:cxnSp>
      <p:sp>
        <p:nvSpPr>
          <p:cNvPr id="1121" name="Google Shape;1121;p86"/>
          <p:cNvSpPr txBox="1"/>
          <p:nvPr/>
        </p:nvSpPr>
        <p:spPr>
          <a:xfrm>
            <a:off x="4754275" y="5251799"/>
            <a:ext cx="2947800" cy="62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000">
                <a:latin typeface="Red Hat Text"/>
                <a:ea typeface="Red Hat Text"/>
                <a:cs typeface="Red Hat Text"/>
                <a:sym typeface="Red Hat Text"/>
              </a:rPr>
              <a:t>Control plane nodes are automatically peered together through the installer. User does not have to specify this or take any action.</a:t>
            </a:r>
            <a:endParaRPr i="1" sz="1000">
              <a:latin typeface="Red Hat Text"/>
              <a:ea typeface="Red Hat Text"/>
              <a:cs typeface="Red Hat Text"/>
              <a:sym typeface="Red Hat Text"/>
            </a:endParaRPr>
          </a:p>
        </p:txBody>
      </p:sp>
      <p:cxnSp>
        <p:nvCxnSpPr>
          <p:cNvPr id="1122" name="Google Shape;1122;p86"/>
          <p:cNvCxnSpPr/>
          <p:nvPr/>
        </p:nvCxnSpPr>
        <p:spPr>
          <a:xfrm rot="10800000">
            <a:off x="4993575" y="4505650"/>
            <a:ext cx="922200" cy="710400"/>
          </a:xfrm>
          <a:prstGeom prst="straightConnector1">
            <a:avLst/>
          </a:prstGeom>
          <a:noFill/>
          <a:ln cap="flat" cmpd="sng" w="9525">
            <a:solidFill>
              <a:schemeClr val="dk2"/>
            </a:solidFill>
            <a:prstDash val="solid"/>
            <a:round/>
            <a:headEnd len="med" w="med" type="none"/>
            <a:tailEnd len="med" w="med" type="triangle"/>
          </a:ln>
        </p:spPr>
      </p:cxnSp>
      <p:grpSp>
        <p:nvGrpSpPr>
          <p:cNvPr id="1123" name="Google Shape;1123;p86"/>
          <p:cNvGrpSpPr/>
          <p:nvPr/>
        </p:nvGrpSpPr>
        <p:grpSpPr>
          <a:xfrm>
            <a:off x="4066550" y="3535286"/>
            <a:ext cx="1257900" cy="855089"/>
            <a:chOff x="4066550" y="3535286"/>
            <a:chExt cx="1257900" cy="855089"/>
          </a:xfrm>
        </p:grpSpPr>
        <p:sp>
          <p:nvSpPr>
            <p:cNvPr id="1124" name="Google Shape;1124;p86"/>
            <p:cNvSpPr txBox="1"/>
            <p:nvPr/>
          </p:nvSpPr>
          <p:spPr>
            <a:xfrm>
              <a:off x="4066550" y="4051675"/>
              <a:ext cx="1257900" cy="338700"/>
            </a:xfrm>
            <a:prstGeom prst="rect">
              <a:avLst/>
            </a:prstGeom>
            <a:solidFill>
              <a:schemeClr val="l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Red Hat Display"/>
                  <a:ea typeface="Red Hat Display"/>
                  <a:cs typeface="Red Hat Display"/>
                  <a:sym typeface="Red Hat Display"/>
                </a:rPr>
                <a:t>Automation mesh</a:t>
              </a:r>
              <a:endParaRPr sz="1000">
                <a:latin typeface="Red Hat Display"/>
                <a:ea typeface="Red Hat Display"/>
                <a:cs typeface="Red Hat Display"/>
                <a:sym typeface="Red Hat Display"/>
              </a:endParaRPr>
            </a:p>
          </p:txBody>
        </p:sp>
        <p:pic>
          <p:nvPicPr>
            <p:cNvPr id="1125" name="Google Shape;1125;p86"/>
            <p:cNvPicPr preferRelativeResize="0"/>
            <p:nvPr/>
          </p:nvPicPr>
          <p:blipFill>
            <a:blip r:embed="rId6">
              <a:alphaModFix/>
            </a:blip>
            <a:stretch>
              <a:fillRect/>
            </a:stretch>
          </p:blipFill>
          <p:spPr>
            <a:xfrm>
              <a:off x="4380032" y="3535286"/>
              <a:ext cx="630936" cy="630936"/>
            </a:xfrm>
            <a:prstGeom prst="rect">
              <a:avLst/>
            </a:prstGeom>
            <a:noFill/>
            <a:ln>
              <a:noFill/>
            </a:ln>
          </p:spPr>
        </p:pic>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9" name="Shape 1129"/>
        <p:cNvGrpSpPr/>
        <p:nvPr/>
      </p:nvGrpSpPr>
      <p:grpSpPr>
        <a:xfrm>
          <a:off x="0" y="0"/>
          <a:ext cx="0" cy="0"/>
          <a:chOff x="0" y="0"/>
          <a:chExt cx="0" cy="0"/>
        </a:xfrm>
      </p:grpSpPr>
      <p:sp>
        <p:nvSpPr>
          <p:cNvPr id="1130" name="Google Shape;1130;p87"/>
          <p:cNvSpPr txBox="1"/>
          <p:nvPr>
            <p:ph type="title"/>
          </p:nvPr>
        </p:nvSpPr>
        <p:spPr>
          <a:xfrm>
            <a:off x="447775" y="1084556"/>
            <a:ext cx="6825000" cy="1026600"/>
          </a:xfrm>
          <a:prstGeom prst="rect">
            <a:avLst/>
          </a:prstGeom>
        </p:spPr>
        <p:txBody>
          <a:bodyPr anchorCtr="0" anchor="t" bIns="91425" lIns="438900" spcFirstLastPara="1" rIns="91425" wrap="square" tIns="91425">
            <a:noAutofit/>
          </a:bodyPr>
          <a:lstStyle/>
          <a:p>
            <a:pPr indent="0" lvl="0" marL="0" rtl="0" algn="l">
              <a:spcBef>
                <a:spcPts val="0"/>
              </a:spcBef>
              <a:spcAft>
                <a:spcPts val="0"/>
              </a:spcAft>
              <a:buNone/>
            </a:pPr>
            <a:r>
              <a:rPr lang="en"/>
              <a:t>Design pattern 2</a:t>
            </a:r>
            <a:endParaRPr/>
          </a:p>
          <a:p>
            <a:pPr indent="0" lvl="0" marL="0" rtl="0" algn="l">
              <a:lnSpc>
                <a:spcPct val="115000"/>
              </a:lnSpc>
              <a:spcBef>
                <a:spcPts val="0"/>
              </a:spcBef>
              <a:spcAft>
                <a:spcPts val="0"/>
              </a:spcAft>
              <a:buNone/>
            </a:pPr>
            <a:r>
              <a:t/>
            </a:r>
            <a:endParaRPr sz="2400">
              <a:latin typeface="Red Hat Text"/>
              <a:ea typeface="Red Hat Text"/>
              <a:cs typeface="Red Hat Text"/>
              <a:sym typeface="Red Hat Text"/>
            </a:endParaRPr>
          </a:p>
        </p:txBody>
      </p:sp>
      <p:sp>
        <p:nvSpPr>
          <p:cNvPr id="1131" name="Google Shape;1131;p87"/>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132" name="Google Shape;1132;p87"/>
          <p:cNvSpPr txBox="1"/>
          <p:nvPr/>
        </p:nvSpPr>
        <p:spPr>
          <a:xfrm>
            <a:off x="813675" y="2011800"/>
            <a:ext cx="7852200" cy="1026600"/>
          </a:xfrm>
          <a:prstGeom prst="rect">
            <a:avLst/>
          </a:prstGeom>
          <a:noFill/>
          <a:ln>
            <a:noFill/>
          </a:ln>
        </p:spPr>
        <p:txBody>
          <a:bodyPr anchorCtr="0" anchor="t" bIns="91425" lIns="91425" spcFirstLastPara="1" rIns="91425" wrap="square" tIns="91425">
            <a:noAutofit/>
          </a:bodyPr>
          <a:lstStyle/>
          <a:p>
            <a:pPr indent="0" lvl="0" marL="0" rtl="0" algn="l">
              <a:lnSpc>
                <a:spcPct val="174000"/>
              </a:lnSpc>
              <a:spcBef>
                <a:spcPts val="0"/>
              </a:spcBef>
              <a:spcAft>
                <a:spcPts val="0"/>
              </a:spcAft>
              <a:buClr>
                <a:schemeClr val="dk1"/>
              </a:buClr>
              <a:buSzPts val="1100"/>
              <a:buFont typeface="Arial"/>
              <a:buNone/>
            </a:pPr>
            <a:r>
              <a:rPr i="1" lang="en" sz="2000">
                <a:solidFill>
                  <a:schemeClr val="dk1"/>
                </a:solidFill>
                <a:latin typeface="Red Hat Display"/>
                <a:ea typeface="Red Hat Display"/>
                <a:cs typeface="Red Hat Display"/>
                <a:sym typeface="Red Hat Display"/>
              </a:rPr>
              <a:t>Install control and execution [peer] nodes and run automation on a separate execution layer</a:t>
            </a:r>
            <a:endParaRPr i="1" sz="2000">
              <a:solidFill>
                <a:schemeClr val="dk1"/>
              </a:solidFill>
              <a:latin typeface="Red Hat Display"/>
              <a:ea typeface="Red Hat Display"/>
              <a:cs typeface="Red Hat Display"/>
              <a:sym typeface="Red Hat Display"/>
            </a:endParaRPr>
          </a:p>
        </p:txBody>
      </p:sp>
      <p:sp>
        <p:nvSpPr>
          <p:cNvPr id="1133" name="Google Shape;1133;p87"/>
          <p:cNvSpPr txBox="1"/>
          <p:nvPr/>
        </p:nvSpPr>
        <p:spPr>
          <a:xfrm>
            <a:off x="813816" y="3511296"/>
            <a:ext cx="7463700" cy="3041700"/>
          </a:xfrm>
          <a:prstGeom prst="rect">
            <a:avLst/>
          </a:prstGeom>
          <a:noFill/>
          <a:ln>
            <a:noFill/>
          </a:ln>
        </p:spPr>
        <p:txBody>
          <a:bodyPr anchorCtr="0" anchor="t" bIns="91425" lIns="91425" spcFirstLastPara="1" rIns="91425" wrap="square" tIns="91425">
            <a:noAutofit/>
          </a:bodyPr>
          <a:lstStyle/>
          <a:p>
            <a:pPr indent="0" lvl="0" marL="0" rtl="0" algn="l">
              <a:lnSpc>
                <a:spcPct val="174000"/>
              </a:lnSpc>
              <a:spcBef>
                <a:spcPts val="0"/>
              </a:spcBef>
              <a:spcAft>
                <a:spcPts val="0"/>
              </a:spcAft>
              <a:buClr>
                <a:srgbClr val="000000"/>
              </a:buClr>
              <a:buSzPts val="1100"/>
              <a:buFont typeface="Arial"/>
              <a:buNone/>
            </a:pPr>
            <a:r>
              <a:rPr lang="en" sz="2000">
                <a:solidFill>
                  <a:schemeClr val="dk1"/>
                </a:solidFill>
                <a:latin typeface="Red Hat Display"/>
                <a:ea typeface="Red Hat Display"/>
                <a:cs typeface="Red Hat Display"/>
                <a:sym typeface="Red Hat Display"/>
              </a:rPr>
              <a:t>Scenarios </a:t>
            </a:r>
            <a:endParaRPr sz="1600">
              <a:solidFill>
                <a:schemeClr val="dk1"/>
              </a:solidFill>
              <a:latin typeface="Red Hat Display"/>
              <a:ea typeface="Red Hat Display"/>
              <a:cs typeface="Red Hat Display"/>
              <a:sym typeface="Red Hat Display"/>
            </a:endParaRPr>
          </a:p>
          <a:p>
            <a:pPr indent="-317500" lvl="0" marL="457200" rtl="0" algn="l">
              <a:lnSpc>
                <a:spcPct val="174000"/>
              </a:lnSpc>
              <a:spcBef>
                <a:spcPts val="0"/>
              </a:spcBef>
              <a:spcAft>
                <a:spcPts val="0"/>
              </a:spcAft>
              <a:buClr>
                <a:schemeClr val="accent1"/>
              </a:buClr>
              <a:buSzPts val="1400"/>
              <a:buFont typeface="Red Hat Display"/>
              <a:buChar char="➤"/>
            </a:pPr>
            <a:r>
              <a:rPr lang="en" sz="1600">
                <a:solidFill>
                  <a:schemeClr val="dk1"/>
                </a:solidFill>
                <a:latin typeface="Red Hat Display"/>
                <a:ea typeface="Red Hat Display"/>
                <a:cs typeface="Red Hat Display"/>
                <a:sym typeface="Red Hat Display"/>
              </a:rPr>
              <a:t>Separation of duties</a:t>
            </a:r>
            <a:endParaRPr sz="1600">
              <a:solidFill>
                <a:schemeClr val="dk1"/>
              </a:solidFill>
              <a:latin typeface="Red Hat Display"/>
              <a:ea typeface="Red Hat Display"/>
              <a:cs typeface="Red Hat Display"/>
              <a:sym typeface="Red Hat Display"/>
            </a:endParaRPr>
          </a:p>
          <a:p>
            <a:pPr indent="-317500" lvl="0" marL="457200" rtl="0" algn="l">
              <a:lnSpc>
                <a:spcPct val="174000"/>
              </a:lnSpc>
              <a:spcBef>
                <a:spcPts val="0"/>
              </a:spcBef>
              <a:spcAft>
                <a:spcPts val="0"/>
              </a:spcAft>
              <a:buClr>
                <a:schemeClr val="accent1"/>
              </a:buClr>
              <a:buSzPts val="1400"/>
              <a:buFont typeface="Red Hat Display"/>
              <a:buChar char="➤"/>
            </a:pPr>
            <a:r>
              <a:rPr lang="en" sz="1600">
                <a:solidFill>
                  <a:schemeClr val="dk1"/>
                </a:solidFill>
                <a:latin typeface="Red Hat Display"/>
                <a:ea typeface="Red Hat Display"/>
                <a:cs typeface="Red Hat Display"/>
                <a:sym typeface="Red Hat Display"/>
              </a:rPr>
              <a:t>HA/SPOF minded</a:t>
            </a:r>
            <a:endParaRPr sz="1600">
              <a:solidFill>
                <a:schemeClr val="dk1"/>
              </a:solidFill>
              <a:latin typeface="Red Hat Display"/>
              <a:ea typeface="Red Hat Display"/>
              <a:cs typeface="Red Hat Display"/>
              <a:sym typeface="Red Hat Display"/>
            </a:endParaRPr>
          </a:p>
          <a:p>
            <a:pPr indent="-317500" lvl="0" marL="457200" rtl="0" algn="l">
              <a:lnSpc>
                <a:spcPct val="174000"/>
              </a:lnSpc>
              <a:spcBef>
                <a:spcPts val="0"/>
              </a:spcBef>
              <a:spcAft>
                <a:spcPts val="0"/>
              </a:spcAft>
              <a:buClr>
                <a:schemeClr val="accent1"/>
              </a:buClr>
              <a:buSzPts val="1400"/>
              <a:buFont typeface="Red Hat Display"/>
              <a:buChar char="➤"/>
            </a:pPr>
            <a:r>
              <a:rPr lang="en" sz="1600">
                <a:solidFill>
                  <a:schemeClr val="dk1"/>
                </a:solidFill>
                <a:latin typeface="Red Hat Display"/>
                <a:ea typeface="Red Hat Display"/>
                <a:cs typeface="Red Hat Display"/>
                <a:sym typeface="Red Hat Display"/>
              </a:rPr>
              <a:t>Future scalability</a:t>
            </a:r>
            <a:endParaRPr sz="1600">
              <a:solidFill>
                <a:schemeClr val="dk1"/>
              </a:solidFill>
              <a:latin typeface="Red Hat Display"/>
              <a:ea typeface="Red Hat Display"/>
              <a:cs typeface="Red Hat Display"/>
              <a:sym typeface="Red Hat Displ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pic>
        <p:nvPicPr>
          <p:cNvPr id="481" name="Google Shape;481;p61"/>
          <p:cNvPicPr preferRelativeResize="0"/>
          <p:nvPr/>
        </p:nvPicPr>
        <p:blipFill>
          <a:blip r:embed="rId3">
            <a:alphaModFix/>
          </a:blip>
          <a:stretch>
            <a:fillRect/>
          </a:stretch>
        </p:blipFill>
        <p:spPr>
          <a:xfrm>
            <a:off x="3719874" y="1637974"/>
            <a:ext cx="2496924" cy="1264209"/>
          </a:xfrm>
          <a:prstGeom prst="rect">
            <a:avLst/>
          </a:prstGeom>
          <a:noFill/>
          <a:ln>
            <a:noFill/>
          </a:ln>
        </p:spPr>
      </p:pic>
      <p:pic>
        <p:nvPicPr>
          <p:cNvPr id="482" name="Google Shape;482;p61"/>
          <p:cNvPicPr preferRelativeResize="0"/>
          <p:nvPr/>
        </p:nvPicPr>
        <p:blipFill>
          <a:blip r:embed="rId3">
            <a:alphaModFix/>
          </a:blip>
          <a:stretch>
            <a:fillRect/>
          </a:stretch>
        </p:blipFill>
        <p:spPr>
          <a:xfrm flipH="1">
            <a:off x="229056" y="4449346"/>
            <a:ext cx="1828346" cy="925703"/>
          </a:xfrm>
          <a:prstGeom prst="rect">
            <a:avLst/>
          </a:prstGeom>
          <a:noFill/>
          <a:ln>
            <a:noFill/>
          </a:ln>
        </p:spPr>
      </p:pic>
      <p:pic>
        <p:nvPicPr>
          <p:cNvPr id="483" name="Google Shape;483;p61"/>
          <p:cNvPicPr preferRelativeResize="0"/>
          <p:nvPr/>
        </p:nvPicPr>
        <p:blipFill rotWithShape="1">
          <a:blip r:embed="rId4">
            <a:alphaModFix/>
          </a:blip>
          <a:srcRect b="0" l="17749" r="0" t="0"/>
          <a:stretch/>
        </p:blipFill>
        <p:spPr>
          <a:xfrm>
            <a:off x="0" y="1143000"/>
            <a:ext cx="6629393" cy="4470196"/>
          </a:xfrm>
          <a:prstGeom prst="rect">
            <a:avLst/>
          </a:prstGeom>
          <a:noFill/>
          <a:ln>
            <a:noFill/>
          </a:ln>
        </p:spPr>
      </p:pic>
      <p:sp>
        <p:nvSpPr>
          <p:cNvPr id="484" name="Google Shape;484;p61"/>
          <p:cNvSpPr txBox="1"/>
          <p:nvPr>
            <p:ph idx="12" type="sldNum"/>
          </p:nvPr>
        </p:nvSpPr>
        <p:spPr>
          <a:xfrm>
            <a:off x="81977"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485" name="Google Shape;485;p61"/>
          <p:cNvSpPr txBox="1"/>
          <p:nvPr/>
        </p:nvSpPr>
        <p:spPr>
          <a:xfrm>
            <a:off x="6837000" y="263075"/>
            <a:ext cx="4448700" cy="685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None/>
            </a:pPr>
            <a:r>
              <a:rPr lang="en" sz="3600">
                <a:solidFill>
                  <a:schemeClr val="dk1"/>
                </a:solidFill>
                <a:latin typeface="Red Hat Display Medium"/>
                <a:ea typeface="Red Hat Display Medium"/>
                <a:cs typeface="Red Hat Display Medium"/>
                <a:sym typeface="Red Hat Display Medium"/>
              </a:rPr>
              <a:t>Index </a:t>
            </a:r>
            <a:endParaRPr sz="3600">
              <a:latin typeface="Red Hat Display Medium"/>
              <a:ea typeface="Red Hat Display Medium"/>
              <a:cs typeface="Red Hat Display Medium"/>
              <a:sym typeface="Red Hat Display Medium"/>
            </a:endParaRPr>
          </a:p>
        </p:txBody>
      </p:sp>
      <p:pic>
        <p:nvPicPr>
          <p:cNvPr id="486" name="Google Shape;486;p61"/>
          <p:cNvPicPr preferRelativeResize="0"/>
          <p:nvPr/>
        </p:nvPicPr>
        <p:blipFill>
          <a:blip r:embed="rId5">
            <a:alphaModFix/>
          </a:blip>
          <a:stretch>
            <a:fillRect/>
          </a:stretch>
        </p:blipFill>
        <p:spPr>
          <a:xfrm>
            <a:off x="1559412" y="2971811"/>
            <a:ext cx="3281168" cy="998650"/>
          </a:xfrm>
          <a:prstGeom prst="rect">
            <a:avLst/>
          </a:prstGeom>
          <a:noFill/>
          <a:ln>
            <a:noFill/>
          </a:ln>
        </p:spPr>
      </p:pic>
      <p:sp>
        <p:nvSpPr>
          <p:cNvPr id="487" name="Google Shape;487;p61"/>
          <p:cNvSpPr txBox="1"/>
          <p:nvPr/>
        </p:nvSpPr>
        <p:spPr>
          <a:xfrm>
            <a:off x="6820500" y="1143000"/>
            <a:ext cx="5119800" cy="5231700"/>
          </a:xfrm>
          <a:prstGeom prst="rect">
            <a:avLst/>
          </a:prstGeom>
          <a:noFill/>
          <a:ln>
            <a:noFill/>
          </a:ln>
        </p:spPr>
        <p:txBody>
          <a:bodyPr anchorCtr="0" anchor="t" bIns="0" lIns="0" spcFirstLastPara="1" rIns="0" wrap="square" tIns="0">
            <a:noAutofit/>
          </a:bodyPr>
          <a:lstStyle/>
          <a:p>
            <a:pPr indent="0" lvl="0" marL="0" rtl="0" algn="l">
              <a:lnSpc>
                <a:spcPct val="140000"/>
              </a:lnSpc>
              <a:spcBef>
                <a:spcPts val="0"/>
              </a:spcBef>
              <a:spcAft>
                <a:spcPts val="0"/>
              </a:spcAft>
              <a:buNone/>
            </a:pPr>
            <a:r>
              <a:rPr b="1" lang="en">
                <a:latin typeface="Red Hat Display"/>
                <a:ea typeface="Red Hat Display"/>
                <a:cs typeface="Red Hat Display"/>
                <a:sym typeface="Red Hat Display"/>
              </a:rPr>
              <a:t>Component</a:t>
            </a:r>
            <a:r>
              <a:rPr b="1" lang="en">
                <a:latin typeface="Red Hat Display"/>
                <a:ea typeface="Red Hat Display"/>
                <a:cs typeface="Red Hat Display"/>
                <a:sym typeface="Red Hat Display"/>
              </a:rPr>
              <a:t> overview </a:t>
            </a:r>
            <a:endParaRPr>
              <a:solidFill>
                <a:schemeClr val="dk1"/>
              </a:solidFill>
              <a:latin typeface="Red Hat Display"/>
              <a:ea typeface="Red Hat Display"/>
              <a:cs typeface="Red Hat Display"/>
              <a:sym typeface="Red Hat Display"/>
            </a:endParaRPr>
          </a:p>
          <a:p>
            <a:pPr indent="-180340" lvl="0" marL="182880" rtl="0" algn="l">
              <a:lnSpc>
                <a:spcPct val="140000"/>
              </a:lnSpc>
              <a:spcBef>
                <a:spcPts val="0"/>
              </a:spcBef>
              <a:spcAft>
                <a:spcPts val="0"/>
              </a:spcAft>
              <a:buClr>
                <a:schemeClr val="dk1"/>
              </a:buClr>
              <a:buSzPts val="1400"/>
              <a:buFont typeface="Red Hat Display"/>
              <a:buChar char="▸"/>
            </a:pPr>
            <a:r>
              <a:rPr lang="en" u="sng">
                <a:solidFill>
                  <a:schemeClr val="hlink"/>
                </a:solidFill>
                <a:latin typeface="Red Hat Display"/>
                <a:ea typeface="Red Hat Display"/>
                <a:cs typeface="Red Hat Display"/>
                <a:sym typeface="Red Hat Display"/>
                <a:hlinkClick action="ppaction://hlinksldjump" r:id="rId6"/>
              </a:rPr>
              <a:t>Introduction to automation mesh and Ansible Automation Platform 2.1</a:t>
            </a:r>
            <a:endParaRPr>
              <a:solidFill>
                <a:schemeClr val="dk1"/>
              </a:solidFill>
              <a:latin typeface="Red Hat Display"/>
              <a:ea typeface="Red Hat Display"/>
              <a:cs typeface="Red Hat Display"/>
              <a:sym typeface="Red Hat Display"/>
            </a:endParaRPr>
          </a:p>
          <a:p>
            <a:pPr indent="-180340" lvl="0" marL="182880" rtl="0" algn="l">
              <a:lnSpc>
                <a:spcPct val="140000"/>
              </a:lnSpc>
              <a:spcBef>
                <a:spcPts val="0"/>
              </a:spcBef>
              <a:spcAft>
                <a:spcPts val="0"/>
              </a:spcAft>
              <a:buClr>
                <a:schemeClr val="dk1"/>
              </a:buClr>
              <a:buSzPts val="1400"/>
              <a:buFont typeface="Red Hat Display"/>
              <a:buChar char="▸"/>
            </a:pPr>
            <a:r>
              <a:rPr lang="en" u="sng">
                <a:solidFill>
                  <a:schemeClr val="hlink"/>
                </a:solidFill>
                <a:latin typeface="Red Hat Display"/>
                <a:ea typeface="Red Hat Display"/>
                <a:cs typeface="Red Hat Display"/>
                <a:sym typeface="Red Hat Display"/>
                <a:hlinkClick action="ppaction://hlinksldjump" r:id="rId7"/>
              </a:rPr>
              <a:t>What is automation mesh?</a:t>
            </a:r>
            <a:endParaRPr>
              <a:solidFill>
                <a:schemeClr val="dk1"/>
              </a:solidFill>
              <a:latin typeface="Red Hat Display"/>
              <a:ea typeface="Red Hat Display"/>
              <a:cs typeface="Red Hat Display"/>
              <a:sym typeface="Red Hat Display"/>
            </a:endParaRPr>
          </a:p>
          <a:p>
            <a:pPr indent="-180340" lvl="0" marL="182880" rtl="0" algn="l">
              <a:lnSpc>
                <a:spcPct val="140000"/>
              </a:lnSpc>
              <a:spcBef>
                <a:spcPts val="0"/>
              </a:spcBef>
              <a:spcAft>
                <a:spcPts val="0"/>
              </a:spcAft>
              <a:buClr>
                <a:schemeClr val="dk1"/>
              </a:buClr>
              <a:buSzPts val="1400"/>
              <a:buFont typeface="Red Hat Display"/>
              <a:buChar char="▸"/>
            </a:pPr>
            <a:r>
              <a:rPr lang="en" u="sng">
                <a:solidFill>
                  <a:schemeClr val="hlink"/>
                </a:solidFill>
                <a:latin typeface="Red Hat Display"/>
                <a:ea typeface="Red Hat Display"/>
                <a:cs typeface="Red Hat Display"/>
                <a:sym typeface="Red Hat Display"/>
                <a:hlinkClick action="ppaction://hlinksldjump" r:id="rId8"/>
              </a:rPr>
              <a:t>Why automation mesh?</a:t>
            </a:r>
            <a:endParaRPr>
              <a:solidFill>
                <a:schemeClr val="dk1"/>
              </a:solidFill>
              <a:latin typeface="Red Hat Display"/>
              <a:ea typeface="Red Hat Display"/>
              <a:cs typeface="Red Hat Display"/>
              <a:sym typeface="Red Hat Display"/>
            </a:endParaRPr>
          </a:p>
          <a:p>
            <a:pPr indent="-180340" lvl="0" marL="182880" rtl="0" algn="l">
              <a:lnSpc>
                <a:spcPct val="140000"/>
              </a:lnSpc>
              <a:spcBef>
                <a:spcPts val="0"/>
              </a:spcBef>
              <a:spcAft>
                <a:spcPts val="0"/>
              </a:spcAft>
              <a:buClr>
                <a:schemeClr val="dk1"/>
              </a:buClr>
              <a:buSzPts val="1400"/>
              <a:buFont typeface="Red Hat Display"/>
              <a:buChar char="▸"/>
            </a:pPr>
            <a:r>
              <a:rPr lang="en" u="sng">
                <a:solidFill>
                  <a:schemeClr val="hlink"/>
                </a:solidFill>
                <a:latin typeface="Red Hat Display"/>
                <a:ea typeface="Red Hat Display"/>
                <a:cs typeface="Red Hat Display"/>
                <a:sym typeface="Red Hat Display"/>
                <a:hlinkClick action="ppaction://hlinksldjump" r:id="rId9"/>
              </a:rPr>
              <a:t>Automation mesh configuration</a:t>
            </a:r>
            <a:endParaRPr>
              <a:solidFill>
                <a:schemeClr val="dk1"/>
              </a:solidFill>
              <a:latin typeface="Red Hat Display"/>
              <a:ea typeface="Red Hat Display"/>
              <a:cs typeface="Red Hat Display"/>
              <a:sym typeface="Red Hat Display"/>
            </a:endParaRPr>
          </a:p>
          <a:p>
            <a:pPr indent="-180340" lvl="0" marL="182880" rtl="0" algn="l">
              <a:lnSpc>
                <a:spcPct val="140000"/>
              </a:lnSpc>
              <a:spcBef>
                <a:spcPts val="0"/>
              </a:spcBef>
              <a:spcAft>
                <a:spcPts val="0"/>
              </a:spcAft>
              <a:buClr>
                <a:schemeClr val="dk1"/>
              </a:buClr>
              <a:buSzPts val="1400"/>
              <a:buFont typeface="Red Hat Display"/>
              <a:buChar char="▸"/>
            </a:pPr>
            <a:r>
              <a:rPr lang="en" u="sng">
                <a:solidFill>
                  <a:schemeClr val="hlink"/>
                </a:solidFill>
                <a:latin typeface="Red Hat Display"/>
                <a:ea typeface="Red Hat Display"/>
                <a:cs typeface="Red Hat Display"/>
                <a:sym typeface="Red Hat Display"/>
                <a:hlinkClick action="ppaction://hlinksldjump" r:id="rId10"/>
              </a:rPr>
              <a:t>Automation mesh node types</a:t>
            </a:r>
            <a:endParaRPr>
              <a:solidFill>
                <a:schemeClr val="dk1"/>
              </a:solidFill>
              <a:latin typeface="Red Hat Display"/>
              <a:ea typeface="Red Hat Display"/>
              <a:cs typeface="Red Hat Display"/>
              <a:sym typeface="Red Hat Display"/>
            </a:endParaRPr>
          </a:p>
          <a:p>
            <a:pPr indent="-180340" lvl="0" marL="182880" rtl="0" algn="l">
              <a:lnSpc>
                <a:spcPct val="140000"/>
              </a:lnSpc>
              <a:spcBef>
                <a:spcPts val="0"/>
              </a:spcBef>
              <a:spcAft>
                <a:spcPts val="0"/>
              </a:spcAft>
              <a:buClr>
                <a:schemeClr val="dk1"/>
              </a:buClr>
              <a:buSzPts val="1400"/>
              <a:buFont typeface="Red Hat Display"/>
              <a:buChar char="▸"/>
            </a:pPr>
            <a:r>
              <a:rPr lang="en" u="sng">
                <a:solidFill>
                  <a:schemeClr val="hlink"/>
                </a:solidFill>
                <a:latin typeface="Red Hat Display"/>
                <a:ea typeface="Red Hat Display"/>
                <a:cs typeface="Red Hat Display"/>
                <a:sym typeface="Red Hat Display"/>
                <a:hlinkClick action="ppaction://hlinksldjump" r:id="rId11"/>
              </a:rPr>
              <a:t>Graphing automation mesh</a:t>
            </a:r>
            <a:endParaRPr>
              <a:solidFill>
                <a:schemeClr val="dk1"/>
              </a:solidFill>
              <a:latin typeface="Red Hat Display"/>
              <a:ea typeface="Red Hat Display"/>
              <a:cs typeface="Red Hat Display"/>
              <a:sym typeface="Red Hat Display"/>
            </a:endParaRPr>
          </a:p>
          <a:p>
            <a:pPr indent="-180340" lvl="0" marL="182880" rtl="0" algn="l">
              <a:lnSpc>
                <a:spcPct val="140000"/>
              </a:lnSpc>
              <a:spcBef>
                <a:spcPts val="0"/>
              </a:spcBef>
              <a:spcAft>
                <a:spcPts val="0"/>
              </a:spcAft>
              <a:buClr>
                <a:schemeClr val="dk1"/>
              </a:buClr>
              <a:buSzPts val="1400"/>
              <a:buFont typeface="Red Hat Display"/>
              <a:buChar char="▸"/>
            </a:pPr>
            <a:r>
              <a:rPr lang="en" u="sng">
                <a:solidFill>
                  <a:schemeClr val="hlink"/>
                </a:solidFill>
                <a:latin typeface="Red Hat Display"/>
                <a:ea typeface="Red Hat Display"/>
                <a:cs typeface="Red Hat Display"/>
                <a:sym typeface="Red Hat Display"/>
                <a:hlinkClick action="ppaction://hlinksldjump" r:id="rId12"/>
              </a:rPr>
              <a:t>Migrating from Isolated Nodes to mesh</a:t>
            </a:r>
            <a:endParaRPr>
              <a:solidFill>
                <a:schemeClr val="dk1"/>
              </a:solidFill>
              <a:latin typeface="Red Hat Display"/>
              <a:ea typeface="Red Hat Display"/>
              <a:cs typeface="Red Hat Display"/>
              <a:sym typeface="Red Hat Display"/>
            </a:endParaRPr>
          </a:p>
          <a:p>
            <a:pPr indent="-180340" lvl="0" marL="182880" rtl="0" algn="l">
              <a:lnSpc>
                <a:spcPct val="140000"/>
              </a:lnSpc>
              <a:spcBef>
                <a:spcPts val="0"/>
              </a:spcBef>
              <a:spcAft>
                <a:spcPts val="0"/>
              </a:spcAft>
              <a:buClr>
                <a:schemeClr val="dk1"/>
              </a:buClr>
              <a:buSzPts val="1400"/>
              <a:buFont typeface="Red Hat Display"/>
              <a:buChar char="▸"/>
            </a:pPr>
            <a:r>
              <a:rPr lang="en" u="sng">
                <a:solidFill>
                  <a:schemeClr val="hlink"/>
                </a:solidFill>
                <a:latin typeface="Red Hat Display"/>
                <a:ea typeface="Red Hat Display"/>
                <a:cs typeface="Red Hat Display"/>
                <a:sym typeface="Red Hat Display"/>
                <a:hlinkClick action="ppaction://hlinksldjump" r:id="rId13"/>
              </a:rPr>
              <a:t>Automation mesh and Red Hat OpenShift</a:t>
            </a:r>
            <a:br>
              <a:rPr lang="en">
                <a:solidFill>
                  <a:schemeClr val="dk1"/>
                </a:solidFill>
                <a:latin typeface="Red Hat Display"/>
                <a:ea typeface="Red Hat Display"/>
                <a:cs typeface="Red Hat Display"/>
                <a:sym typeface="Red Hat Display"/>
              </a:rPr>
            </a:br>
            <a:endParaRPr>
              <a:solidFill>
                <a:schemeClr val="dk1"/>
              </a:solidFill>
              <a:latin typeface="Red Hat Display"/>
              <a:ea typeface="Red Hat Display"/>
              <a:cs typeface="Red Hat Display"/>
              <a:sym typeface="Red Hat Display"/>
            </a:endParaRPr>
          </a:p>
          <a:p>
            <a:pPr indent="0" lvl="0" marL="0" rtl="0" algn="l">
              <a:lnSpc>
                <a:spcPct val="140000"/>
              </a:lnSpc>
              <a:spcBef>
                <a:spcPts val="0"/>
              </a:spcBef>
              <a:spcAft>
                <a:spcPts val="0"/>
              </a:spcAft>
              <a:buNone/>
            </a:pPr>
            <a:r>
              <a:rPr b="1" lang="en">
                <a:solidFill>
                  <a:schemeClr val="dk1"/>
                </a:solidFill>
                <a:latin typeface="Red Hat Display"/>
                <a:ea typeface="Red Hat Display"/>
                <a:cs typeface="Red Hat Display"/>
                <a:sym typeface="Red Hat Display"/>
              </a:rPr>
              <a:t>Enterprise deployment patterns</a:t>
            </a:r>
            <a:endParaRPr b="1">
              <a:solidFill>
                <a:schemeClr val="dk1"/>
              </a:solidFill>
              <a:latin typeface="Red Hat Display"/>
              <a:ea typeface="Red Hat Display"/>
              <a:cs typeface="Red Hat Display"/>
              <a:sym typeface="Red Hat Display"/>
            </a:endParaRPr>
          </a:p>
          <a:p>
            <a:pPr indent="-180340" lvl="0" marL="182880" rtl="0" algn="l">
              <a:lnSpc>
                <a:spcPct val="140000"/>
              </a:lnSpc>
              <a:spcBef>
                <a:spcPts val="0"/>
              </a:spcBef>
              <a:spcAft>
                <a:spcPts val="0"/>
              </a:spcAft>
              <a:buClr>
                <a:schemeClr val="dk1"/>
              </a:buClr>
              <a:buSzPts val="1400"/>
              <a:buFont typeface="Red Hat Display"/>
              <a:buChar char="▸"/>
            </a:pPr>
            <a:r>
              <a:rPr lang="en" u="sng">
                <a:solidFill>
                  <a:schemeClr val="hlink"/>
                </a:solidFill>
                <a:latin typeface="Red Hat Display"/>
                <a:ea typeface="Red Hat Display"/>
                <a:cs typeface="Red Hat Display"/>
                <a:sym typeface="Red Hat Display"/>
                <a:hlinkClick action="ppaction://hlinksldjump" r:id="rId14"/>
              </a:rPr>
              <a:t>Execution and control installed on the control layer</a:t>
            </a:r>
            <a:endParaRPr>
              <a:solidFill>
                <a:schemeClr val="dk1"/>
              </a:solidFill>
              <a:latin typeface="Red Hat Display"/>
              <a:ea typeface="Red Hat Display"/>
              <a:cs typeface="Red Hat Display"/>
              <a:sym typeface="Red Hat Display"/>
            </a:endParaRPr>
          </a:p>
          <a:p>
            <a:pPr indent="-180340" lvl="0" marL="182880" rtl="0" algn="l">
              <a:lnSpc>
                <a:spcPct val="140000"/>
              </a:lnSpc>
              <a:spcBef>
                <a:spcPts val="0"/>
              </a:spcBef>
              <a:spcAft>
                <a:spcPts val="0"/>
              </a:spcAft>
              <a:buClr>
                <a:schemeClr val="dk1"/>
              </a:buClr>
              <a:buSzPts val="1400"/>
              <a:buFont typeface="Red Hat Display"/>
              <a:buChar char="▸"/>
            </a:pPr>
            <a:r>
              <a:rPr lang="en" u="sng">
                <a:solidFill>
                  <a:schemeClr val="hlink"/>
                </a:solidFill>
                <a:latin typeface="Red Hat Display"/>
                <a:ea typeface="Red Hat Display"/>
                <a:cs typeface="Red Hat Display"/>
                <a:sym typeface="Red Hat Display"/>
                <a:hlinkClick action="ppaction://hlinksldjump" r:id="rId15"/>
              </a:rPr>
              <a:t>Execution and control on separated layers</a:t>
            </a:r>
            <a:endParaRPr>
              <a:solidFill>
                <a:schemeClr val="dk1"/>
              </a:solidFill>
              <a:latin typeface="Red Hat Display"/>
              <a:ea typeface="Red Hat Display"/>
              <a:cs typeface="Red Hat Display"/>
              <a:sym typeface="Red Hat Display"/>
            </a:endParaRPr>
          </a:p>
          <a:p>
            <a:pPr indent="-180340" lvl="0" marL="182880" rtl="0" algn="l">
              <a:lnSpc>
                <a:spcPct val="140000"/>
              </a:lnSpc>
              <a:spcBef>
                <a:spcPts val="0"/>
              </a:spcBef>
              <a:spcAft>
                <a:spcPts val="0"/>
              </a:spcAft>
              <a:buClr>
                <a:schemeClr val="dk1"/>
              </a:buClr>
              <a:buSzPts val="1400"/>
              <a:buFont typeface="Red Hat Display"/>
              <a:buChar char="▸"/>
            </a:pPr>
            <a:r>
              <a:rPr lang="en" u="sng">
                <a:solidFill>
                  <a:schemeClr val="hlink"/>
                </a:solidFill>
                <a:latin typeface="Red Hat Display"/>
                <a:ea typeface="Red Hat Display"/>
                <a:cs typeface="Red Hat Display"/>
                <a:sym typeface="Red Hat Display"/>
                <a:hlinkClick action="ppaction://hlinksldjump" r:id="rId16"/>
              </a:rPr>
              <a:t>Multiple datacenters</a:t>
            </a:r>
            <a:endParaRPr>
              <a:latin typeface="Red Hat Display"/>
              <a:ea typeface="Red Hat Display"/>
              <a:cs typeface="Red Hat Display"/>
              <a:sym typeface="Red Hat Display"/>
            </a:endParaRPr>
          </a:p>
          <a:p>
            <a:pPr indent="0" lvl="0" marL="0" rtl="0" algn="l">
              <a:lnSpc>
                <a:spcPct val="140000"/>
              </a:lnSpc>
              <a:spcBef>
                <a:spcPts val="0"/>
              </a:spcBef>
              <a:spcAft>
                <a:spcPts val="0"/>
              </a:spcAft>
              <a:buNone/>
            </a:pPr>
            <a:br>
              <a:rPr lang="en">
                <a:latin typeface="Red Hat Display"/>
                <a:ea typeface="Red Hat Display"/>
                <a:cs typeface="Red Hat Display"/>
                <a:sym typeface="Red Hat Display"/>
              </a:rPr>
            </a:br>
            <a:r>
              <a:rPr b="1" lang="en">
                <a:latin typeface="Red Hat Display"/>
                <a:ea typeface="Red Hat Display"/>
                <a:cs typeface="Red Hat Display"/>
                <a:sym typeface="Red Hat Display"/>
              </a:rPr>
              <a:t>Appendix</a:t>
            </a:r>
            <a:endParaRPr b="1">
              <a:latin typeface="Red Hat Display"/>
              <a:ea typeface="Red Hat Display"/>
              <a:cs typeface="Red Hat Display"/>
              <a:sym typeface="Red Hat Display"/>
            </a:endParaRPr>
          </a:p>
          <a:p>
            <a:pPr indent="-180340" lvl="0" marL="182880" rtl="0" algn="l">
              <a:lnSpc>
                <a:spcPct val="140000"/>
              </a:lnSpc>
              <a:spcBef>
                <a:spcPts val="0"/>
              </a:spcBef>
              <a:spcAft>
                <a:spcPts val="0"/>
              </a:spcAft>
              <a:buClr>
                <a:schemeClr val="dk1"/>
              </a:buClr>
              <a:buSzPts val="1400"/>
              <a:buFont typeface="Red Hat Display"/>
              <a:buChar char="▸"/>
            </a:pPr>
            <a:r>
              <a:rPr lang="en" u="sng">
                <a:solidFill>
                  <a:schemeClr val="hlink"/>
                </a:solidFill>
                <a:latin typeface="Red Hat Display"/>
                <a:ea typeface="Red Hat Display"/>
                <a:cs typeface="Red Hat Display"/>
                <a:sym typeface="Red Hat Display"/>
                <a:hlinkClick action="ppaction://hlinksldjump" r:id="rId17"/>
              </a:rPr>
              <a:t>Automation mesh installer examples </a:t>
            </a:r>
            <a:endParaRPr b="1">
              <a:latin typeface="Red Hat Display"/>
              <a:ea typeface="Red Hat Display"/>
              <a:cs typeface="Red Hat Display"/>
              <a:sym typeface="Red Hat Display"/>
            </a:endParaRPr>
          </a:p>
          <a:p>
            <a:pPr indent="0" lvl="0" marL="0" rtl="0" algn="l">
              <a:lnSpc>
                <a:spcPct val="140000"/>
              </a:lnSpc>
              <a:spcBef>
                <a:spcPts val="0"/>
              </a:spcBef>
              <a:spcAft>
                <a:spcPts val="0"/>
              </a:spcAft>
              <a:buNone/>
            </a:pPr>
            <a:r>
              <a:t/>
            </a:r>
            <a:endParaRPr b="1">
              <a:latin typeface="Red Hat Display"/>
              <a:ea typeface="Red Hat Display"/>
              <a:cs typeface="Red Hat Display"/>
              <a:sym typeface="Red Hat Display"/>
            </a:endParaRPr>
          </a:p>
        </p:txBody>
      </p:sp>
      <p:cxnSp>
        <p:nvCxnSpPr>
          <p:cNvPr id="488" name="Google Shape;488;p61"/>
          <p:cNvCxnSpPr/>
          <p:nvPr/>
        </p:nvCxnSpPr>
        <p:spPr>
          <a:xfrm>
            <a:off x="6820500" y="948874"/>
            <a:ext cx="5371500" cy="17700"/>
          </a:xfrm>
          <a:prstGeom prst="straightConnector1">
            <a:avLst/>
          </a:prstGeom>
          <a:noFill/>
          <a:ln cap="rnd" cmpd="sng" w="19050">
            <a:solidFill>
              <a:schemeClr val="accent1"/>
            </a:solidFill>
            <a:prstDash val="dot"/>
            <a:round/>
            <a:headEnd len="med" w="med" type="none"/>
            <a:tailEnd len="med" w="med" type="none"/>
          </a:ln>
        </p:spPr>
      </p:cxn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7" name="Shape 1137"/>
        <p:cNvGrpSpPr/>
        <p:nvPr/>
      </p:nvGrpSpPr>
      <p:grpSpPr>
        <a:xfrm>
          <a:off x="0" y="0"/>
          <a:ext cx="0" cy="0"/>
          <a:chOff x="0" y="0"/>
          <a:chExt cx="0" cy="0"/>
        </a:xfrm>
      </p:grpSpPr>
      <p:sp>
        <p:nvSpPr>
          <p:cNvPr id="1138" name="Google Shape;1138;p88"/>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139" name="Google Shape;1139;p88"/>
          <p:cNvSpPr/>
          <p:nvPr/>
        </p:nvSpPr>
        <p:spPr>
          <a:xfrm>
            <a:off x="6696450" y="2055221"/>
            <a:ext cx="4380300" cy="4105500"/>
          </a:xfrm>
          <a:prstGeom prst="roundRect">
            <a:avLst>
              <a:gd fmla="val 16667"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88"/>
          <p:cNvSpPr/>
          <p:nvPr/>
        </p:nvSpPr>
        <p:spPr>
          <a:xfrm>
            <a:off x="9308513" y="2262156"/>
            <a:ext cx="1089600" cy="987000"/>
          </a:xfrm>
          <a:prstGeom prst="ellipse">
            <a:avLst/>
          </a:prstGeom>
          <a:noFill/>
          <a:ln cap="flat" cmpd="sng" w="9525">
            <a:solidFill>
              <a:schemeClr val="lt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88"/>
          <p:cNvSpPr txBox="1"/>
          <p:nvPr/>
        </p:nvSpPr>
        <p:spPr>
          <a:xfrm>
            <a:off x="9224362" y="2814570"/>
            <a:ext cx="1257900" cy="37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Red Hat Display"/>
                <a:ea typeface="Red Hat Display"/>
                <a:cs typeface="Red Hat Display"/>
                <a:sym typeface="Red Hat Display"/>
              </a:rPr>
              <a:t>Automation </a:t>
            </a:r>
            <a:endParaRPr sz="1000">
              <a:solidFill>
                <a:schemeClr val="lt1"/>
              </a:solidFill>
              <a:latin typeface="Red Hat Display"/>
              <a:ea typeface="Red Hat Display"/>
              <a:cs typeface="Red Hat Display"/>
              <a:sym typeface="Red Hat Display"/>
            </a:endParaRPr>
          </a:p>
        </p:txBody>
      </p:sp>
      <p:cxnSp>
        <p:nvCxnSpPr>
          <p:cNvPr id="1142" name="Google Shape;1142;p88"/>
          <p:cNvCxnSpPr>
            <a:stCxn id="1140" idx="2"/>
          </p:cNvCxnSpPr>
          <p:nvPr/>
        </p:nvCxnSpPr>
        <p:spPr>
          <a:xfrm flipH="1">
            <a:off x="7856513" y="2755656"/>
            <a:ext cx="1452000" cy="10800"/>
          </a:xfrm>
          <a:prstGeom prst="straightConnector1">
            <a:avLst/>
          </a:prstGeom>
          <a:noFill/>
          <a:ln cap="flat" cmpd="sng" w="9525">
            <a:solidFill>
              <a:schemeClr val="lt1"/>
            </a:solidFill>
            <a:prstDash val="solid"/>
            <a:round/>
            <a:headEnd len="med" w="med" type="triangle"/>
            <a:tailEnd len="med" w="med" type="none"/>
          </a:ln>
        </p:spPr>
      </p:cxnSp>
      <p:pic>
        <p:nvPicPr>
          <p:cNvPr id="1143" name="Google Shape;1143;p88"/>
          <p:cNvPicPr preferRelativeResize="0"/>
          <p:nvPr/>
        </p:nvPicPr>
        <p:blipFill rotWithShape="1">
          <a:blip r:embed="rId3">
            <a:alphaModFix/>
          </a:blip>
          <a:srcRect b="0" l="0" r="0" t="0"/>
          <a:stretch/>
        </p:blipFill>
        <p:spPr>
          <a:xfrm>
            <a:off x="9594105" y="2370311"/>
            <a:ext cx="518393" cy="518393"/>
          </a:xfrm>
          <a:prstGeom prst="rect">
            <a:avLst/>
          </a:prstGeom>
          <a:noFill/>
          <a:ln>
            <a:noFill/>
          </a:ln>
        </p:spPr>
      </p:pic>
      <p:cxnSp>
        <p:nvCxnSpPr>
          <p:cNvPr id="1144" name="Google Shape;1144;p88"/>
          <p:cNvCxnSpPr>
            <a:stCxn id="1145" idx="3"/>
          </p:cNvCxnSpPr>
          <p:nvPr/>
        </p:nvCxnSpPr>
        <p:spPr>
          <a:xfrm flipH="1" rot="10800000">
            <a:off x="5014743" y="3008389"/>
            <a:ext cx="1627200" cy="736800"/>
          </a:xfrm>
          <a:prstGeom prst="straightConnector1">
            <a:avLst/>
          </a:prstGeom>
          <a:noFill/>
          <a:ln cap="flat" cmpd="sng" w="9525">
            <a:solidFill>
              <a:schemeClr val="dk2"/>
            </a:solidFill>
            <a:prstDash val="solid"/>
            <a:round/>
            <a:headEnd len="med" w="med" type="none"/>
            <a:tailEnd len="med" w="med" type="none"/>
          </a:ln>
        </p:spPr>
      </p:cxnSp>
      <p:sp>
        <p:nvSpPr>
          <p:cNvPr id="1146" name="Google Shape;1146;p88"/>
          <p:cNvSpPr txBox="1"/>
          <p:nvPr/>
        </p:nvSpPr>
        <p:spPr>
          <a:xfrm>
            <a:off x="7323625" y="1410000"/>
            <a:ext cx="2947800" cy="37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latin typeface="Red Hat Text"/>
                <a:ea typeface="Red Hat Text"/>
                <a:cs typeface="Red Hat Text"/>
                <a:sym typeface="Red Hat Text"/>
              </a:rPr>
              <a:t>Local  Site</a:t>
            </a:r>
            <a:endParaRPr b="1" sz="1000">
              <a:latin typeface="Red Hat Text"/>
              <a:ea typeface="Red Hat Text"/>
              <a:cs typeface="Red Hat Text"/>
              <a:sym typeface="Red Hat Text"/>
            </a:endParaRPr>
          </a:p>
          <a:p>
            <a:pPr indent="0" lvl="0" marL="0" rtl="0" algn="ctr">
              <a:spcBef>
                <a:spcPts val="0"/>
              </a:spcBef>
              <a:spcAft>
                <a:spcPts val="0"/>
              </a:spcAft>
              <a:buNone/>
            </a:pPr>
            <a:r>
              <a:rPr lang="en" sz="1000">
                <a:latin typeface="Red Hat Text"/>
                <a:ea typeface="Red Hat Text"/>
                <a:cs typeface="Red Hat Text"/>
                <a:sym typeface="Red Hat Text"/>
              </a:rPr>
              <a:t>Automation  runs on execution nodes only</a:t>
            </a:r>
            <a:endParaRPr sz="1000">
              <a:latin typeface="Red Hat Text"/>
              <a:ea typeface="Red Hat Text"/>
              <a:cs typeface="Red Hat Text"/>
              <a:sym typeface="Red Hat Text"/>
            </a:endParaRPr>
          </a:p>
        </p:txBody>
      </p:sp>
      <p:sp>
        <p:nvSpPr>
          <p:cNvPr id="1147" name="Google Shape;1147;p88"/>
          <p:cNvSpPr/>
          <p:nvPr/>
        </p:nvSpPr>
        <p:spPr>
          <a:xfrm>
            <a:off x="7035654" y="2367727"/>
            <a:ext cx="640200" cy="640200"/>
          </a:xfrm>
          <a:prstGeom prst="ellipse">
            <a:avLst/>
          </a:prstGeom>
          <a:noFill/>
          <a:ln cap="flat" cmpd="sng" w="9525">
            <a:solidFill>
              <a:schemeClr val="lt1"/>
            </a:solidFill>
            <a:prstDash val="dot"/>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p>
        </p:txBody>
      </p:sp>
      <p:sp>
        <p:nvSpPr>
          <p:cNvPr id="1148" name="Google Shape;1148;p88"/>
          <p:cNvSpPr txBox="1"/>
          <p:nvPr/>
        </p:nvSpPr>
        <p:spPr>
          <a:xfrm>
            <a:off x="1347350" y="2554800"/>
            <a:ext cx="3000000" cy="461700"/>
          </a:xfrm>
          <a:prstGeom prst="rect">
            <a:avLst/>
          </a:prstGeom>
          <a:noFill/>
          <a:ln>
            <a:noFill/>
          </a:ln>
        </p:spPr>
        <p:txBody>
          <a:bodyPr anchorCtr="0" anchor="t" bIns="91425" lIns="91425" spcFirstLastPara="1" rIns="91425" wrap="square" tIns="91425">
            <a:spAutoFit/>
          </a:bodyPr>
          <a:lstStyle/>
          <a:p>
            <a:pPr indent="0" lvl="0" marL="457200" rtl="0" algn="l">
              <a:lnSpc>
                <a:spcPct val="135000"/>
              </a:lnSpc>
              <a:spcBef>
                <a:spcPts val="1000"/>
              </a:spcBef>
              <a:spcAft>
                <a:spcPts val="1000"/>
              </a:spcAft>
              <a:buNone/>
            </a:pPr>
            <a:r>
              <a:rPr b="1" lang="en" sz="1800">
                <a:solidFill>
                  <a:schemeClr val="dk1"/>
                </a:solidFill>
                <a:latin typeface="Red Hat Display"/>
                <a:ea typeface="Red Hat Display"/>
                <a:cs typeface="Red Hat Display"/>
                <a:sym typeface="Red Hat Display"/>
              </a:rPr>
              <a:t>node type: control</a:t>
            </a:r>
            <a:endParaRPr/>
          </a:p>
        </p:txBody>
      </p:sp>
      <p:grpSp>
        <p:nvGrpSpPr>
          <p:cNvPr id="1149" name="Google Shape;1149;p88"/>
          <p:cNvGrpSpPr/>
          <p:nvPr/>
        </p:nvGrpSpPr>
        <p:grpSpPr>
          <a:xfrm>
            <a:off x="1859138" y="3424523"/>
            <a:ext cx="1976400" cy="899455"/>
            <a:chOff x="1859138" y="3424523"/>
            <a:chExt cx="1976400" cy="899455"/>
          </a:xfrm>
        </p:grpSpPr>
        <p:sp>
          <p:nvSpPr>
            <p:cNvPr id="1150" name="Google Shape;1150;p88"/>
            <p:cNvSpPr txBox="1"/>
            <p:nvPr/>
          </p:nvSpPr>
          <p:spPr>
            <a:xfrm>
              <a:off x="1859138" y="3951978"/>
              <a:ext cx="1976400" cy="37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000000"/>
                  </a:solidFill>
                  <a:latin typeface="Red Hat Display"/>
                  <a:ea typeface="Red Hat Display"/>
                  <a:cs typeface="Red Hat Display"/>
                  <a:sym typeface="Red Hat Display"/>
                </a:rPr>
                <a:t>Automation controller </a:t>
              </a:r>
              <a:endParaRPr sz="1000">
                <a:solidFill>
                  <a:srgbClr val="000000"/>
                </a:solidFill>
                <a:latin typeface="Red Hat Display"/>
                <a:ea typeface="Red Hat Display"/>
                <a:cs typeface="Red Hat Display"/>
                <a:sym typeface="Red Hat Display"/>
              </a:endParaRPr>
            </a:p>
            <a:p>
              <a:pPr indent="0" lvl="0" marL="0" rtl="0" algn="ctr">
                <a:spcBef>
                  <a:spcPts val="0"/>
                </a:spcBef>
                <a:spcAft>
                  <a:spcPts val="0"/>
                </a:spcAft>
                <a:buNone/>
              </a:pPr>
              <a:r>
                <a:t/>
              </a:r>
              <a:endParaRPr sz="1000">
                <a:solidFill>
                  <a:srgbClr val="000000"/>
                </a:solidFill>
                <a:latin typeface="Red Hat Display"/>
                <a:ea typeface="Red Hat Display"/>
                <a:cs typeface="Red Hat Display"/>
                <a:sym typeface="Red Hat Display"/>
              </a:endParaRPr>
            </a:p>
          </p:txBody>
        </p:sp>
        <p:pic>
          <p:nvPicPr>
            <p:cNvPr id="1151" name="Google Shape;1151;p88"/>
            <p:cNvPicPr preferRelativeResize="0"/>
            <p:nvPr/>
          </p:nvPicPr>
          <p:blipFill rotWithShape="1">
            <a:blip r:embed="rId4">
              <a:alphaModFix/>
            </a:blip>
            <a:srcRect b="0" l="0" r="-17302" t="0"/>
            <a:stretch/>
          </p:blipFill>
          <p:spPr>
            <a:xfrm>
              <a:off x="2540530" y="3424523"/>
              <a:ext cx="715214" cy="627946"/>
            </a:xfrm>
            <a:prstGeom prst="rect">
              <a:avLst/>
            </a:prstGeom>
            <a:noFill/>
            <a:ln>
              <a:noFill/>
            </a:ln>
          </p:spPr>
        </p:pic>
      </p:grpSp>
      <p:cxnSp>
        <p:nvCxnSpPr>
          <p:cNvPr id="1152" name="Google Shape;1152;p88"/>
          <p:cNvCxnSpPr>
            <a:stCxn id="1151" idx="3"/>
            <a:endCxn id="1145" idx="1"/>
          </p:cNvCxnSpPr>
          <p:nvPr/>
        </p:nvCxnSpPr>
        <p:spPr>
          <a:xfrm>
            <a:off x="3255745" y="3738496"/>
            <a:ext cx="1128000" cy="6600"/>
          </a:xfrm>
          <a:prstGeom prst="straightConnector1">
            <a:avLst/>
          </a:prstGeom>
          <a:noFill/>
          <a:ln cap="flat" cmpd="sng" w="9525">
            <a:solidFill>
              <a:schemeClr val="dk2"/>
            </a:solidFill>
            <a:prstDash val="solid"/>
            <a:round/>
            <a:headEnd len="med" w="med" type="none"/>
            <a:tailEnd len="med" w="med" type="none"/>
          </a:ln>
        </p:spPr>
      </p:cxnSp>
      <p:sp>
        <p:nvSpPr>
          <p:cNvPr id="1153" name="Google Shape;1153;p88"/>
          <p:cNvSpPr txBox="1"/>
          <p:nvPr/>
        </p:nvSpPr>
        <p:spPr>
          <a:xfrm>
            <a:off x="487672" y="3330350"/>
            <a:ext cx="1628700" cy="187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latin typeface="Red Hat Display"/>
                <a:ea typeface="Red Hat Display"/>
                <a:cs typeface="Red Hat Display"/>
                <a:sym typeface="Red Hat Display"/>
              </a:rPr>
              <a:t>INSTANCE GROUPS:</a:t>
            </a:r>
            <a:endParaRPr b="1" sz="1000">
              <a:latin typeface="Red Hat Display"/>
              <a:ea typeface="Red Hat Display"/>
              <a:cs typeface="Red Hat Display"/>
              <a:sym typeface="Red Hat Display"/>
            </a:endParaRPr>
          </a:p>
          <a:p>
            <a:pPr indent="0" lvl="0" marL="0" rtl="0" algn="l">
              <a:spcBef>
                <a:spcPts val="0"/>
              </a:spcBef>
              <a:spcAft>
                <a:spcPts val="0"/>
              </a:spcAft>
              <a:buNone/>
            </a:pPr>
            <a:r>
              <a:rPr lang="en" sz="1000">
                <a:latin typeface="Red Hat Display"/>
                <a:ea typeface="Red Hat Display"/>
                <a:cs typeface="Red Hat Display"/>
                <a:sym typeface="Red Hat Display"/>
              </a:rPr>
              <a:t>controlplane</a:t>
            </a:r>
            <a:endParaRPr sz="1000">
              <a:latin typeface="Red Hat Display"/>
              <a:ea typeface="Red Hat Display"/>
              <a:cs typeface="Red Hat Display"/>
              <a:sym typeface="Red Hat Display"/>
            </a:endParaRPr>
          </a:p>
          <a:p>
            <a:pPr indent="0" lvl="0" marL="0" rtl="0" algn="l">
              <a:spcBef>
                <a:spcPts val="0"/>
              </a:spcBef>
              <a:spcAft>
                <a:spcPts val="0"/>
              </a:spcAft>
              <a:buNone/>
            </a:pPr>
            <a:r>
              <a:rPr lang="en" sz="1000">
                <a:latin typeface="Red Hat Display"/>
                <a:ea typeface="Red Hat Display"/>
                <a:cs typeface="Red Hat Display"/>
                <a:sym typeface="Red Hat Display"/>
              </a:rPr>
              <a:t>default</a:t>
            </a:r>
            <a:endParaRPr sz="1000">
              <a:latin typeface="Red Hat Display"/>
              <a:ea typeface="Red Hat Display"/>
              <a:cs typeface="Red Hat Display"/>
              <a:sym typeface="Red Hat Display"/>
            </a:endParaRPr>
          </a:p>
          <a:p>
            <a:pPr indent="0" lvl="0" marL="0" rtl="0" algn="l">
              <a:spcBef>
                <a:spcPts val="0"/>
              </a:spcBef>
              <a:spcAft>
                <a:spcPts val="0"/>
              </a:spcAft>
              <a:buNone/>
            </a:pPr>
            <a:r>
              <a:rPr lang="en" sz="1000">
                <a:latin typeface="Red Hat Display"/>
                <a:ea typeface="Red Hat Display"/>
                <a:cs typeface="Red Hat Display"/>
                <a:sym typeface="Red Hat Display"/>
              </a:rPr>
              <a:t>DMZ</a:t>
            </a:r>
            <a:endParaRPr sz="1000">
              <a:latin typeface="Red Hat Display"/>
              <a:ea typeface="Red Hat Display"/>
              <a:cs typeface="Red Hat Display"/>
              <a:sym typeface="Red Hat Display"/>
            </a:endParaRPr>
          </a:p>
          <a:p>
            <a:pPr indent="0" lvl="0" marL="0" rtl="0" algn="l">
              <a:spcBef>
                <a:spcPts val="0"/>
              </a:spcBef>
              <a:spcAft>
                <a:spcPts val="0"/>
              </a:spcAft>
              <a:buNone/>
            </a:pPr>
            <a:r>
              <a:t/>
            </a:r>
            <a:endParaRPr sz="1000">
              <a:latin typeface="Red Hat Display"/>
              <a:ea typeface="Red Hat Display"/>
              <a:cs typeface="Red Hat Display"/>
              <a:sym typeface="Red Hat Display"/>
            </a:endParaRPr>
          </a:p>
          <a:p>
            <a:pPr indent="0" lvl="0" marL="0" rtl="0" algn="l">
              <a:spcBef>
                <a:spcPts val="0"/>
              </a:spcBef>
              <a:spcAft>
                <a:spcPts val="0"/>
              </a:spcAft>
              <a:buNone/>
            </a:pPr>
            <a:r>
              <a:rPr b="1" lang="en" sz="1000">
                <a:latin typeface="Red Hat Display"/>
                <a:ea typeface="Red Hat Display"/>
                <a:cs typeface="Red Hat Display"/>
                <a:sym typeface="Red Hat Display"/>
              </a:rPr>
              <a:t>INSTANCES:</a:t>
            </a:r>
            <a:endParaRPr b="1" sz="1000">
              <a:latin typeface="Red Hat Display"/>
              <a:ea typeface="Red Hat Display"/>
              <a:cs typeface="Red Hat Display"/>
              <a:sym typeface="Red Hat Display"/>
            </a:endParaRPr>
          </a:p>
          <a:p>
            <a:pPr indent="0" lvl="0" marL="0" rtl="0" algn="l">
              <a:spcBef>
                <a:spcPts val="0"/>
              </a:spcBef>
              <a:spcAft>
                <a:spcPts val="0"/>
              </a:spcAft>
              <a:buNone/>
            </a:pPr>
            <a:r>
              <a:rPr lang="en" sz="1000">
                <a:latin typeface="Red Hat Display"/>
                <a:ea typeface="Red Hat Display"/>
                <a:cs typeface="Red Hat Display"/>
                <a:sym typeface="Red Hat Display"/>
              </a:rPr>
              <a:t>controller1  </a:t>
            </a:r>
            <a:r>
              <a:rPr b="1" lang="en" sz="1000">
                <a:latin typeface="Red Hat Display"/>
                <a:ea typeface="Red Hat Display"/>
                <a:cs typeface="Red Hat Display"/>
                <a:sym typeface="Red Hat Display"/>
              </a:rPr>
              <a:t>control</a:t>
            </a:r>
            <a:endParaRPr b="1" sz="1000">
              <a:latin typeface="Red Hat Display"/>
              <a:ea typeface="Red Hat Display"/>
              <a:cs typeface="Red Hat Display"/>
              <a:sym typeface="Red Hat Display"/>
            </a:endParaRPr>
          </a:p>
          <a:p>
            <a:pPr indent="0" lvl="0" marL="0" rtl="0" algn="l">
              <a:spcBef>
                <a:spcPts val="0"/>
              </a:spcBef>
              <a:spcAft>
                <a:spcPts val="0"/>
              </a:spcAft>
              <a:buClr>
                <a:schemeClr val="dk1"/>
              </a:buClr>
              <a:buSzPts val="1100"/>
              <a:buFont typeface="Arial"/>
              <a:buNone/>
            </a:pPr>
            <a:r>
              <a:rPr lang="en" sz="1000">
                <a:solidFill>
                  <a:schemeClr val="dk1"/>
                </a:solidFill>
                <a:latin typeface="Red Hat Display"/>
                <a:ea typeface="Red Hat Display"/>
                <a:cs typeface="Red Hat Display"/>
                <a:sym typeface="Red Hat Display"/>
              </a:rPr>
              <a:t>peer1 execution</a:t>
            </a:r>
            <a:endParaRPr sz="1000">
              <a:solidFill>
                <a:schemeClr val="dk1"/>
              </a:solidFill>
              <a:latin typeface="Red Hat Display"/>
              <a:ea typeface="Red Hat Display"/>
              <a:cs typeface="Red Hat Display"/>
              <a:sym typeface="Red Hat Display"/>
            </a:endParaRPr>
          </a:p>
          <a:p>
            <a:pPr indent="0" lvl="0" marL="0" rtl="0" algn="l">
              <a:spcBef>
                <a:spcPts val="0"/>
              </a:spcBef>
              <a:spcAft>
                <a:spcPts val="0"/>
              </a:spcAft>
              <a:buNone/>
            </a:pPr>
            <a:r>
              <a:rPr lang="en" sz="1000">
                <a:solidFill>
                  <a:schemeClr val="dk1"/>
                </a:solidFill>
                <a:latin typeface="Red Hat Display"/>
                <a:ea typeface="Red Hat Display"/>
                <a:cs typeface="Red Hat Display"/>
                <a:sym typeface="Red Hat Display"/>
              </a:rPr>
              <a:t>peer2 execution</a:t>
            </a:r>
            <a:endParaRPr sz="1000">
              <a:solidFill>
                <a:schemeClr val="dk1"/>
              </a:solidFill>
              <a:latin typeface="Red Hat Display"/>
              <a:ea typeface="Red Hat Display"/>
              <a:cs typeface="Red Hat Display"/>
              <a:sym typeface="Red Hat Display"/>
            </a:endParaRPr>
          </a:p>
          <a:p>
            <a:pPr indent="0" lvl="0" marL="0" rtl="0" algn="l">
              <a:spcBef>
                <a:spcPts val="0"/>
              </a:spcBef>
              <a:spcAft>
                <a:spcPts val="0"/>
              </a:spcAft>
              <a:buClr>
                <a:schemeClr val="dk1"/>
              </a:buClr>
              <a:buSzPts val="1100"/>
              <a:buFont typeface="Arial"/>
              <a:buNone/>
            </a:pPr>
            <a:r>
              <a:rPr lang="en" sz="1000">
                <a:solidFill>
                  <a:schemeClr val="dk1"/>
                </a:solidFill>
                <a:latin typeface="Red Hat Display"/>
                <a:ea typeface="Red Hat Display"/>
                <a:cs typeface="Red Hat Display"/>
                <a:sym typeface="Red Hat Display"/>
              </a:rPr>
              <a:t>hop1 hop</a:t>
            </a:r>
            <a:endParaRPr sz="1000">
              <a:solidFill>
                <a:schemeClr val="dk1"/>
              </a:solidFill>
              <a:latin typeface="Red Hat Display"/>
              <a:ea typeface="Red Hat Display"/>
              <a:cs typeface="Red Hat Display"/>
              <a:sym typeface="Red Hat Display"/>
            </a:endParaRPr>
          </a:p>
          <a:p>
            <a:pPr indent="0" lvl="0" marL="0" rtl="0" algn="l">
              <a:spcBef>
                <a:spcPts val="0"/>
              </a:spcBef>
              <a:spcAft>
                <a:spcPts val="0"/>
              </a:spcAft>
              <a:buNone/>
            </a:pPr>
            <a:r>
              <a:t/>
            </a:r>
            <a:endParaRPr b="1" sz="1000">
              <a:latin typeface="Red Hat Display"/>
              <a:ea typeface="Red Hat Display"/>
              <a:cs typeface="Red Hat Display"/>
              <a:sym typeface="Red Hat Display"/>
            </a:endParaRPr>
          </a:p>
        </p:txBody>
      </p:sp>
      <p:sp>
        <p:nvSpPr>
          <p:cNvPr id="1154" name="Google Shape;1154;p88"/>
          <p:cNvSpPr txBox="1"/>
          <p:nvPr/>
        </p:nvSpPr>
        <p:spPr>
          <a:xfrm>
            <a:off x="2540525" y="5128525"/>
            <a:ext cx="2947800" cy="85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000">
                <a:latin typeface="Red Hat Text"/>
                <a:ea typeface="Red Hat Text"/>
                <a:cs typeface="Red Hat Text"/>
                <a:sym typeface="Red Hat Text"/>
              </a:rPr>
              <a:t>We can only get to this execution node in the DMZ </a:t>
            </a:r>
            <a:r>
              <a:rPr b="1" i="1" lang="en" sz="1000">
                <a:latin typeface="Red Hat Text"/>
                <a:ea typeface="Red Hat Text"/>
                <a:cs typeface="Red Hat Text"/>
                <a:sym typeface="Red Hat Text"/>
              </a:rPr>
              <a:t>through the hop node</a:t>
            </a:r>
            <a:r>
              <a:rPr i="1" lang="en" sz="1000">
                <a:latin typeface="Red Hat Text"/>
                <a:ea typeface="Red Hat Text"/>
                <a:cs typeface="Red Hat Text"/>
                <a:sym typeface="Red Hat Text"/>
              </a:rPr>
              <a:t>. The hop node </a:t>
            </a:r>
            <a:r>
              <a:rPr b="1" i="1" lang="en" sz="1000">
                <a:latin typeface="Red Hat Text"/>
                <a:ea typeface="Red Hat Text"/>
                <a:cs typeface="Red Hat Text"/>
                <a:sym typeface="Red Hat Text"/>
              </a:rPr>
              <a:t>cannot</a:t>
            </a:r>
            <a:r>
              <a:rPr i="1" lang="en" sz="1000">
                <a:latin typeface="Red Hat Text"/>
                <a:ea typeface="Red Hat Text"/>
                <a:cs typeface="Red Hat Text"/>
                <a:sym typeface="Red Hat Text"/>
              </a:rPr>
              <a:t> do automation</a:t>
            </a:r>
            <a:endParaRPr i="1" sz="1000">
              <a:latin typeface="Red Hat Text"/>
              <a:ea typeface="Red Hat Text"/>
              <a:cs typeface="Red Hat Text"/>
              <a:sym typeface="Red Hat Text"/>
            </a:endParaRPr>
          </a:p>
        </p:txBody>
      </p:sp>
      <p:cxnSp>
        <p:nvCxnSpPr>
          <p:cNvPr id="1155" name="Google Shape;1155;p88"/>
          <p:cNvCxnSpPr/>
          <p:nvPr/>
        </p:nvCxnSpPr>
        <p:spPr>
          <a:xfrm flipH="1" rot="10800000">
            <a:off x="5328225" y="5309550"/>
            <a:ext cx="807900" cy="42900"/>
          </a:xfrm>
          <a:prstGeom prst="straightConnector1">
            <a:avLst/>
          </a:prstGeom>
          <a:noFill/>
          <a:ln cap="flat" cmpd="sng" w="9525">
            <a:solidFill>
              <a:schemeClr val="dk2"/>
            </a:solidFill>
            <a:prstDash val="solid"/>
            <a:round/>
            <a:headEnd len="med" w="med" type="none"/>
            <a:tailEnd len="med" w="med" type="triangle"/>
          </a:ln>
        </p:spPr>
      </p:cxnSp>
      <p:sp>
        <p:nvSpPr>
          <p:cNvPr id="1156" name="Google Shape;1156;p88"/>
          <p:cNvSpPr txBox="1"/>
          <p:nvPr/>
        </p:nvSpPr>
        <p:spPr>
          <a:xfrm>
            <a:off x="7971400" y="5508675"/>
            <a:ext cx="1200600" cy="2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Red Hat Display"/>
                <a:ea typeface="Red Hat Display"/>
                <a:cs typeface="Red Hat Display"/>
                <a:sym typeface="Red Hat Display"/>
              </a:rPr>
              <a:t>Execution Node</a:t>
            </a:r>
            <a:endParaRPr sz="1000">
              <a:solidFill>
                <a:schemeClr val="lt1"/>
              </a:solidFill>
              <a:latin typeface="Red Hat Display"/>
              <a:ea typeface="Red Hat Display"/>
              <a:cs typeface="Red Hat Display"/>
              <a:sym typeface="Red Hat Display"/>
            </a:endParaRPr>
          </a:p>
        </p:txBody>
      </p:sp>
      <p:pic>
        <p:nvPicPr>
          <p:cNvPr id="1157" name="Google Shape;1157;p88"/>
          <p:cNvPicPr preferRelativeResize="0"/>
          <p:nvPr/>
        </p:nvPicPr>
        <p:blipFill rotWithShape="1">
          <a:blip r:embed="rId5">
            <a:alphaModFix/>
          </a:blip>
          <a:srcRect b="0" l="0" r="0" t="0"/>
          <a:stretch/>
        </p:blipFill>
        <p:spPr>
          <a:xfrm>
            <a:off x="6912887" y="3830588"/>
            <a:ext cx="546250" cy="546250"/>
          </a:xfrm>
          <a:prstGeom prst="rect">
            <a:avLst/>
          </a:prstGeom>
          <a:noFill/>
          <a:ln>
            <a:noFill/>
          </a:ln>
        </p:spPr>
      </p:pic>
      <p:sp>
        <p:nvSpPr>
          <p:cNvPr id="1158" name="Google Shape;1158;p88"/>
          <p:cNvSpPr/>
          <p:nvPr/>
        </p:nvSpPr>
        <p:spPr>
          <a:xfrm>
            <a:off x="6912879" y="4773190"/>
            <a:ext cx="640200" cy="640200"/>
          </a:xfrm>
          <a:prstGeom prst="ellipse">
            <a:avLst/>
          </a:prstGeom>
          <a:noFill/>
          <a:ln cap="flat" cmpd="sng" w="9525">
            <a:solidFill>
              <a:schemeClr val="lt1"/>
            </a:solidFill>
            <a:prstDash val="dot"/>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p>
        </p:txBody>
      </p:sp>
      <p:sp>
        <p:nvSpPr>
          <p:cNvPr id="1159" name="Google Shape;1159;p88"/>
          <p:cNvSpPr txBox="1"/>
          <p:nvPr/>
        </p:nvSpPr>
        <p:spPr>
          <a:xfrm>
            <a:off x="6862100" y="5488413"/>
            <a:ext cx="987300" cy="31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lt1"/>
                </a:solidFill>
                <a:latin typeface="Red Hat Display"/>
                <a:ea typeface="Red Hat Display"/>
                <a:cs typeface="Red Hat Display"/>
                <a:sym typeface="Red Hat Display"/>
              </a:rPr>
              <a:t>Hop Node</a:t>
            </a:r>
            <a:endParaRPr sz="1000">
              <a:solidFill>
                <a:schemeClr val="lt1"/>
              </a:solidFill>
              <a:latin typeface="Red Hat Display"/>
              <a:ea typeface="Red Hat Display"/>
              <a:cs typeface="Red Hat Display"/>
              <a:sym typeface="Red Hat Display"/>
            </a:endParaRPr>
          </a:p>
        </p:txBody>
      </p:sp>
      <p:sp>
        <p:nvSpPr>
          <p:cNvPr id="1160" name="Google Shape;1160;p88"/>
          <p:cNvSpPr txBox="1"/>
          <p:nvPr/>
        </p:nvSpPr>
        <p:spPr>
          <a:xfrm>
            <a:off x="6755450" y="3086125"/>
            <a:ext cx="1200600" cy="2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Red Hat Display"/>
                <a:ea typeface="Red Hat Display"/>
                <a:cs typeface="Red Hat Display"/>
                <a:sym typeface="Red Hat Display"/>
              </a:rPr>
              <a:t>Execution Node</a:t>
            </a:r>
            <a:endParaRPr sz="1000">
              <a:solidFill>
                <a:schemeClr val="lt1"/>
              </a:solidFill>
              <a:latin typeface="Red Hat Display"/>
              <a:ea typeface="Red Hat Display"/>
              <a:cs typeface="Red Hat Display"/>
              <a:sym typeface="Red Hat Display"/>
            </a:endParaRPr>
          </a:p>
        </p:txBody>
      </p:sp>
      <p:sp>
        <p:nvSpPr>
          <p:cNvPr id="1161" name="Google Shape;1161;p88"/>
          <p:cNvSpPr/>
          <p:nvPr/>
        </p:nvSpPr>
        <p:spPr>
          <a:xfrm>
            <a:off x="8204754" y="4773202"/>
            <a:ext cx="640200" cy="640200"/>
          </a:xfrm>
          <a:prstGeom prst="ellipse">
            <a:avLst/>
          </a:prstGeom>
          <a:noFill/>
          <a:ln cap="flat" cmpd="sng" w="9525">
            <a:solidFill>
              <a:schemeClr val="lt1"/>
            </a:solidFill>
            <a:prstDash val="dot"/>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p>
        </p:txBody>
      </p:sp>
      <p:sp>
        <p:nvSpPr>
          <p:cNvPr id="1162" name="Google Shape;1162;p88"/>
          <p:cNvSpPr txBox="1"/>
          <p:nvPr/>
        </p:nvSpPr>
        <p:spPr>
          <a:xfrm>
            <a:off x="9430612" y="5217470"/>
            <a:ext cx="1257900" cy="37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Red Hat Display"/>
                <a:ea typeface="Red Hat Display"/>
                <a:cs typeface="Red Hat Display"/>
                <a:sym typeface="Red Hat Display"/>
              </a:rPr>
              <a:t>Automation </a:t>
            </a:r>
            <a:endParaRPr sz="1000">
              <a:solidFill>
                <a:schemeClr val="lt1"/>
              </a:solidFill>
              <a:latin typeface="Red Hat Display"/>
              <a:ea typeface="Red Hat Display"/>
              <a:cs typeface="Red Hat Display"/>
              <a:sym typeface="Red Hat Display"/>
            </a:endParaRPr>
          </a:p>
        </p:txBody>
      </p:sp>
      <p:pic>
        <p:nvPicPr>
          <p:cNvPr id="1163" name="Google Shape;1163;p88"/>
          <p:cNvPicPr preferRelativeResize="0"/>
          <p:nvPr/>
        </p:nvPicPr>
        <p:blipFill rotWithShape="1">
          <a:blip r:embed="rId3">
            <a:alphaModFix/>
          </a:blip>
          <a:srcRect b="0" l="0" r="0" t="0"/>
          <a:stretch/>
        </p:blipFill>
        <p:spPr>
          <a:xfrm>
            <a:off x="9800355" y="4773211"/>
            <a:ext cx="518393" cy="518393"/>
          </a:xfrm>
          <a:prstGeom prst="rect">
            <a:avLst/>
          </a:prstGeom>
          <a:noFill/>
          <a:ln>
            <a:noFill/>
          </a:ln>
        </p:spPr>
      </p:pic>
      <p:sp>
        <p:nvSpPr>
          <p:cNvPr id="1164" name="Google Shape;1164;p88"/>
          <p:cNvSpPr/>
          <p:nvPr/>
        </p:nvSpPr>
        <p:spPr>
          <a:xfrm>
            <a:off x="9496613" y="4660431"/>
            <a:ext cx="1089600" cy="987000"/>
          </a:xfrm>
          <a:prstGeom prst="ellipse">
            <a:avLst/>
          </a:prstGeom>
          <a:noFill/>
          <a:ln cap="flat" cmpd="sng" w="9525">
            <a:solidFill>
              <a:schemeClr val="lt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65" name="Google Shape;1165;p88"/>
          <p:cNvCxnSpPr>
            <a:stCxn id="1161" idx="2"/>
          </p:cNvCxnSpPr>
          <p:nvPr/>
        </p:nvCxnSpPr>
        <p:spPr>
          <a:xfrm flipH="1">
            <a:off x="7610454" y="5093302"/>
            <a:ext cx="594300" cy="5400"/>
          </a:xfrm>
          <a:prstGeom prst="straightConnector1">
            <a:avLst/>
          </a:prstGeom>
          <a:noFill/>
          <a:ln cap="flat" cmpd="sng" w="9525">
            <a:solidFill>
              <a:schemeClr val="lt1"/>
            </a:solidFill>
            <a:prstDash val="solid"/>
            <a:round/>
            <a:headEnd len="med" w="med" type="triangle"/>
            <a:tailEnd len="med" w="med" type="none"/>
          </a:ln>
        </p:spPr>
      </p:cxnSp>
      <p:cxnSp>
        <p:nvCxnSpPr>
          <p:cNvPr id="1166" name="Google Shape;1166;p88"/>
          <p:cNvCxnSpPr/>
          <p:nvPr/>
        </p:nvCxnSpPr>
        <p:spPr>
          <a:xfrm flipH="1">
            <a:off x="8873642" y="5090602"/>
            <a:ext cx="594300" cy="5400"/>
          </a:xfrm>
          <a:prstGeom prst="straightConnector1">
            <a:avLst/>
          </a:prstGeom>
          <a:noFill/>
          <a:ln cap="flat" cmpd="sng" w="9525">
            <a:solidFill>
              <a:schemeClr val="lt1"/>
            </a:solidFill>
            <a:prstDash val="solid"/>
            <a:round/>
            <a:headEnd len="med" w="med" type="triangle"/>
            <a:tailEnd len="med" w="med" type="none"/>
          </a:ln>
        </p:spPr>
      </p:cxnSp>
      <p:cxnSp>
        <p:nvCxnSpPr>
          <p:cNvPr id="1167" name="Google Shape;1167;p88"/>
          <p:cNvCxnSpPr/>
          <p:nvPr/>
        </p:nvCxnSpPr>
        <p:spPr>
          <a:xfrm rot="10800000">
            <a:off x="7154550" y="4250750"/>
            <a:ext cx="1800" cy="368100"/>
          </a:xfrm>
          <a:prstGeom prst="straightConnector1">
            <a:avLst/>
          </a:prstGeom>
          <a:noFill/>
          <a:ln cap="flat" cmpd="sng" w="9525">
            <a:solidFill>
              <a:schemeClr val="lt1"/>
            </a:solidFill>
            <a:prstDash val="solid"/>
            <a:round/>
            <a:headEnd len="med" w="med" type="triangle"/>
            <a:tailEnd len="med" w="med" type="none"/>
          </a:ln>
        </p:spPr>
      </p:cxnSp>
      <p:cxnSp>
        <p:nvCxnSpPr>
          <p:cNvPr id="1168" name="Google Shape;1168;p88"/>
          <p:cNvCxnSpPr/>
          <p:nvPr/>
        </p:nvCxnSpPr>
        <p:spPr>
          <a:xfrm>
            <a:off x="7016325" y="3584900"/>
            <a:ext cx="3672600" cy="21600"/>
          </a:xfrm>
          <a:prstGeom prst="straightConnector1">
            <a:avLst/>
          </a:prstGeom>
          <a:noFill/>
          <a:ln cap="flat" cmpd="sng" w="9525">
            <a:solidFill>
              <a:schemeClr val="accent1"/>
            </a:solidFill>
            <a:prstDash val="dash"/>
            <a:round/>
            <a:headEnd len="med" w="med" type="none"/>
            <a:tailEnd len="med" w="med" type="none"/>
          </a:ln>
        </p:spPr>
      </p:cxnSp>
      <p:sp>
        <p:nvSpPr>
          <p:cNvPr id="1169" name="Google Shape;1169;p88"/>
          <p:cNvSpPr txBox="1"/>
          <p:nvPr/>
        </p:nvSpPr>
        <p:spPr>
          <a:xfrm>
            <a:off x="10927500" y="2755650"/>
            <a:ext cx="1348800" cy="37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latin typeface="Red Hat Text"/>
                <a:ea typeface="Red Hat Text"/>
                <a:cs typeface="Red Hat Text"/>
                <a:sym typeface="Red Hat Text"/>
              </a:rPr>
              <a:t>Local LAN</a:t>
            </a:r>
            <a:endParaRPr sz="1000">
              <a:latin typeface="Red Hat Text"/>
              <a:ea typeface="Red Hat Text"/>
              <a:cs typeface="Red Hat Text"/>
              <a:sym typeface="Red Hat Text"/>
            </a:endParaRPr>
          </a:p>
        </p:txBody>
      </p:sp>
      <p:sp>
        <p:nvSpPr>
          <p:cNvPr id="1170" name="Google Shape;1170;p88"/>
          <p:cNvSpPr txBox="1"/>
          <p:nvPr/>
        </p:nvSpPr>
        <p:spPr>
          <a:xfrm>
            <a:off x="10927500" y="4427450"/>
            <a:ext cx="1348800" cy="37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latin typeface="Red Hat Text"/>
                <a:ea typeface="Red Hat Text"/>
                <a:cs typeface="Red Hat Text"/>
                <a:sym typeface="Red Hat Text"/>
              </a:rPr>
              <a:t>DMZ</a:t>
            </a:r>
            <a:endParaRPr sz="1000">
              <a:latin typeface="Red Hat Text"/>
              <a:ea typeface="Red Hat Text"/>
              <a:cs typeface="Red Hat Text"/>
              <a:sym typeface="Red Hat Text"/>
            </a:endParaRPr>
          </a:p>
        </p:txBody>
      </p:sp>
      <p:sp>
        <p:nvSpPr>
          <p:cNvPr id="1171" name="Google Shape;1171;p88"/>
          <p:cNvSpPr txBox="1"/>
          <p:nvPr/>
        </p:nvSpPr>
        <p:spPr>
          <a:xfrm>
            <a:off x="645951" y="486325"/>
            <a:ext cx="9489000" cy="773400"/>
          </a:xfrm>
          <a:prstGeom prst="rect">
            <a:avLst/>
          </a:prstGeom>
          <a:noFill/>
          <a:ln>
            <a:noFill/>
          </a:ln>
        </p:spPr>
        <p:txBody>
          <a:bodyPr anchorCtr="0" anchor="ctr" bIns="0" lIns="0" spcFirstLastPara="1" rIns="0" wrap="square" tIns="0">
            <a:noAutofit/>
          </a:bodyPr>
          <a:lstStyle/>
          <a:p>
            <a:pPr indent="0" lvl="0" marL="0" rtl="0" algn="l">
              <a:lnSpc>
                <a:spcPct val="130000"/>
              </a:lnSpc>
              <a:spcBef>
                <a:spcPts val="0"/>
              </a:spcBef>
              <a:spcAft>
                <a:spcPts val="0"/>
              </a:spcAft>
              <a:buNone/>
            </a:pPr>
            <a:r>
              <a:rPr lang="en" sz="2400">
                <a:latin typeface="Red Hat Display"/>
                <a:ea typeface="Red Hat Display"/>
                <a:cs typeface="Red Hat Display"/>
                <a:sym typeface="Red Hat Display"/>
              </a:rPr>
              <a:t>Scaleable Starter Setup: Controllers (1)/Execution Nodes(2) + Hop (1)</a:t>
            </a:r>
            <a:endParaRPr sz="2400">
              <a:latin typeface="Red Hat Display"/>
              <a:ea typeface="Red Hat Display"/>
              <a:cs typeface="Red Hat Display"/>
              <a:sym typeface="Red Hat Display"/>
            </a:endParaRPr>
          </a:p>
        </p:txBody>
      </p:sp>
      <p:cxnSp>
        <p:nvCxnSpPr>
          <p:cNvPr id="1172" name="Google Shape;1172;p88"/>
          <p:cNvCxnSpPr>
            <a:stCxn id="1145" idx="3"/>
            <a:endCxn id="1139" idx="1"/>
          </p:cNvCxnSpPr>
          <p:nvPr/>
        </p:nvCxnSpPr>
        <p:spPr>
          <a:xfrm>
            <a:off x="5014743" y="3745189"/>
            <a:ext cx="1681800" cy="362700"/>
          </a:xfrm>
          <a:prstGeom prst="straightConnector1">
            <a:avLst/>
          </a:prstGeom>
          <a:noFill/>
          <a:ln cap="flat" cmpd="sng" w="9525">
            <a:solidFill>
              <a:schemeClr val="dk2"/>
            </a:solidFill>
            <a:prstDash val="solid"/>
            <a:round/>
            <a:headEnd len="med" w="med" type="none"/>
            <a:tailEnd len="med" w="med" type="none"/>
          </a:ln>
        </p:spPr>
      </p:cxnSp>
      <p:grpSp>
        <p:nvGrpSpPr>
          <p:cNvPr id="1173" name="Google Shape;1173;p88"/>
          <p:cNvGrpSpPr/>
          <p:nvPr/>
        </p:nvGrpSpPr>
        <p:grpSpPr>
          <a:xfrm>
            <a:off x="4070325" y="3429721"/>
            <a:ext cx="1257900" cy="855089"/>
            <a:chOff x="4066550" y="3535286"/>
            <a:chExt cx="1257900" cy="855089"/>
          </a:xfrm>
        </p:grpSpPr>
        <p:sp>
          <p:nvSpPr>
            <p:cNvPr id="1174" name="Google Shape;1174;p88"/>
            <p:cNvSpPr txBox="1"/>
            <p:nvPr/>
          </p:nvSpPr>
          <p:spPr>
            <a:xfrm>
              <a:off x="4066550" y="4051675"/>
              <a:ext cx="1257900" cy="338700"/>
            </a:xfrm>
            <a:prstGeom prst="rect">
              <a:avLst/>
            </a:prstGeom>
            <a:solidFill>
              <a:schemeClr val="l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Red Hat Display"/>
                  <a:ea typeface="Red Hat Display"/>
                  <a:cs typeface="Red Hat Display"/>
                  <a:sym typeface="Red Hat Display"/>
                </a:rPr>
                <a:t>Automation mesh</a:t>
              </a:r>
              <a:endParaRPr sz="1000">
                <a:latin typeface="Red Hat Display"/>
                <a:ea typeface="Red Hat Display"/>
                <a:cs typeface="Red Hat Display"/>
                <a:sym typeface="Red Hat Display"/>
              </a:endParaRPr>
            </a:p>
          </p:txBody>
        </p:sp>
        <p:pic>
          <p:nvPicPr>
            <p:cNvPr id="1145" name="Google Shape;1145;p88"/>
            <p:cNvPicPr preferRelativeResize="0"/>
            <p:nvPr/>
          </p:nvPicPr>
          <p:blipFill>
            <a:blip r:embed="rId6">
              <a:alphaModFix/>
            </a:blip>
            <a:stretch>
              <a:fillRect/>
            </a:stretch>
          </p:blipFill>
          <p:spPr>
            <a:xfrm>
              <a:off x="4380032" y="3535286"/>
              <a:ext cx="630936" cy="630936"/>
            </a:xfrm>
            <a:prstGeom prst="rect">
              <a:avLst/>
            </a:prstGeom>
            <a:noFill/>
            <a:ln>
              <a:noFill/>
            </a:ln>
          </p:spPr>
        </p:pic>
      </p:grpSp>
      <p:pic>
        <p:nvPicPr>
          <p:cNvPr id="1175" name="Google Shape;1175;p88"/>
          <p:cNvPicPr preferRelativeResize="0"/>
          <p:nvPr/>
        </p:nvPicPr>
        <p:blipFill rotWithShape="1">
          <a:blip r:embed="rId7">
            <a:alphaModFix/>
          </a:blip>
          <a:srcRect b="-7573" l="139" r="-7435" t="0"/>
          <a:stretch/>
        </p:blipFill>
        <p:spPr>
          <a:xfrm>
            <a:off x="7168600" y="2482276"/>
            <a:ext cx="402350" cy="402350"/>
          </a:xfrm>
          <a:prstGeom prst="rect">
            <a:avLst/>
          </a:prstGeom>
          <a:noFill/>
          <a:ln>
            <a:noFill/>
          </a:ln>
        </p:spPr>
      </p:pic>
      <p:pic>
        <p:nvPicPr>
          <p:cNvPr id="1176" name="Google Shape;1176;p88"/>
          <p:cNvPicPr preferRelativeResize="0"/>
          <p:nvPr/>
        </p:nvPicPr>
        <p:blipFill rotWithShape="1">
          <a:blip r:embed="rId7">
            <a:alphaModFix/>
          </a:blip>
          <a:srcRect b="-7573" l="139" r="-7435" t="0"/>
          <a:stretch/>
        </p:blipFill>
        <p:spPr>
          <a:xfrm>
            <a:off x="7028725" y="4894826"/>
            <a:ext cx="402350" cy="402350"/>
          </a:xfrm>
          <a:prstGeom prst="rect">
            <a:avLst/>
          </a:prstGeom>
          <a:noFill/>
          <a:ln>
            <a:noFill/>
          </a:ln>
        </p:spPr>
      </p:pic>
      <p:pic>
        <p:nvPicPr>
          <p:cNvPr id="1177" name="Google Shape;1177;p88"/>
          <p:cNvPicPr preferRelativeResize="0"/>
          <p:nvPr/>
        </p:nvPicPr>
        <p:blipFill rotWithShape="1">
          <a:blip r:embed="rId7">
            <a:alphaModFix/>
          </a:blip>
          <a:srcRect b="-7573" l="139" r="-7435" t="0"/>
          <a:stretch/>
        </p:blipFill>
        <p:spPr>
          <a:xfrm>
            <a:off x="8338025" y="4894826"/>
            <a:ext cx="402350" cy="4023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1" name="Shape 1181"/>
        <p:cNvGrpSpPr/>
        <p:nvPr/>
      </p:nvGrpSpPr>
      <p:grpSpPr>
        <a:xfrm>
          <a:off x="0" y="0"/>
          <a:ext cx="0" cy="0"/>
          <a:chOff x="0" y="0"/>
          <a:chExt cx="0" cy="0"/>
        </a:xfrm>
      </p:grpSpPr>
      <p:cxnSp>
        <p:nvCxnSpPr>
          <p:cNvPr id="1182" name="Google Shape;1182;p89"/>
          <p:cNvCxnSpPr>
            <a:stCxn id="1183" idx="3"/>
          </p:cNvCxnSpPr>
          <p:nvPr/>
        </p:nvCxnSpPr>
        <p:spPr>
          <a:xfrm flipH="1" rot="10800000">
            <a:off x="3404170" y="3837848"/>
            <a:ext cx="2645700" cy="12900"/>
          </a:xfrm>
          <a:prstGeom prst="straightConnector1">
            <a:avLst/>
          </a:prstGeom>
          <a:noFill/>
          <a:ln cap="flat" cmpd="sng" w="9525">
            <a:solidFill>
              <a:schemeClr val="dk2"/>
            </a:solidFill>
            <a:prstDash val="solid"/>
            <a:round/>
            <a:headEnd len="med" w="med" type="none"/>
            <a:tailEnd len="med" w="med" type="none"/>
          </a:ln>
        </p:spPr>
      </p:cxnSp>
      <p:cxnSp>
        <p:nvCxnSpPr>
          <p:cNvPr id="1184" name="Google Shape;1184;p89"/>
          <p:cNvCxnSpPr/>
          <p:nvPr/>
        </p:nvCxnSpPr>
        <p:spPr>
          <a:xfrm>
            <a:off x="4673157" y="2970661"/>
            <a:ext cx="5700" cy="1858500"/>
          </a:xfrm>
          <a:prstGeom prst="straightConnector1">
            <a:avLst/>
          </a:prstGeom>
          <a:noFill/>
          <a:ln cap="flat" cmpd="sng" w="9525">
            <a:solidFill>
              <a:schemeClr val="dk2"/>
            </a:solidFill>
            <a:prstDash val="solid"/>
            <a:round/>
            <a:headEnd len="med" w="med" type="none"/>
            <a:tailEnd len="med" w="med" type="none"/>
          </a:ln>
        </p:spPr>
      </p:cxnSp>
      <p:sp>
        <p:nvSpPr>
          <p:cNvPr id="1185" name="Google Shape;1185;p89"/>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186" name="Google Shape;1186;p89"/>
          <p:cNvSpPr txBox="1"/>
          <p:nvPr/>
        </p:nvSpPr>
        <p:spPr>
          <a:xfrm>
            <a:off x="645951" y="486325"/>
            <a:ext cx="9696600" cy="773400"/>
          </a:xfrm>
          <a:prstGeom prst="rect">
            <a:avLst/>
          </a:prstGeom>
          <a:noFill/>
          <a:ln>
            <a:noFill/>
          </a:ln>
        </p:spPr>
        <p:txBody>
          <a:bodyPr anchorCtr="0" anchor="ctr" bIns="0" lIns="0" spcFirstLastPara="1" rIns="0" wrap="square" tIns="0">
            <a:noAutofit/>
          </a:bodyPr>
          <a:lstStyle/>
          <a:p>
            <a:pPr indent="0" lvl="0" marL="0" rtl="0" algn="l">
              <a:lnSpc>
                <a:spcPct val="130000"/>
              </a:lnSpc>
              <a:spcBef>
                <a:spcPts val="0"/>
              </a:spcBef>
              <a:spcAft>
                <a:spcPts val="0"/>
              </a:spcAft>
              <a:buNone/>
            </a:pPr>
            <a:r>
              <a:rPr lang="en" sz="2400">
                <a:latin typeface="Red Hat Display"/>
                <a:ea typeface="Red Hat Display"/>
                <a:cs typeface="Red Hat Display"/>
                <a:sym typeface="Red Hat Display"/>
              </a:rPr>
              <a:t>Scaleable Starter Setup: Multi Controllers (3)/Execution Nodes(2)</a:t>
            </a:r>
            <a:endParaRPr sz="2400">
              <a:latin typeface="Red Hat Display"/>
              <a:ea typeface="Red Hat Display"/>
              <a:cs typeface="Red Hat Display"/>
              <a:sym typeface="Red Hat Display"/>
            </a:endParaRPr>
          </a:p>
        </p:txBody>
      </p:sp>
      <p:pic>
        <p:nvPicPr>
          <p:cNvPr id="1183" name="Google Shape;1183;p89"/>
          <p:cNvPicPr preferRelativeResize="0"/>
          <p:nvPr/>
        </p:nvPicPr>
        <p:blipFill rotWithShape="1">
          <a:blip r:embed="rId3">
            <a:alphaModFix/>
          </a:blip>
          <a:srcRect b="0" l="0" r="-17302" t="0"/>
          <a:stretch/>
        </p:blipFill>
        <p:spPr>
          <a:xfrm>
            <a:off x="2688955" y="3536775"/>
            <a:ext cx="715214" cy="627946"/>
          </a:xfrm>
          <a:prstGeom prst="rect">
            <a:avLst/>
          </a:prstGeom>
          <a:noFill/>
          <a:ln>
            <a:noFill/>
          </a:ln>
        </p:spPr>
      </p:pic>
      <p:sp>
        <p:nvSpPr>
          <p:cNvPr id="1187" name="Google Shape;1187;p89"/>
          <p:cNvSpPr/>
          <p:nvPr/>
        </p:nvSpPr>
        <p:spPr>
          <a:xfrm>
            <a:off x="6258650" y="2892300"/>
            <a:ext cx="3081600" cy="2188800"/>
          </a:xfrm>
          <a:prstGeom prst="roundRect">
            <a:avLst>
              <a:gd fmla="val 16667"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89"/>
          <p:cNvSpPr/>
          <p:nvPr/>
        </p:nvSpPr>
        <p:spPr>
          <a:xfrm>
            <a:off x="8127338" y="4041381"/>
            <a:ext cx="1089600" cy="987000"/>
          </a:xfrm>
          <a:prstGeom prst="ellipse">
            <a:avLst/>
          </a:prstGeom>
          <a:noFill/>
          <a:ln cap="flat" cmpd="sng" w="9525">
            <a:solidFill>
              <a:schemeClr val="lt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89"/>
          <p:cNvSpPr txBox="1"/>
          <p:nvPr/>
        </p:nvSpPr>
        <p:spPr>
          <a:xfrm>
            <a:off x="8043212" y="3592783"/>
            <a:ext cx="1257900" cy="37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Red Hat Display"/>
                <a:ea typeface="Red Hat Display"/>
                <a:cs typeface="Red Hat Display"/>
                <a:sym typeface="Red Hat Display"/>
              </a:rPr>
              <a:t>Automation </a:t>
            </a:r>
            <a:endParaRPr sz="1000">
              <a:solidFill>
                <a:schemeClr val="lt1"/>
              </a:solidFill>
              <a:latin typeface="Red Hat Display"/>
              <a:ea typeface="Red Hat Display"/>
              <a:cs typeface="Red Hat Display"/>
              <a:sym typeface="Red Hat Display"/>
            </a:endParaRPr>
          </a:p>
        </p:txBody>
      </p:sp>
      <p:cxnSp>
        <p:nvCxnSpPr>
          <p:cNvPr id="1190" name="Google Shape;1190;p89"/>
          <p:cNvCxnSpPr>
            <a:stCxn id="1188" idx="2"/>
            <a:endCxn id="1191" idx="6"/>
          </p:cNvCxnSpPr>
          <p:nvPr/>
        </p:nvCxnSpPr>
        <p:spPr>
          <a:xfrm flipH="1">
            <a:off x="7311938" y="4534881"/>
            <a:ext cx="815400" cy="8100"/>
          </a:xfrm>
          <a:prstGeom prst="straightConnector1">
            <a:avLst/>
          </a:prstGeom>
          <a:noFill/>
          <a:ln cap="flat" cmpd="sng" w="9525">
            <a:solidFill>
              <a:schemeClr val="lt1"/>
            </a:solidFill>
            <a:prstDash val="solid"/>
            <a:round/>
            <a:headEnd len="med" w="med" type="triangle"/>
            <a:tailEnd len="med" w="med" type="triangle"/>
          </a:ln>
        </p:spPr>
      </p:cxnSp>
      <p:pic>
        <p:nvPicPr>
          <p:cNvPr id="1192" name="Google Shape;1192;p89"/>
          <p:cNvPicPr preferRelativeResize="0"/>
          <p:nvPr/>
        </p:nvPicPr>
        <p:blipFill rotWithShape="1">
          <a:blip r:embed="rId4">
            <a:alphaModFix/>
          </a:blip>
          <a:srcRect b="0" l="0" r="0" t="0"/>
          <a:stretch/>
        </p:blipFill>
        <p:spPr>
          <a:xfrm>
            <a:off x="8412955" y="3148524"/>
            <a:ext cx="518393" cy="518393"/>
          </a:xfrm>
          <a:prstGeom prst="rect">
            <a:avLst/>
          </a:prstGeom>
          <a:noFill/>
          <a:ln>
            <a:noFill/>
          </a:ln>
        </p:spPr>
      </p:pic>
      <p:sp>
        <p:nvSpPr>
          <p:cNvPr id="1193" name="Google Shape;1193;p89"/>
          <p:cNvSpPr txBox="1"/>
          <p:nvPr/>
        </p:nvSpPr>
        <p:spPr>
          <a:xfrm>
            <a:off x="6325550" y="2054224"/>
            <a:ext cx="2947800" cy="62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latin typeface="Red Hat Text"/>
                <a:ea typeface="Red Hat Text"/>
                <a:cs typeface="Red Hat Text"/>
                <a:sym typeface="Red Hat Text"/>
              </a:rPr>
              <a:t>Local  Site</a:t>
            </a:r>
            <a:endParaRPr b="1" sz="1000">
              <a:latin typeface="Red Hat Text"/>
              <a:ea typeface="Red Hat Text"/>
              <a:cs typeface="Red Hat Text"/>
              <a:sym typeface="Red Hat Text"/>
            </a:endParaRPr>
          </a:p>
          <a:p>
            <a:pPr indent="0" lvl="0" marL="0" rtl="0" algn="ctr">
              <a:spcBef>
                <a:spcPts val="0"/>
              </a:spcBef>
              <a:spcAft>
                <a:spcPts val="0"/>
              </a:spcAft>
              <a:buNone/>
            </a:pPr>
            <a:r>
              <a:rPr lang="en" sz="1000">
                <a:latin typeface="Red Hat Text"/>
                <a:ea typeface="Red Hat Text"/>
                <a:cs typeface="Red Hat Text"/>
                <a:sym typeface="Red Hat Text"/>
              </a:rPr>
              <a:t>Automation runs on execution node(s)</a:t>
            </a:r>
            <a:endParaRPr sz="1000">
              <a:latin typeface="Red Hat Text"/>
              <a:ea typeface="Red Hat Text"/>
              <a:cs typeface="Red Hat Text"/>
              <a:sym typeface="Red Hat Text"/>
            </a:endParaRPr>
          </a:p>
          <a:p>
            <a:pPr indent="0" lvl="0" marL="0" rtl="0" algn="ctr">
              <a:spcBef>
                <a:spcPts val="0"/>
              </a:spcBef>
              <a:spcAft>
                <a:spcPts val="0"/>
              </a:spcAft>
              <a:buNone/>
            </a:pPr>
            <a:r>
              <a:rPr lang="en" sz="1000">
                <a:latin typeface="Red Hat Text"/>
                <a:ea typeface="Red Hat Text"/>
                <a:cs typeface="Red Hat Text"/>
                <a:sym typeface="Red Hat Text"/>
              </a:rPr>
              <a:t>based on availability / capacity algorithm</a:t>
            </a:r>
            <a:endParaRPr sz="1000">
              <a:latin typeface="Red Hat Text"/>
              <a:ea typeface="Red Hat Text"/>
              <a:cs typeface="Red Hat Text"/>
              <a:sym typeface="Red Hat Text"/>
            </a:endParaRPr>
          </a:p>
        </p:txBody>
      </p:sp>
      <p:sp>
        <p:nvSpPr>
          <p:cNvPr id="1194" name="Google Shape;1194;p89"/>
          <p:cNvSpPr/>
          <p:nvPr/>
        </p:nvSpPr>
        <p:spPr>
          <a:xfrm>
            <a:off x="6528729" y="3128352"/>
            <a:ext cx="640200" cy="640200"/>
          </a:xfrm>
          <a:prstGeom prst="ellipse">
            <a:avLst/>
          </a:prstGeom>
          <a:noFill/>
          <a:ln cap="flat" cmpd="sng" w="9525">
            <a:solidFill>
              <a:schemeClr val="lt1"/>
            </a:solidFill>
            <a:prstDash val="dot"/>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p>
        </p:txBody>
      </p:sp>
      <p:sp>
        <p:nvSpPr>
          <p:cNvPr id="1195" name="Google Shape;1195;p89"/>
          <p:cNvSpPr txBox="1"/>
          <p:nvPr/>
        </p:nvSpPr>
        <p:spPr>
          <a:xfrm>
            <a:off x="1754275" y="1751525"/>
            <a:ext cx="3000000" cy="461700"/>
          </a:xfrm>
          <a:prstGeom prst="rect">
            <a:avLst/>
          </a:prstGeom>
          <a:noFill/>
          <a:ln>
            <a:noFill/>
          </a:ln>
        </p:spPr>
        <p:txBody>
          <a:bodyPr anchorCtr="0" anchor="t" bIns="91425" lIns="91425" spcFirstLastPara="1" rIns="91425" wrap="square" tIns="91425">
            <a:spAutoFit/>
          </a:bodyPr>
          <a:lstStyle/>
          <a:p>
            <a:pPr indent="0" lvl="0" marL="457200" rtl="0" algn="l">
              <a:lnSpc>
                <a:spcPct val="135000"/>
              </a:lnSpc>
              <a:spcBef>
                <a:spcPts val="1000"/>
              </a:spcBef>
              <a:spcAft>
                <a:spcPts val="1000"/>
              </a:spcAft>
              <a:buNone/>
            </a:pPr>
            <a:r>
              <a:rPr b="1" lang="en" sz="1800">
                <a:solidFill>
                  <a:schemeClr val="dk1"/>
                </a:solidFill>
                <a:latin typeface="Red Hat Display"/>
                <a:ea typeface="Red Hat Display"/>
                <a:cs typeface="Red Hat Display"/>
                <a:sym typeface="Red Hat Display"/>
              </a:rPr>
              <a:t>node type: control</a:t>
            </a:r>
            <a:endParaRPr/>
          </a:p>
        </p:txBody>
      </p:sp>
      <p:pic>
        <p:nvPicPr>
          <p:cNvPr id="1196" name="Google Shape;1196;p89"/>
          <p:cNvPicPr preferRelativeResize="0"/>
          <p:nvPr/>
        </p:nvPicPr>
        <p:blipFill rotWithShape="1">
          <a:blip r:embed="rId3">
            <a:alphaModFix/>
          </a:blip>
          <a:srcRect b="0" l="0" r="-17302" t="0"/>
          <a:stretch/>
        </p:blipFill>
        <p:spPr>
          <a:xfrm>
            <a:off x="2688955" y="2666200"/>
            <a:ext cx="715214" cy="627946"/>
          </a:xfrm>
          <a:prstGeom prst="rect">
            <a:avLst/>
          </a:prstGeom>
          <a:noFill/>
          <a:ln>
            <a:noFill/>
          </a:ln>
        </p:spPr>
      </p:pic>
      <p:pic>
        <p:nvPicPr>
          <p:cNvPr id="1197" name="Google Shape;1197;p89"/>
          <p:cNvPicPr preferRelativeResize="0"/>
          <p:nvPr/>
        </p:nvPicPr>
        <p:blipFill rotWithShape="1">
          <a:blip r:embed="rId3">
            <a:alphaModFix/>
          </a:blip>
          <a:srcRect b="0" l="0" r="-17302" t="0"/>
          <a:stretch/>
        </p:blipFill>
        <p:spPr>
          <a:xfrm>
            <a:off x="2688955" y="4407350"/>
            <a:ext cx="715214" cy="627946"/>
          </a:xfrm>
          <a:prstGeom prst="rect">
            <a:avLst/>
          </a:prstGeom>
          <a:noFill/>
          <a:ln>
            <a:noFill/>
          </a:ln>
        </p:spPr>
      </p:pic>
      <p:sp>
        <p:nvSpPr>
          <p:cNvPr id="1198" name="Google Shape;1198;p89"/>
          <p:cNvSpPr txBox="1"/>
          <p:nvPr/>
        </p:nvSpPr>
        <p:spPr>
          <a:xfrm>
            <a:off x="2058363" y="5035303"/>
            <a:ext cx="1976400" cy="37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000000"/>
                </a:solidFill>
                <a:latin typeface="Red Hat Display"/>
                <a:ea typeface="Red Hat Display"/>
                <a:cs typeface="Red Hat Display"/>
                <a:sym typeface="Red Hat Display"/>
              </a:rPr>
              <a:t>Automation controller</a:t>
            </a:r>
            <a:r>
              <a:rPr lang="en" sz="1000">
                <a:latin typeface="Red Hat Display"/>
                <a:ea typeface="Red Hat Display"/>
                <a:cs typeface="Red Hat Display"/>
                <a:sym typeface="Red Hat Display"/>
              </a:rPr>
              <a:t>s 1-3</a:t>
            </a:r>
            <a:endParaRPr sz="1000">
              <a:solidFill>
                <a:srgbClr val="000000"/>
              </a:solidFill>
              <a:latin typeface="Red Hat Display"/>
              <a:ea typeface="Red Hat Display"/>
              <a:cs typeface="Red Hat Display"/>
              <a:sym typeface="Red Hat Display"/>
            </a:endParaRPr>
          </a:p>
          <a:p>
            <a:pPr indent="0" lvl="0" marL="0" rtl="0" algn="ctr">
              <a:spcBef>
                <a:spcPts val="0"/>
              </a:spcBef>
              <a:spcAft>
                <a:spcPts val="0"/>
              </a:spcAft>
              <a:buNone/>
            </a:pPr>
            <a:r>
              <a:t/>
            </a:r>
            <a:endParaRPr sz="1000">
              <a:solidFill>
                <a:srgbClr val="000000"/>
              </a:solidFill>
              <a:latin typeface="Red Hat Display"/>
              <a:ea typeface="Red Hat Display"/>
              <a:cs typeface="Red Hat Display"/>
              <a:sym typeface="Red Hat Display"/>
            </a:endParaRPr>
          </a:p>
        </p:txBody>
      </p:sp>
      <p:sp>
        <p:nvSpPr>
          <p:cNvPr id="1199" name="Google Shape;1199;p89"/>
          <p:cNvSpPr txBox="1"/>
          <p:nvPr/>
        </p:nvSpPr>
        <p:spPr>
          <a:xfrm>
            <a:off x="753548" y="3268838"/>
            <a:ext cx="1786500" cy="187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latin typeface="Red Hat Display"/>
                <a:ea typeface="Red Hat Display"/>
                <a:cs typeface="Red Hat Display"/>
                <a:sym typeface="Red Hat Display"/>
              </a:rPr>
              <a:t>INSTANCE GROUPS:</a:t>
            </a:r>
            <a:endParaRPr b="1" sz="1000">
              <a:latin typeface="Red Hat Display"/>
              <a:ea typeface="Red Hat Display"/>
              <a:cs typeface="Red Hat Display"/>
              <a:sym typeface="Red Hat Display"/>
            </a:endParaRPr>
          </a:p>
          <a:p>
            <a:pPr indent="0" lvl="0" marL="0" rtl="0" algn="l">
              <a:spcBef>
                <a:spcPts val="0"/>
              </a:spcBef>
              <a:spcAft>
                <a:spcPts val="0"/>
              </a:spcAft>
              <a:buNone/>
            </a:pPr>
            <a:r>
              <a:rPr lang="en" sz="1000">
                <a:latin typeface="Red Hat Display"/>
                <a:ea typeface="Red Hat Display"/>
                <a:cs typeface="Red Hat Display"/>
                <a:sym typeface="Red Hat Display"/>
              </a:rPr>
              <a:t>controlplane</a:t>
            </a:r>
            <a:endParaRPr sz="1000">
              <a:latin typeface="Red Hat Display"/>
              <a:ea typeface="Red Hat Display"/>
              <a:cs typeface="Red Hat Display"/>
              <a:sym typeface="Red Hat Display"/>
            </a:endParaRPr>
          </a:p>
          <a:p>
            <a:pPr indent="0" lvl="0" marL="0" rtl="0" algn="l">
              <a:spcBef>
                <a:spcPts val="0"/>
              </a:spcBef>
              <a:spcAft>
                <a:spcPts val="0"/>
              </a:spcAft>
              <a:buNone/>
            </a:pPr>
            <a:r>
              <a:rPr lang="en" sz="1000">
                <a:latin typeface="Red Hat Display"/>
                <a:ea typeface="Red Hat Display"/>
                <a:cs typeface="Red Hat Display"/>
                <a:sym typeface="Red Hat Display"/>
              </a:rPr>
              <a:t>default</a:t>
            </a:r>
            <a:endParaRPr sz="1000">
              <a:latin typeface="Red Hat Display"/>
              <a:ea typeface="Red Hat Display"/>
              <a:cs typeface="Red Hat Display"/>
              <a:sym typeface="Red Hat Display"/>
            </a:endParaRPr>
          </a:p>
          <a:p>
            <a:pPr indent="0" lvl="0" marL="0" rtl="0" algn="l">
              <a:spcBef>
                <a:spcPts val="0"/>
              </a:spcBef>
              <a:spcAft>
                <a:spcPts val="0"/>
              </a:spcAft>
              <a:buNone/>
            </a:pPr>
            <a:r>
              <a:t/>
            </a:r>
            <a:endParaRPr sz="1000">
              <a:latin typeface="Red Hat Display"/>
              <a:ea typeface="Red Hat Display"/>
              <a:cs typeface="Red Hat Display"/>
              <a:sym typeface="Red Hat Display"/>
            </a:endParaRPr>
          </a:p>
          <a:p>
            <a:pPr indent="0" lvl="0" marL="0" rtl="0" algn="l">
              <a:spcBef>
                <a:spcPts val="0"/>
              </a:spcBef>
              <a:spcAft>
                <a:spcPts val="0"/>
              </a:spcAft>
              <a:buNone/>
            </a:pPr>
            <a:r>
              <a:rPr b="1" lang="en" sz="1000">
                <a:latin typeface="Red Hat Display"/>
                <a:ea typeface="Red Hat Display"/>
                <a:cs typeface="Red Hat Display"/>
                <a:sym typeface="Red Hat Display"/>
              </a:rPr>
              <a:t>INSTANCES:</a:t>
            </a:r>
            <a:endParaRPr b="1" sz="1000">
              <a:latin typeface="Red Hat Display"/>
              <a:ea typeface="Red Hat Display"/>
              <a:cs typeface="Red Hat Display"/>
              <a:sym typeface="Red Hat Display"/>
            </a:endParaRPr>
          </a:p>
          <a:p>
            <a:pPr indent="0" lvl="0" marL="0" rtl="0" algn="l">
              <a:spcBef>
                <a:spcPts val="0"/>
              </a:spcBef>
              <a:spcAft>
                <a:spcPts val="0"/>
              </a:spcAft>
              <a:buNone/>
            </a:pPr>
            <a:r>
              <a:rPr lang="en" sz="1000">
                <a:latin typeface="Red Hat Display"/>
                <a:ea typeface="Red Hat Display"/>
                <a:cs typeface="Red Hat Display"/>
                <a:sym typeface="Red Hat Display"/>
              </a:rPr>
              <a:t>controller1  control</a:t>
            </a:r>
            <a:endParaRPr sz="1000">
              <a:latin typeface="Red Hat Display"/>
              <a:ea typeface="Red Hat Display"/>
              <a:cs typeface="Red Hat Display"/>
              <a:sym typeface="Red Hat Display"/>
            </a:endParaRPr>
          </a:p>
          <a:p>
            <a:pPr indent="0" lvl="0" marL="0" rtl="0" algn="l">
              <a:spcBef>
                <a:spcPts val="0"/>
              </a:spcBef>
              <a:spcAft>
                <a:spcPts val="0"/>
              </a:spcAft>
              <a:buNone/>
            </a:pPr>
            <a:r>
              <a:rPr lang="en" sz="1000">
                <a:latin typeface="Red Hat Display"/>
                <a:ea typeface="Red Hat Display"/>
                <a:cs typeface="Red Hat Display"/>
                <a:sym typeface="Red Hat Display"/>
              </a:rPr>
              <a:t>controller2 control</a:t>
            </a:r>
            <a:endParaRPr sz="1000">
              <a:latin typeface="Red Hat Display"/>
              <a:ea typeface="Red Hat Display"/>
              <a:cs typeface="Red Hat Display"/>
              <a:sym typeface="Red Hat Display"/>
            </a:endParaRPr>
          </a:p>
          <a:p>
            <a:pPr indent="0" lvl="0" marL="0" rtl="0" algn="l">
              <a:spcBef>
                <a:spcPts val="0"/>
              </a:spcBef>
              <a:spcAft>
                <a:spcPts val="0"/>
              </a:spcAft>
              <a:buClr>
                <a:schemeClr val="dk1"/>
              </a:buClr>
              <a:buSzPts val="1100"/>
              <a:buFont typeface="Arial"/>
              <a:buNone/>
            </a:pPr>
            <a:r>
              <a:rPr lang="en" sz="1000">
                <a:solidFill>
                  <a:schemeClr val="dk1"/>
                </a:solidFill>
                <a:latin typeface="Red Hat Display"/>
                <a:ea typeface="Red Hat Display"/>
                <a:cs typeface="Red Hat Display"/>
                <a:sym typeface="Red Hat Display"/>
              </a:rPr>
              <a:t>controller3 control</a:t>
            </a:r>
            <a:endParaRPr sz="1000">
              <a:solidFill>
                <a:schemeClr val="dk1"/>
              </a:solidFill>
              <a:latin typeface="Red Hat Display"/>
              <a:ea typeface="Red Hat Display"/>
              <a:cs typeface="Red Hat Display"/>
              <a:sym typeface="Red Hat Display"/>
            </a:endParaRPr>
          </a:p>
          <a:p>
            <a:pPr indent="0" lvl="0" marL="0" rtl="0" algn="l">
              <a:spcBef>
                <a:spcPts val="0"/>
              </a:spcBef>
              <a:spcAft>
                <a:spcPts val="0"/>
              </a:spcAft>
              <a:buClr>
                <a:schemeClr val="dk1"/>
              </a:buClr>
              <a:buSzPts val="1100"/>
              <a:buFont typeface="Arial"/>
              <a:buNone/>
            </a:pPr>
            <a:r>
              <a:rPr lang="en" sz="1000">
                <a:solidFill>
                  <a:schemeClr val="dk1"/>
                </a:solidFill>
                <a:latin typeface="Red Hat Display"/>
                <a:ea typeface="Red Hat Display"/>
                <a:cs typeface="Red Hat Display"/>
                <a:sym typeface="Red Hat Display"/>
              </a:rPr>
              <a:t>peer1 execution</a:t>
            </a:r>
            <a:endParaRPr sz="1000">
              <a:latin typeface="Red Hat Display"/>
              <a:ea typeface="Red Hat Display"/>
              <a:cs typeface="Red Hat Display"/>
              <a:sym typeface="Red Hat Display"/>
            </a:endParaRPr>
          </a:p>
          <a:p>
            <a:pPr indent="0" lvl="0" marL="0" rtl="0" algn="l">
              <a:spcBef>
                <a:spcPts val="0"/>
              </a:spcBef>
              <a:spcAft>
                <a:spcPts val="0"/>
              </a:spcAft>
              <a:buNone/>
            </a:pPr>
            <a:r>
              <a:rPr lang="en" sz="1000">
                <a:latin typeface="Red Hat Display"/>
                <a:ea typeface="Red Hat Display"/>
                <a:cs typeface="Red Hat Display"/>
                <a:sym typeface="Red Hat Display"/>
              </a:rPr>
              <a:t>peer2 execution</a:t>
            </a:r>
            <a:endParaRPr sz="1000">
              <a:latin typeface="Red Hat Display"/>
              <a:ea typeface="Red Hat Display"/>
              <a:cs typeface="Red Hat Display"/>
              <a:sym typeface="Red Hat Display"/>
            </a:endParaRPr>
          </a:p>
          <a:p>
            <a:pPr indent="0" lvl="0" marL="0" rtl="0" algn="l">
              <a:spcBef>
                <a:spcPts val="0"/>
              </a:spcBef>
              <a:spcAft>
                <a:spcPts val="0"/>
              </a:spcAft>
              <a:buNone/>
            </a:pPr>
            <a:r>
              <a:t/>
            </a:r>
            <a:endParaRPr sz="1000">
              <a:latin typeface="Red Hat Display"/>
              <a:ea typeface="Red Hat Display"/>
              <a:cs typeface="Red Hat Display"/>
              <a:sym typeface="Red Hat Display"/>
            </a:endParaRPr>
          </a:p>
        </p:txBody>
      </p:sp>
      <p:cxnSp>
        <p:nvCxnSpPr>
          <p:cNvPr id="1200" name="Google Shape;1200;p89"/>
          <p:cNvCxnSpPr/>
          <p:nvPr/>
        </p:nvCxnSpPr>
        <p:spPr>
          <a:xfrm flipH="1" rot="10800000">
            <a:off x="3525116" y="2968615"/>
            <a:ext cx="1139700" cy="15300"/>
          </a:xfrm>
          <a:prstGeom prst="straightConnector1">
            <a:avLst/>
          </a:prstGeom>
          <a:noFill/>
          <a:ln cap="flat" cmpd="sng" w="9525">
            <a:solidFill>
              <a:schemeClr val="dk2"/>
            </a:solidFill>
            <a:prstDash val="solid"/>
            <a:round/>
            <a:headEnd len="med" w="med" type="none"/>
            <a:tailEnd len="med" w="med" type="none"/>
          </a:ln>
        </p:spPr>
      </p:cxnSp>
      <p:cxnSp>
        <p:nvCxnSpPr>
          <p:cNvPr id="1201" name="Google Shape;1201;p89"/>
          <p:cNvCxnSpPr/>
          <p:nvPr/>
        </p:nvCxnSpPr>
        <p:spPr>
          <a:xfrm flipH="1" rot="10800000">
            <a:off x="3525116" y="4834465"/>
            <a:ext cx="1161000" cy="18000"/>
          </a:xfrm>
          <a:prstGeom prst="straightConnector1">
            <a:avLst/>
          </a:prstGeom>
          <a:noFill/>
          <a:ln cap="flat" cmpd="sng" w="9525">
            <a:solidFill>
              <a:schemeClr val="dk2"/>
            </a:solidFill>
            <a:prstDash val="solid"/>
            <a:round/>
            <a:headEnd len="med" w="med" type="none"/>
            <a:tailEnd len="med" w="med" type="none"/>
          </a:ln>
        </p:spPr>
      </p:cxnSp>
      <p:sp>
        <p:nvSpPr>
          <p:cNvPr id="1202" name="Google Shape;1202;p89"/>
          <p:cNvSpPr txBox="1"/>
          <p:nvPr/>
        </p:nvSpPr>
        <p:spPr>
          <a:xfrm>
            <a:off x="6325551" y="3870625"/>
            <a:ext cx="1371300" cy="37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Red Hat Display"/>
                <a:ea typeface="Red Hat Display"/>
                <a:cs typeface="Red Hat Display"/>
                <a:sym typeface="Red Hat Display"/>
              </a:rPr>
              <a:t>Execution Node(s)</a:t>
            </a:r>
            <a:endParaRPr sz="1000">
              <a:solidFill>
                <a:schemeClr val="lt1"/>
              </a:solidFill>
              <a:latin typeface="Red Hat Display"/>
              <a:ea typeface="Red Hat Display"/>
              <a:cs typeface="Red Hat Display"/>
              <a:sym typeface="Red Hat Display"/>
            </a:endParaRPr>
          </a:p>
        </p:txBody>
      </p:sp>
      <p:sp>
        <p:nvSpPr>
          <p:cNvPr id="1203" name="Google Shape;1203;p89"/>
          <p:cNvSpPr/>
          <p:nvPr/>
        </p:nvSpPr>
        <p:spPr>
          <a:xfrm>
            <a:off x="6528729" y="4214777"/>
            <a:ext cx="640200" cy="640200"/>
          </a:xfrm>
          <a:prstGeom prst="ellipse">
            <a:avLst/>
          </a:prstGeom>
          <a:noFill/>
          <a:ln cap="flat" cmpd="sng" w="9525">
            <a:solidFill>
              <a:schemeClr val="lt1"/>
            </a:solidFill>
            <a:prstDash val="dot"/>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p>
        </p:txBody>
      </p:sp>
      <p:sp>
        <p:nvSpPr>
          <p:cNvPr id="1204" name="Google Shape;1204;p89"/>
          <p:cNvSpPr/>
          <p:nvPr/>
        </p:nvSpPr>
        <p:spPr>
          <a:xfrm>
            <a:off x="8127338" y="2968881"/>
            <a:ext cx="1089600" cy="987000"/>
          </a:xfrm>
          <a:prstGeom prst="ellipse">
            <a:avLst/>
          </a:prstGeom>
          <a:noFill/>
          <a:ln cap="flat" cmpd="sng" w="9525">
            <a:solidFill>
              <a:schemeClr val="lt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89"/>
          <p:cNvSpPr txBox="1"/>
          <p:nvPr/>
        </p:nvSpPr>
        <p:spPr>
          <a:xfrm>
            <a:off x="8043212" y="4639645"/>
            <a:ext cx="1257900" cy="37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Red Hat Display"/>
                <a:ea typeface="Red Hat Display"/>
                <a:cs typeface="Red Hat Display"/>
                <a:sym typeface="Red Hat Display"/>
              </a:rPr>
              <a:t>Automation </a:t>
            </a:r>
            <a:endParaRPr sz="1000">
              <a:solidFill>
                <a:schemeClr val="lt1"/>
              </a:solidFill>
              <a:latin typeface="Red Hat Display"/>
              <a:ea typeface="Red Hat Display"/>
              <a:cs typeface="Red Hat Display"/>
              <a:sym typeface="Red Hat Display"/>
            </a:endParaRPr>
          </a:p>
        </p:txBody>
      </p:sp>
      <p:cxnSp>
        <p:nvCxnSpPr>
          <p:cNvPr id="1206" name="Google Shape;1206;p89"/>
          <p:cNvCxnSpPr>
            <a:stCxn id="1204" idx="2"/>
          </p:cNvCxnSpPr>
          <p:nvPr/>
        </p:nvCxnSpPr>
        <p:spPr>
          <a:xfrm flipH="1">
            <a:off x="7311938" y="3462381"/>
            <a:ext cx="815400" cy="8100"/>
          </a:xfrm>
          <a:prstGeom prst="straightConnector1">
            <a:avLst/>
          </a:prstGeom>
          <a:noFill/>
          <a:ln cap="flat" cmpd="sng" w="9525">
            <a:solidFill>
              <a:schemeClr val="lt1"/>
            </a:solidFill>
            <a:prstDash val="solid"/>
            <a:round/>
            <a:headEnd len="med" w="med" type="triangle"/>
            <a:tailEnd len="med" w="med" type="triangle"/>
          </a:ln>
        </p:spPr>
      </p:cxnSp>
      <p:pic>
        <p:nvPicPr>
          <p:cNvPr id="1207" name="Google Shape;1207;p89"/>
          <p:cNvPicPr preferRelativeResize="0"/>
          <p:nvPr/>
        </p:nvPicPr>
        <p:blipFill rotWithShape="1">
          <a:blip r:embed="rId4">
            <a:alphaModFix/>
          </a:blip>
          <a:srcRect b="0" l="0" r="0" t="0"/>
          <a:stretch/>
        </p:blipFill>
        <p:spPr>
          <a:xfrm>
            <a:off x="8412955" y="4242636"/>
            <a:ext cx="518393" cy="518393"/>
          </a:xfrm>
          <a:prstGeom prst="rect">
            <a:avLst/>
          </a:prstGeom>
          <a:noFill/>
          <a:ln>
            <a:noFill/>
          </a:ln>
        </p:spPr>
      </p:pic>
      <p:cxnSp>
        <p:nvCxnSpPr>
          <p:cNvPr id="1208" name="Google Shape;1208;p89"/>
          <p:cNvCxnSpPr/>
          <p:nvPr/>
        </p:nvCxnSpPr>
        <p:spPr>
          <a:xfrm>
            <a:off x="6064200" y="3445575"/>
            <a:ext cx="10800" cy="1092000"/>
          </a:xfrm>
          <a:prstGeom prst="straightConnector1">
            <a:avLst/>
          </a:prstGeom>
          <a:noFill/>
          <a:ln cap="flat" cmpd="sng" w="9525">
            <a:solidFill>
              <a:schemeClr val="dk2"/>
            </a:solidFill>
            <a:prstDash val="solid"/>
            <a:round/>
            <a:headEnd len="med" w="med" type="none"/>
            <a:tailEnd len="med" w="med" type="none"/>
          </a:ln>
        </p:spPr>
      </p:cxnSp>
      <p:cxnSp>
        <p:nvCxnSpPr>
          <p:cNvPr id="1209" name="Google Shape;1209;p89"/>
          <p:cNvCxnSpPr>
            <a:endCxn id="1210" idx="1"/>
          </p:cNvCxnSpPr>
          <p:nvPr/>
        </p:nvCxnSpPr>
        <p:spPr>
          <a:xfrm flipH="1" rot="10800000">
            <a:off x="6064151" y="3453251"/>
            <a:ext cx="583500" cy="3000"/>
          </a:xfrm>
          <a:prstGeom prst="straightConnector1">
            <a:avLst/>
          </a:prstGeom>
          <a:noFill/>
          <a:ln cap="flat" cmpd="sng" w="9525">
            <a:solidFill>
              <a:schemeClr val="dk2"/>
            </a:solidFill>
            <a:prstDash val="solid"/>
            <a:round/>
            <a:headEnd len="med" w="med" type="none"/>
            <a:tailEnd len="med" w="med" type="none"/>
          </a:ln>
        </p:spPr>
      </p:cxnSp>
      <p:cxnSp>
        <p:nvCxnSpPr>
          <p:cNvPr id="1211" name="Google Shape;1211;p89"/>
          <p:cNvCxnSpPr/>
          <p:nvPr/>
        </p:nvCxnSpPr>
        <p:spPr>
          <a:xfrm flipH="1" rot="10800000">
            <a:off x="6064200" y="4533375"/>
            <a:ext cx="583500" cy="3000"/>
          </a:xfrm>
          <a:prstGeom prst="straightConnector1">
            <a:avLst/>
          </a:prstGeom>
          <a:noFill/>
          <a:ln cap="flat" cmpd="sng" w="9525">
            <a:solidFill>
              <a:schemeClr val="dk2"/>
            </a:solidFill>
            <a:prstDash val="solid"/>
            <a:round/>
            <a:headEnd len="med" w="med" type="none"/>
            <a:tailEnd len="med" w="med" type="none"/>
          </a:ln>
        </p:spPr>
      </p:cxnSp>
      <p:sp>
        <p:nvSpPr>
          <p:cNvPr id="1212" name="Google Shape;1212;p89"/>
          <p:cNvSpPr txBox="1"/>
          <p:nvPr/>
        </p:nvSpPr>
        <p:spPr>
          <a:xfrm>
            <a:off x="4102200" y="5963199"/>
            <a:ext cx="2947800" cy="62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000">
                <a:latin typeface="Red Hat Text"/>
                <a:ea typeface="Red Hat Text"/>
                <a:cs typeface="Red Hat Text"/>
                <a:sym typeface="Red Hat Text"/>
              </a:rPr>
              <a:t>Controllers are peered to all execution nodes so there is redundancy and capacity</a:t>
            </a:r>
            <a:endParaRPr i="1" sz="1000">
              <a:latin typeface="Red Hat Text"/>
              <a:ea typeface="Red Hat Text"/>
              <a:cs typeface="Red Hat Text"/>
              <a:sym typeface="Red Hat Text"/>
            </a:endParaRPr>
          </a:p>
        </p:txBody>
      </p:sp>
      <p:cxnSp>
        <p:nvCxnSpPr>
          <p:cNvPr id="1213" name="Google Shape;1213;p89"/>
          <p:cNvCxnSpPr/>
          <p:nvPr/>
        </p:nvCxnSpPr>
        <p:spPr>
          <a:xfrm flipH="1" rot="10800000">
            <a:off x="5263700" y="4887350"/>
            <a:ext cx="747600" cy="1040100"/>
          </a:xfrm>
          <a:prstGeom prst="straightConnector1">
            <a:avLst/>
          </a:prstGeom>
          <a:noFill/>
          <a:ln cap="flat" cmpd="sng" w="9525">
            <a:solidFill>
              <a:schemeClr val="dk2"/>
            </a:solidFill>
            <a:prstDash val="solid"/>
            <a:round/>
            <a:headEnd len="med" w="med" type="none"/>
            <a:tailEnd len="med" w="med" type="triangle"/>
          </a:ln>
        </p:spPr>
      </p:cxnSp>
      <p:grpSp>
        <p:nvGrpSpPr>
          <p:cNvPr id="1214" name="Google Shape;1214;p89"/>
          <p:cNvGrpSpPr/>
          <p:nvPr/>
        </p:nvGrpSpPr>
        <p:grpSpPr>
          <a:xfrm>
            <a:off x="4029038" y="3481661"/>
            <a:ext cx="1257900" cy="855089"/>
            <a:chOff x="4066550" y="3535286"/>
            <a:chExt cx="1257900" cy="855089"/>
          </a:xfrm>
        </p:grpSpPr>
        <p:sp>
          <p:nvSpPr>
            <p:cNvPr id="1215" name="Google Shape;1215;p89"/>
            <p:cNvSpPr txBox="1"/>
            <p:nvPr/>
          </p:nvSpPr>
          <p:spPr>
            <a:xfrm>
              <a:off x="4066550" y="4051675"/>
              <a:ext cx="1257900" cy="338700"/>
            </a:xfrm>
            <a:prstGeom prst="rect">
              <a:avLst/>
            </a:prstGeom>
            <a:solidFill>
              <a:schemeClr val="l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Red Hat Display"/>
                  <a:ea typeface="Red Hat Display"/>
                  <a:cs typeface="Red Hat Display"/>
                  <a:sym typeface="Red Hat Display"/>
                </a:rPr>
                <a:t>Automation mesh</a:t>
              </a:r>
              <a:endParaRPr sz="1000">
                <a:latin typeface="Red Hat Display"/>
                <a:ea typeface="Red Hat Display"/>
                <a:cs typeface="Red Hat Display"/>
                <a:sym typeface="Red Hat Display"/>
              </a:endParaRPr>
            </a:p>
          </p:txBody>
        </p:sp>
        <p:pic>
          <p:nvPicPr>
            <p:cNvPr id="1216" name="Google Shape;1216;p89"/>
            <p:cNvPicPr preferRelativeResize="0"/>
            <p:nvPr/>
          </p:nvPicPr>
          <p:blipFill>
            <a:blip r:embed="rId5">
              <a:alphaModFix/>
            </a:blip>
            <a:stretch>
              <a:fillRect/>
            </a:stretch>
          </p:blipFill>
          <p:spPr>
            <a:xfrm>
              <a:off x="4380032" y="3535286"/>
              <a:ext cx="630936" cy="630936"/>
            </a:xfrm>
            <a:prstGeom prst="rect">
              <a:avLst/>
            </a:prstGeom>
            <a:noFill/>
            <a:ln>
              <a:noFill/>
            </a:ln>
          </p:spPr>
        </p:pic>
      </p:grpSp>
      <p:pic>
        <p:nvPicPr>
          <p:cNvPr id="1217" name="Google Shape;1217;p89"/>
          <p:cNvPicPr preferRelativeResize="0"/>
          <p:nvPr/>
        </p:nvPicPr>
        <p:blipFill rotWithShape="1">
          <a:blip r:embed="rId6">
            <a:alphaModFix/>
          </a:blip>
          <a:srcRect b="-7573" l="139" r="-7435" t="0"/>
          <a:stretch/>
        </p:blipFill>
        <p:spPr>
          <a:xfrm>
            <a:off x="6648775" y="3206550"/>
            <a:ext cx="461700" cy="461700"/>
          </a:xfrm>
          <a:prstGeom prst="rect">
            <a:avLst/>
          </a:prstGeom>
          <a:noFill/>
          <a:ln>
            <a:noFill/>
          </a:ln>
        </p:spPr>
      </p:pic>
      <p:pic>
        <p:nvPicPr>
          <p:cNvPr id="1218" name="Google Shape;1218;p89"/>
          <p:cNvPicPr preferRelativeResize="0"/>
          <p:nvPr/>
        </p:nvPicPr>
        <p:blipFill rotWithShape="1">
          <a:blip r:embed="rId6">
            <a:alphaModFix/>
          </a:blip>
          <a:srcRect b="-7573" l="139" r="-7435" t="0"/>
          <a:stretch/>
        </p:blipFill>
        <p:spPr>
          <a:xfrm>
            <a:off x="6617975" y="4344700"/>
            <a:ext cx="461700" cy="4617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2" name="Shape 1222"/>
        <p:cNvGrpSpPr/>
        <p:nvPr/>
      </p:nvGrpSpPr>
      <p:grpSpPr>
        <a:xfrm>
          <a:off x="0" y="0"/>
          <a:ext cx="0" cy="0"/>
          <a:chOff x="0" y="0"/>
          <a:chExt cx="0" cy="0"/>
        </a:xfrm>
      </p:grpSpPr>
      <p:sp>
        <p:nvSpPr>
          <p:cNvPr id="1223" name="Google Shape;1223;p90"/>
          <p:cNvSpPr txBox="1"/>
          <p:nvPr>
            <p:ph type="title"/>
          </p:nvPr>
        </p:nvSpPr>
        <p:spPr>
          <a:xfrm>
            <a:off x="447775" y="1084561"/>
            <a:ext cx="6825000" cy="2105100"/>
          </a:xfrm>
          <a:prstGeom prst="rect">
            <a:avLst/>
          </a:prstGeom>
        </p:spPr>
        <p:txBody>
          <a:bodyPr anchorCtr="0" anchor="t" bIns="91425" lIns="438900" spcFirstLastPara="1" rIns="91425" wrap="square" tIns="91425">
            <a:noAutofit/>
          </a:bodyPr>
          <a:lstStyle/>
          <a:p>
            <a:pPr indent="0" lvl="0" marL="0" rtl="0" algn="l">
              <a:spcBef>
                <a:spcPts val="0"/>
              </a:spcBef>
              <a:spcAft>
                <a:spcPts val="0"/>
              </a:spcAft>
              <a:buNone/>
            </a:pPr>
            <a:r>
              <a:rPr lang="en"/>
              <a:t>Design pattern 3</a:t>
            </a:r>
            <a:endParaRPr/>
          </a:p>
          <a:p>
            <a:pPr indent="0" lvl="0" marL="0" rtl="0" algn="l">
              <a:lnSpc>
                <a:spcPct val="115000"/>
              </a:lnSpc>
              <a:spcBef>
                <a:spcPts val="0"/>
              </a:spcBef>
              <a:spcAft>
                <a:spcPts val="0"/>
              </a:spcAft>
              <a:buNone/>
            </a:pPr>
            <a:r>
              <a:t/>
            </a:r>
            <a:endParaRPr sz="2400">
              <a:latin typeface="Red Hat Text"/>
              <a:ea typeface="Red Hat Text"/>
              <a:cs typeface="Red Hat Text"/>
              <a:sym typeface="Red Hat Text"/>
            </a:endParaRPr>
          </a:p>
        </p:txBody>
      </p:sp>
      <p:sp>
        <p:nvSpPr>
          <p:cNvPr id="1224" name="Google Shape;1224;p90"/>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225" name="Google Shape;1225;p90"/>
          <p:cNvSpPr txBox="1"/>
          <p:nvPr/>
        </p:nvSpPr>
        <p:spPr>
          <a:xfrm>
            <a:off x="813675" y="2011800"/>
            <a:ext cx="7852200" cy="1026600"/>
          </a:xfrm>
          <a:prstGeom prst="rect">
            <a:avLst/>
          </a:prstGeom>
          <a:noFill/>
          <a:ln>
            <a:noFill/>
          </a:ln>
        </p:spPr>
        <p:txBody>
          <a:bodyPr anchorCtr="0" anchor="t" bIns="91425" lIns="91425" spcFirstLastPara="1" rIns="91425" wrap="square" tIns="91425">
            <a:noAutofit/>
          </a:bodyPr>
          <a:lstStyle/>
          <a:p>
            <a:pPr indent="0" lvl="0" marL="0" rtl="0" algn="l">
              <a:lnSpc>
                <a:spcPct val="174000"/>
              </a:lnSpc>
              <a:spcBef>
                <a:spcPts val="0"/>
              </a:spcBef>
              <a:spcAft>
                <a:spcPts val="0"/>
              </a:spcAft>
              <a:buClr>
                <a:schemeClr val="dk1"/>
              </a:buClr>
              <a:buSzPts val="1100"/>
              <a:buFont typeface="Arial"/>
              <a:buNone/>
            </a:pPr>
            <a:r>
              <a:rPr i="1" lang="en" sz="2000">
                <a:solidFill>
                  <a:schemeClr val="dk1"/>
                </a:solidFill>
                <a:latin typeface="Red Hat Display"/>
                <a:ea typeface="Red Hat Display"/>
                <a:cs typeface="Red Hat Display"/>
                <a:sym typeface="Red Hat Display"/>
              </a:rPr>
              <a:t>Multiple datacenters</a:t>
            </a:r>
            <a:endParaRPr i="1" sz="2000">
              <a:solidFill>
                <a:schemeClr val="dk1"/>
              </a:solidFill>
              <a:latin typeface="Red Hat Display"/>
              <a:ea typeface="Red Hat Display"/>
              <a:cs typeface="Red Hat Display"/>
              <a:sym typeface="Red Hat Display"/>
            </a:endParaRPr>
          </a:p>
        </p:txBody>
      </p:sp>
      <p:sp>
        <p:nvSpPr>
          <p:cNvPr id="1226" name="Google Shape;1226;p90"/>
          <p:cNvSpPr txBox="1"/>
          <p:nvPr/>
        </p:nvSpPr>
        <p:spPr>
          <a:xfrm>
            <a:off x="813816" y="3511296"/>
            <a:ext cx="7463700" cy="3041700"/>
          </a:xfrm>
          <a:prstGeom prst="rect">
            <a:avLst/>
          </a:prstGeom>
          <a:noFill/>
          <a:ln>
            <a:noFill/>
          </a:ln>
        </p:spPr>
        <p:txBody>
          <a:bodyPr anchorCtr="0" anchor="t" bIns="91425" lIns="91425" spcFirstLastPara="1" rIns="91425" wrap="square" tIns="91425">
            <a:noAutofit/>
          </a:bodyPr>
          <a:lstStyle/>
          <a:p>
            <a:pPr indent="0" lvl="0" marL="0" rtl="0" algn="l">
              <a:lnSpc>
                <a:spcPct val="174000"/>
              </a:lnSpc>
              <a:spcBef>
                <a:spcPts val="0"/>
              </a:spcBef>
              <a:spcAft>
                <a:spcPts val="0"/>
              </a:spcAft>
              <a:buClr>
                <a:srgbClr val="000000"/>
              </a:buClr>
              <a:buSzPts val="1100"/>
              <a:buFont typeface="Arial"/>
              <a:buNone/>
            </a:pPr>
            <a:r>
              <a:rPr lang="en" sz="2000">
                <a:solidFill>
                  <a:schemeClr val="dk1"/>
                </a:solidFill>
                <a:latin typeface="Red Hat Display"/>
                <a:ea typeface="Red Hat Display"/>
                <a:cs typeface="Red Hat Display"/>
                <a:sym typeface="Red Hat Display"/>
              </a:rPr>
              <a:t>Scenarios </a:t>
            </a:r>
            <a:endParaRPr sz="1600">
              <a:solidFill>
                <a:schemeClr val="dk1"/>
              </a:solidFill>
              <a:latin typeface="Red Hat Display"/>
              <a:ea typeface="Red Hat Display"/>
              <a:cs typeface="Red Hat Display"/>
              <a:sym typeface="Red Hat Display"/>
            </a:endParaRPr>
          </a:p>
          <a:p>
            <a:pPr indent="-317500" lvl="0" marL="457200" rtl="0" algn="l">
              <a:lnSpc>
                <a:spcPct val="174000"/>
              </a:lnSpc>
              <a:spcBef>
                <a:spcPts val="0"/>
              </a:spcBef>
              <a:spcAft>
                <a:spcPts val="0"/>
              </a:spcAft>
              <a:buClr>
                <a:schemeClr val="accent1"/>
              </a:buClr>
              <a:buSzPts val="1400"/>
              <a:buFont typeface="Red Hat Display"/>
              <a:buChar char="➤"/>
            </a:pPr>
            <a:r>
              <a:rPr lang="en" sz="1600">
                <a:solidFill>
                  <a:schemeClr val="dk1"/>
                </a:solidFill>
                <a:latin typeface="Red Hat Display"/>
                <a:ea typeface="Red Hat Display"/>
                <a:cs typeface="Red Hat Display"/>
                <a:sym typeface="Red Hat Display"/>
              </a:rPr>
              <a:t>Resilience</a:t>
            </a:r>
            <a:endParaRPr sz="1600">
              <a:solidFill>
                <a:schemeClr val="dk1"/>
              </a:solidFill>
              <a:latin typeface="Red Hat Display"/>
              <a:ea typeface="Red Hat Display"/>
              <a:cs typeface="Red Hat Display"/>
              <a:sym typeface="Red Hat Display"/>
            </a:endParaRPr>
          </a:p>
          <a:p>
            <a:pPr indent="-317500" lvl="0" marL="457200" rtl="0" algn="l">
              <a:lnSpc>
                <a:spcPct val="174000"/>
              </a:lnSpc>
              <a:spcBef>
                <a:spcPts val="0"/>
              </a:spcBef>
              <a:spcAft>
                <a:spcPts val="0"/>
              </a:spcAft>
              <a:buClr>
                <a:schemeClr val="accent1"/>
              </a:buClr>
              <a:buSzPts val="1400"/>
              <a:buFont typeface="Red Hat Display"/>
              <a:buChar char="➤"/>
            </a:pPr>
            <a:r>
              <a:rPr lang="en" sz="1600">
                <a:solidFill>
                  <a:schemeClr val="dk1"/>
                </a:solidFill>
                <a:latin typeface="Red Hat Display"/>
                <a:ea typeface="Red Hat Display"/>
                <a:cs typeface="Red Hat Display"/>
                <a:sym typeface="Red Hat Display"/>
              </a:rPr>
              <a:t>Cross site services replication or availability</a:t>
            </a:r>
            <a:endParaRPr sz="1600">
              <a:solidFill>
                <a:schemeClr val="dk1"/>
              </a:solidFill>
              <a:latin typeface="Red Hat Display"/>
              <a:ea typeface="Red Hat Display"/>
              <a:cs typeface="Red Hat Display"/>
              <a:sym typeface="Red Hat Display"/>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0" name="Shape 1230"/>
        <p:cNvGrpSpPr/>
        <p:nvPr/>
      </p:nvGrpSpPr>
      <p:grpSpPr>
        <a:xfrm>
          <a:off x="0" y="0"/>
          <a:ext cx="0" cy="0"/>
          <a:chOff x="0" y="0"/>
          <a:chExt cx="0" cy="0"/>
        </a:xfrm>
      </p:grpSpPr>
      <p:cxnSp>
        <p:nvCxnSpPr>
          <p:cNvPr id="1231" name="Google Shape;1231;p91"/>
          <p:cNvCxnSpPr>
            <a:stCxn id="1232" idx="3"/>
          </p:cNvCxnSpPr>
          <p:nvPr/>
        </p:nvCxnSpPr>
        <p:spPr>
          <a:xfrm flipH="1" rot="10800000">
            <a:off x="3404170" y="3837848"/>
            <a:ext cx="2645700" cy="12900"/>
          </a:xfrm>
          <a:prstGeom prst="straightConnector1">
            <a:avLst/>
          </a:prstGeom>
          <a:noFill/>
          <a:ln cap="flat" cmpd="sng" w="9525">
            <a:solidFill>
              <a:schemeClr val="dk2"/>
            </a:solidFill>
            <a:prstDash val="solid"/>
            <a:round/>
            <a:headEnd len="med" w="med" type="none"/>
            <a:tailEnd len="med" w="med" type="none"/>
          </a:ln>
        </p:spPr>
      </p:cxnSp>
      <p:cxnSp>
        <p:nvCxnSpPr>
          <p:cNvPr id="1233" name="Google Shape;1233;p91"/>
          <p:cNvCxnSpPr/>
          <p:nvPr/>
        </p:nvCxnSpPr>
        <p:spPr>
          <a:xfrm>
            <a:off x="4673157" y="2970661"/>
            <a:ext cx="5700" cy="1858500"/>
          </a:xfrm>
          <a:prstGeom prst="straightConnector1">
            <a:avLst/>
          </a:prstGeom>
          <a:noFill/>
          <a:ln cap="flat" cmpd="sng" w="9525">
            <a:solidFill>
              <a:schemeClr val="dk2"/>
            </a:solidFill>
            <a:prstDash val="solid"/>
            <a:round/>
            <a:headEnd len="med" w="med" type="none"/>
            <a:tailEnd len="med" w="med" type="none"/>
          </a:ln>
        </p:spPr>
      </p:cxnSp>
      <p:sp>
        <p:nvSpPr>
          <p:cNvPr id="1234" name="Google Shape;1234;p91"/>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235" name="Google Shape;1235;p91"/>
          <p:cNvSpPr txBox="1"/>
          <p:nvPr/>
        </p:nvSpPr>
        <p:spPr>
          <a:xfrm>
            <a:off x="645939" y="486325"/>
            <a:ext cx="8800200" cy="773400"/>
          </a:xfrm>
          <a:prstGeom prst="rect">
            <a:avLst/>
          </a:prstGeom>
          <a:noFill/>
          <a:ln>
            <a:noFill/>
          </a:ln>
        </p:spPr>
        <p:txBody>
          <a:bodyPr anchorCtr="0" anchor="ctr" bIns="0" lIns="0" spcFirstLastPara="1" rIns="0" wrap="square" tIns="0">
            <a:noAutofit/>
          </a:bodyPr>
          <a:lstStyle/>
          <a:p>
            <a:pPr indent="0" lvl="0" marL="0" rtl="0" algn="l">
              <a:lnSpc>
                <a:spcPct val="130000"/>
              </a:lnSpc>
              <a:spcBef>
                <a:spcPts val="0"/>
              </a:spcBef>
              <a:spcAft>
                <a:spcPts val="0"/>
              </a:spcAft>
              <a:buNone/>
            </a:pPr>
            <a:r>
              <a:rPr lang="en" sz="2400">
                <a:latin typeface="Red Hat Display"/>
                <a:ea typeface="Red Hat Display"/>
                <a:cs typeface="Red Hat Display"/>
                <a:sym typeface="Red Hat Display"/>
              </a:rPr>
              <a:t>Multi DC Setup: flat, connected cross site network</a:t>
            </a:r>
            <a:endParaRPr sz="2400">
              <a:latin typeface="Red Hat Display"/>
              <a:ea typeface="Red Hat Display"/>
              <a:cs typeface="Red Hat Display"/>
              <a:sym typeface="Red Hat Display"/>
            </a:endParaRPr>
          </a:p>
        </p:txBody>
      </p:sp>
      <p:pic>
        <p:nvPicPr>
          <p:cNvPr id="1232" name="Google Shape;1232;p91"/>
          <p:cNvPicPr preferRelativeResize="0"/>
          <p:nvPr/>
        </p:nvPicPr>
        <p:blipFill rotWithShape="1">
          <a:blip r:embed="rId3">
            <a:alphaModFix/>
          </a:blip>
          <a:srcRect b="0" l="0" r="-17302" t="0"/>
          <a:stretch/>
        </p:blipFill>
        <p:spPr>
          <a:xfrm>
            <a:off x="2688955" y="3536775"/>
            <a:ext cx="715214" cy="627946"/>
          </a:xfrm>
          <a:prstGeom prst="rect">
            <a:avLst/>
          </a:prstGeom>
          <a:noFill/>
          <a:ln>
            <a:noFill/>
          </a:ln>
        </p:spPr>
      </p:pic>
      <p:sp>
        <p:nvSpPr>
          <p:cNvPr id="1236" name="Google Shape;1236;p91"/>
          <p:cNvSpPr/>
          <p:nvPr/>
        </p:nvSpPr>
        <p:spPr>
          <a:xfrm>
            <a:off x="7557600" y="1313800"/>
            <a:ext cx="3081600" cy="2188800"/>
          </a:xfrm>
          <a:prstGeom prst="roundRect">
            <a:avLst>
              <a:gd fmla="val 16667"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91"/>
          <p:cNvSpPr/>
          <p:nvPr/>
        </p:nvSpPr>
        <p:spPr>
          <a:xfrm>
            <a:off x="9426288" y="2462881"/>
            <a:ext cx="1089600" cy="987000"/>
          </a:xfrm>
          <a:prstGeom prst="ellipse">
            <a:avLst/>
          </a:prstGeom>
          <a:noFill/>
          <a:ln cap="flat" cmpd="sng" w="9525">
            <a:solidFill>
              <a:schemeClr val="lt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91"/>
          <p:cNvSpPr txBox="1"/>
          <p:nvPr/>
        </p:nvSpPr>
        <p:spPr>
          <a:xfrm>
            <a:off x="9342162" y="2014283"/>
            <a:ext cx="1257900" cy="37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Red Hat Display"/>
                <a:ea typeface="Red Hat Display"/>
                <a:cs typeface="Red Hat Display"/>
                <a:sym typeface="Red Hat Display"/>
              </a:rPr>
              <a:t>Automation </a:t>
            </a:r>
            <a:endParaRPr sz="1000">
              <a:solidFill>
                <a:schemeClr val="lt1"/>
              </a:solidFill>
              <a:latin typeface="Red Hat Display"/>
              <a:ea typeface="Red Hat Display"/>
              <a:cs typeface="Red Hat Display"/>
              <a:sym typeface="Red Hat Display"/>
            </a:endParaRPr>
          </a:p>
        </p:txBody>
      </p:sp>
      <p:cxnSp>
        <p:nvCxnSpPr>
          <p:cNvPr id="1239" name="Google Shape;1239;p91"/>
          <p:cNvCxnSpPr>
            <a:stCxn id="1237" idx="2"/>
            <a:endCxn id="1240" idx="6"/>
          </p:cNvCxnSpPr>
          <p:nvPr/>
        </p:nvCxnSpPr>
        <p:spPr>
          <a:xfrm flipH="1">
            <a:off x="8610888" y="2956381"/>
            <a:ext cx="815400" cy="8100"/>
          </a:xfrm>
          <a:prstGeom prst="straightConnector1">
            <a:avLst/>
          </a:prstGeom>
          <a:noFill/>
          <a:ln cap="flat" cmpd="sng" w="9525">
            <a:solidFill>
              <a:schemeClr val="lt1"/>
            </a:solidFill>
            <a:prstDash val="solid"/>
            <a:round/>
            <a:headEnd len="med" w="med" type="triangle"/>
            <a:tailEnd len="med" w="med" type="triangle"/>
          </a:ln>
        </p:spPr>
      </p:cxnSp>
      <p:pic>
        <p:nvPicPr>
          <p:cNvPr id="1241" name="Google Shape;1241;p91"/>
          <p:cNvPicPr preferRelativeResize="0"/>
          <p:nvPr/>
        </p:nvPicPr>
        <p:blipFill rotWithShape="1">
          <a:blip r:embed="rId4">
            <a:alphaModFix/>
          </a:blip>
          <a:srcRect b="0" l="0" r="0" t="0"/>
          <a:stretch/>
        </p:blipFill>
        <p:spPr>
          <a:xfrm>
            <a:off x="9711905" y="1570024"/>
            <a:ext cx="518393" cy="518393"/>
          </a:xfrm>
          <a:prstGeom prst="rect">
            <a:avLst/>
          </a:prstGeom>
          <a:noFill/>
          <a:ln>
            <a:noFill/>
          </a:ln>
        </p:spPr>
      </p:pic>
      <p:sp>
        <p:nvSpPr>
          <p:cNvPr id="1242" name="Google Shape;1242;p91"/>
          <p:cNvSpPr txBox="1"/>
          <p:nvPr/>
        </p:nvSpPr>
        <p:spPr>
          <a:xfrm>
            <a:off x="7624500" y="998474"/>
            <a:ext cx="2947800" cy="37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latin typeface="Red Hat Text"/>
                <a:ea typeface="Red Hat Text"/>
                <a:cs typeface="Red Hat Text"/>
                <a:sym typeface="Red Hat Text"/>
              </a:rPr>
              <a:t>DC1</a:t>
            </a:r>
            <a:endParaRPr sz="1000">
              <a:latin typeface="Red Hat Text"/>
              <a:ea typeface="Red Hat Text"/>
              <a:cs typeface="Red Hat Text"/>
              <a:sym typeface="Red Hat Text"/>
            </a:endParaRPr>
          </a:p>
        </p:txBody>
      </p:sp>
      <p:grpSp>
        <p:nvGrpSpPr>
          <p:cNvPr id="1243" name="Google Shape;1243;p91"/>
          <p:cNvGrpSpPr/>
          <p:nvPr/>
        </p:nvGrpSpPr>
        <p:grpSpPr>
          <a:xfrm>
            <a:off x="7827679" y="1549852"/>
            <a:ext cx="640200" cy="640200"/>
            <a:chOff x="7827679" y="1549852"/>
            <a:chExt cx="640200" cy="640200"/>
          </a:xfrm>
        </p:grpSpPr>
        <p:sp>
          <p:nvSpPr>
            <p:cNvPr id="1244" name="Google Shape;1244;p91"/>
            <p:cNvSpPr/>
            <p:nvPr/>
          </p:nvSpPr>
          <p:spPr>
            <a:xfrm>
              <a:off x="7827679" y="1549852"/>
              <a:ext cx="640200" cy="640200"/>
            </a:xfrm>
            <a:prstGeom prst="ellipse">
              <a:avLst/>
            </a:prstGeom>
            <a:noFill/>
            <a:ln cap="flat" cmpd="sng" w="9525">
              <a:solidFill>
                <a:schemeClr val="lt1"/>
              </a:solidFill>
              <a:prstDash val="dot"/>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p>
          </p:txBody>
        </p:sp>
        <p:pic>
          <p:nvPicPr>
            <p:cNvPr id="1245" name="Google Shape;1245;p91"/>
            <p:cNvPicPr preferRelativeResize="0"/>
            <p:nvPr/>
          </p:nvPicPr>
          <p:blipFill rotWithShape="1">
            <a:blip r:embed="rId5">
              <a:alphaModFix/>
            </a:blip>
            <a:srcRect b="0" l="0" r="0" t="0"/>
            <a:stretch/>
          </p:blipFill>
          <p:spPr>
            <a:xfrm>
              <a:off x="7946601" y="1673873"/>
              <a:ext cx="402352" cy="401755"/>
            </a:xfrm>
            <a:prstGeom prst="rect">
              <a:avLst/>
            </a:prstGeom>
            <a:noFill/>
            <a:ln>
              <a:noFill/>
            </a:ln>
          </p:spPr>
        </p:pic>
      </p:grpSp>
      <p:sp>
        <p:nvSpPr>
          <p:cNvPr id="1246" name="Google Shape;1246;p91"/>
          <p:cNvSpPr txBox="1"/>
          <p:nvPr/>
        </p:nvSpPr>
        <p:spPr>
          <a:xfrm>
            <a:off x="1380225" y="1751525"/>
            <a:ext cx="4110300" cy="461700"/>
          </a:xfrm>
          <a:prstGeom prst="rect">
            <a:avLst/>
          </a:prstGeom>
          <a:noFill/>
          <a:ln>
            <a:noFill/>
          </a:ln>
        </p:spPr>
        <p:txBody>
          <a:bodyPr anchorCtr="0" anchor="t" bIns="91425" lIns="91425" spcFirstLastPara="1" rIns="91425" wrap="square" tIns="91425">
            <a:spAutoFit/>
          </a:bodyPr>
          <a:lstStyle/>
          <a:p>
            <a:pPr indent="0" lvl="0" marL="457200" rtl="0" algn="l">
              <a:lnSpc>
                <a:spcPct val="135000"/>
              </a:lnSpc>
              <a:spcBef>
                <a:spcPts val="1000"/>
              </a:spcBef>
              <a:spcAft>
                <a:spcPts val="1000"/>
              </a:spcAft>
              <a:buNone/>
            </a:pPr>
            <a:r>
              <a:rPr b="1" lang="en" sz="1800">
                <a:solidFill>
                  <a:schemeClr val="dk1"/>
                </a:solidFill>
                <a:latin typeface="Red Hat Display"/>
                <a:ea typeface="Red Hat Display"/>
                <a:cs typeface="Red Hat Display"/>
                <a:sym typeface="Red Hat Display"/>
              </a:rPr>
              <a:t>node type: hybrid or control</a:t>
            </a:r>
            <a:endParaRPr/>
          </a:p>
        </p:txBody>
      </p:sp>
      <p:pic>
        <p:nvPicPr>
          <p:cNvPr id="1247" name="Google Shape;1247;p91"/>
          <p:cNvPicPr preferRelativeResize="0"/>
          <p:nvPr/>
        </p:nvPicPr>
        <p:blipFill rotWithShape="1">
          <a:blip r:embed="rId3">
            <a:alphaModFix/>
          </a:blip>
          <a:srcRect b="0" l="0" r="-17302" t="0"/>
          <a:stretch/>
        </p:blipFill>
        <p:spPr>
          <a:xfrm>
            <a:off x="2688955" y="2666200"/>
            <a:ext cx="715214" cy="627946"/>
          </a:xfrm>
          <a:prstGeom prst="rect">
            <a:avLst/>
          </a:prstGeom>
          <a:noFill/>
          <a:ln>
            <a:noFill/>
          </a:ln>
        </p:spPr>
      </p:pic>
      <p:pic>
        <p:nvPicPr>
          <p:cNvPr id="1248" name="Google Shape;1248;p91"/>
          <p:cNvPicPr preferRelativeResize="0"/>
          <p:nvPr/>
        </p:nvPicPr>
        <p:blipFill rotWithShape="1">
          <a:blip r:embed="rId3">
            <a:alphaModFix/>
          </a:blip>
          <a:srcRect b="0" l="0" r="-17302" t="0"/>
          <a:stretch/>
        </p:blipFill>
        <p:spPr>
          <a:xfrm>
            <a:off x="2688955" y="4407350"/>
            <a:ext cx="715214" cy="627946"/>
          </a:xfrm>
          <a:prstGeom prst="rect">
            <a:avLst/>
          </a:prstGeom>
          <a:noFill/>
          <a:ln>
            <a:noFill/>
          </a:ln>
        </p:spPr>
      </p:pic>
      <p:sp>
        <p:nvSpPr>
          <p:cNvPr id="1249" name="Google Shape;1249;p91"/>
          <p:cNvSpPr txBox="1"/>
          <p:nvPr/>
        </p:nvSpPr>
        <p:spPr>
          <a:xfrm>
            <a:off x="263448" y="2705013"/>
            <a:ext cx="1786500" cy="218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latin typeface="Red Hat Display"/>
                <a:ea typeface="Red Hat Display"/>
                <a:cs typeface="Red Hat Display"/>
                <a:sym typeface="Red Hat Display"/>
              </a:rPr>
              <a:t>INSTANCE GROUPS:</a:t>
            </a:r>
            <a:endParaRPr b="1" sz="1000">
              <a:latin typeface="Red Hat Display"/>
              <a:ea typeface="Red Hat Display"/>
              <a:cs typeface="Red Hat Display"/>
              <a:sym typeface="Red Hat Display"/>
            </a:endParaRPr>
          </a:p>
          <a:p>
            <a:pPr indent="0" lvl="0" marL="0" rtl="0" algn="l">
              <a:spcBef>
                <a:spcPts val="0"/>
              </a:spcBef>
              <a:spcAft>
                <a:spcPts val="0"/>
              </a:spcAft>
              <a:buNone/>
            </a:pPr>
            <a:r>
              <a:rPr lang="en" sz="1000">
                <a:latin typeface="Red Hat Display"/>
                <a:ea typeface="Red Hat Display"/>
                <a:cs typeface="Red Hat Display"/>
                <a:sym typeface="Red Hat Display"/>
              </a:rPr>
              <a:t>controlplane</a:t>
            </a:r>
            <a:endParaRPr sz="1000">
              <a:latin typeface="Red Hat Display"/>
              <a:ea typeface="Red Hat Display"/>
              <a:cs typeface="Red Hat Display"/>
              <a:sym typeface="Red Hat Display"/>
            </a:endParaRPr>
          </a:p>
          <a:p>
            <a:pPr indent="0" lvl="0" marL="0" rtl="0" algn="l">
              <a:spcBef>
                <a:spcPts val="0"/>
              </a:spcBef>
              <a:spcAft>
                <a:spcPts val="0"/>
              </a:spcAft>
              <a:buNone/>
            </a:pPr>
            <a:r>
              <a:rPr lang="en" sz="1000">
                <a:latin typeface="Red Hat Display"/>
                <a:ea typeface="Red Hat Display"/>
                <a:cs typeface="Red Hat Display"/>
                <a:sym typeface="Red Hat Display"/>
              </a:rPr>
              <a:t>default</a:t>
            </a:r>
            <a:endParaRPr sz="1000">
              <a:latin typeface="Red Hat Display"/>
              <a:ea typeface="Red Hat Display"/>
              <a:cs typeface="Red Hat Display"/>
              <a:sym typeface="Red Hat Display"/>
            </a:endParaRPr>
          </a:p>
          <a:p>
            <a:pPr indent="0" lvl="0" marL="0" rtl="0" algn="l">
              <a:spcBef>
                <a:spcPts val="0"/>
              </a:spcBef>
              <a:spcAft>
                <a:spcPts val="0"/>
              </a:spcAft>
              <a:buNone/>
            </a:pPr>
            <a:r>
              <a:rPr lang="en" sz="1000">
                <a:latin typeface="Red Hat Display"/>
                <a:ea typeface="Red Hat Display"/>
                <a:cs typeface="Red Hat Display"/>
                <a:sym typeface="Red Hat Display"/>
              </a:rPr>
              <a:t>DC1</a:t>
            </a:r>
            <a:endParaRPr sz="1000">
              <a:latin typeface="Red Hat Display"/>
              <a:ea typeface="Red Hat Display"/>
              <a:cs typeface="Red Hat Display"/>
              <a:sym typeface="Red Hat Display"/>
            </a:endParaRPr>
          </a:p>
          <a:p>
            <a:pPr indent="0" lvl="0" marL="0" rtl="0" algn="l">
              <a:spcBef>
                <a:spcPts val="0"/>
              </a:spcBef>
              <a:spcAft>
                <a:spcPts val="0"/>
              </a:spcAft>
              <a:buNone/>
            </a:pPr>
            <a:r>
              <a:rPr lang="en" sz="1000">
                <a:latin typeface="Red Hat Display"/>
                <a:ea typeface="Red Hat Display"/>
                <a:cs typeface="Red Hat Display"/>
                <a:sym typeface="Red Hat Display"/>
              </a:rPr>
              <a:t>DC2</a:t>
            </a:r>
            <a:endParaRPr sz="1000">
              <a:latin typeface="Red Hat Display"/>
              <a:ea typeface="Red Hat Display"/>
              <a:cs typeface="Red Hat Display"/>
              <a:sym typeface="Red Hat Display"/>
            </a:endParaRPr>
          </a:p>
          <a:p>
            <a:pPr indent="0" lvl="0" marL="0" rtl="0" algn="l">
              <a:spcBef>
                <a:spcPts val="0"/>
              </a:spcBef>
              <a:spcAft>
                <a:spcPts val="0"/>
              </a:spcAft>
              <a:buNone/>
            </a:pPr>
            <a:r>
              <a:t/>
            </a:r>
            <a:endParaRPr sz="1000">
              <a:latin typeface="Red Hat Display"/>
              <a:ea typeface="Red Hat Display"/>
              <a:cs typeface="Red Hat Display"/>
              <a:sym typeface="Red Hat Display"/>
            </a:endParaRPr>
          </a:p>
          <a:p>
            <a:pPr indent="0" lvl="0" marL="0" rtl="0" algn="l">
              <a:spcBef>
                <a:spcPts val="0"/>
              </a:spcBef>
              <a:spcAft>
                <a:spcPts val="0"/>
              </a:spcAft>
              <a:buNone/>
            </a:pPr>
            <a:r>
              <a:rPr b="1" lang="en" sz="1000">
                <a:latin typeface="Red Hat Display"/>
                <a:ea typeface="Red Hat Display"/>
                <a:cs typeface="Red Hat Display"/>
                <a:sym typeface="Red Hat Display"/>
              </a:rPr>
              <a:t>INSTANCES:</a:t>
            </a:r>
            <a:endParaRPr b="1" sz="1000">
              <a:latin typeface="Red Hat Display"/>
              <a:ea typeface="Red Hat Display"/>
              <a:cs typeface="Red Hat Display"/>
              <a:sym typeface="Red Hat Display"/>
            </a:endParaRPr>
          </a:p>
          <a:p>
            <a:pPr indent="0" lvl="0" marL="0" rtl="0" algn="l">
              <a:spcBef>
                <a:spcPts val="0"/>
              </a:spcBef>
              <a:spcAft>
                <a:spcPts val="0"/>
              </a:spcAft>
              <a:buNone/>
            </a:pPr>
            <a:r>
              <a:rPr lang="en" sz="1000">
                <a:latin typeface="Red Hat Display"/>
                <a:ea typeface="Red Hat Display"/>
                <a:cs typeface="Red Hat Display"/>
                <a:sym typeface="Red Hat Display"/>
              </a:rPr>
              <a:t>controller1-n</a:t>
            </a:r>
            <a:endParaRPr sz="1000">
              <a:solidFill>
                <a:schemeClr val="dk1"/>
              </a:solidFill>
              <a:latin typeface="Red Hat Display"/>
              <a:ea typeface="Red Hat Display"/>
              <a:cs typeface="Red Hat Display"/>
              <a:sym typeface="Red Hat Display"/>
            </a:endParaRPr>
          </a:p>
          <a:p>
            <a:pPr indent="0" lvl="0" marL="0" rtl="0" algn="l">
              <a:spcBef>
                <a:spcPts val="0"/>
              </a:spcBef>
              <a:spcAft>
                <a:spcPts val="0"/>
              </a:spcAft>
              <a:buClr>
                <a:schemeClr val="dk1"/>
              </a:buClr>
              <a:buSzPts val="1100"/>
              <a:buFont typeface="Arial"/>
              <a:buNone/>
            </a:pPr>
            <a:r>
              <a:rPr lang="en" sz="1000">
                <a:solidFill>
                  <a:schemeClr val="dk1"/>
                </a:solidFill>
                <a:latin typeface="Red Hat Display"/>
                <a:ea typeface="Red Hat Display"/>
                <a:cs typeface="Red Hat Display"/>
                <a:sym typeface="Red Hat Display"/>
              </a:rPr>
              <a:t>peer1 execution   [DC1]</a:t>
            </a:r>
            <a:endParaRPr sz="1000">
              <a:latin typeface="Red Hat Display"/>
              <a:ea typeface="Red Hat Display"/>
              <a:cs typeface="Red Hat Display"/>
              <a:sym typeface="Red Hat Display"/>
            </a:endParaRPr>
          </a:p>
          <a:p>
            <a:pPr indent="0" lvl="0" marL="0" rtl="0" algn="l">
              <a:spcBef>
                <a:spcPts val="0"/>
              </a:spcBef>
              <a:spcAft>
                <a:spcPts val="0"/>
              </a:spcAft>
              <a:buNone/>
            </a:pPr>
            <a:r>
              <a:rPr lang="en" sz="1000">
                <a:latin typeface="Red Hat Display"/>
                <a:ea typeface="Red Hat Display"/>
                <a:cs typeface="Red Hat Display"/>
                <a:sym typeface="Red Hat Display"/>
              </a:rPr>
              <a:t>peer2 execution  </a:t>
            </a:r>
            <a:r>
              <a:rPr lang="en" sz="1000">
                <a:solidFill>
                  <a:schemeClr val="dk1"/>
                </a:solidFill>
                <a:latin typeface="Red Hat Display"/>
                <a:ea typeface="Red Hat Display"/>
                <a:cs typeface="Red Hat Display"/>
                <a:sym typeface="Red Hat Display"/>
              </a:rPr>
              <a:t>[DC1]</a:t>
            </a:r>
            <a:endParaRPr sz="1000">
              <a:latin typeface="Red Hat Display"/>
              <a:ea typeface="Red Hat Display"/>
              <a:cs typeface="Red Hat Display"/>
              <a:sym typeface="Red Hat Display"/>
            </a:endParaRPr>
          </a:p>
          <a:p>
            <a:pPr indent="0" lvl="0" marL="0" rtl="0" algn="l">
              <a:spcBef>
                <a:spcPts val="0"/>
              </a:spcBef>
              <a:spcAft>
                <a:spcPts val="0"/>
              </a:spcAft>
              <a:buNone/>
            </a:pPr>
            <a:r>
              <a:rPr lang="en" sz="1000">
                <a:solidFill>
                  <a:schemeClr val="dk1"/>
                </a:solidFill>
                <a:latin typeface="Red Hat Display"/>
                <a:ea typeface="Red Hat Display"/>
                <a:cs typeface="Red Hat Display"/>
                <a:sym typeface="Red Hat Display"/>
              </a:rPr>
              <a:t>peer3 execution [DC2]</a:t>
            </a:r>
            <a:endParaRPr sz="1000">
              <a:solidFill>
                <a:schemeClr val="dk1"/>
              </a:solidFill>
              <a:latin typeface="Red Hat Display"/>
              <a:ea typeface="Red Hat Display"/>
              <a:cs typeface="Red Hat Display"/>
              <a:sym typeface="Red Hat Display"/>
            </a:endParaRPr>
          </a:p>
          <a:p>
            <a:pPr indent="0" lvl="0" marL="0" rtl="0" algn="l">
              <a:spcBef>
                <a:spcPts val="0"/>
              </a:spcBef>
              <a:spcAft>
                <a:spcPts val="0"/>
              </a:spcAft>
              <a:buClr>
                <a:schemeClr val="dk1"/>
              </a:buClr>
              <a:buSzPts val="1100"/>
              <a:buFont typeface="Arial"/>
              <a:buNone/>
            </a:pPr>
            <a:r>
              <a:rPr lang="en" sz="1000">
                <a:solidFill>
                  <a:schemeClr val="dk1"/>
                </a:solidFill>
                <a:latin typeface="Red Hat Display"/>
                <a:ea typeface="Red Hat Display"/>
                <a:cs typeface="Red Hat Display"/>
                <a:sym typeface="Red Hat Display"/>
              </a:rPr>
              <a:t>peer4 execution [DC2]</a:t>
            </a:r>
            <a:endParaRPr sz="1000">
              <a:solidFill>
                <a:schemeClr val="dk1"/>
              </a:solidFill>
              <a:latin typeface="Red Hat Display"/>
              <a:ea typeface="Red Hat Display"/>
              <a:cs typeface="Red Hat Display"/>
              <a:sym typeface="Red Hat Display"/>
            </a:endParaRPr>
          </a:p>
          <a:p>
            <a:pPr indent="0" lvl="0" marL="0" rtl="0" algn="l">
              <a:spcBef>
                <a:spcPts val="0"/>
              </a:spcBef>
              <a:spcAft>
                <a:spcPts val="0"/>
              </a:spcAft>
              <a:buNone/>
            </a:pPr>
            <a:r>
              <a:t/>
            </a:r>
            <a:endParaRPr sz="1000">
              <a:latin typeface="Red Hat Display"/>
              <a:ea typeface="Red Hat Display"/>
              <a:cs typeface="Red Hat Display"/>
              <a:sym typeface="Red Hat Display"/>
            </a:endParaRPr>
          </a:p>
        </p:txBody>
      </p:sp>
      <p:cxnSp>
        <p:nvCxnSpPr>
          <p:cNvPr id="1250" name="Google Shape;1250;p91"/>
          <p:cNvCxnSpPr/>
          <p:nvPr/>
        </p:nvCxnSpPr>
        <p:spPr>
          <a:xfrm flipH="1" rot="10800000">
            <a:off x="3525116" y="2968615"/>
            <a:ext cx="1139700" cy="15300"/>
          </a:xfrm>
          <a:prstGeom prst="straightConnector1">
            <a:avLst/>
          </a:prstGeom>
          <a:noFill/>
          <a:ln cap="flat" cmpd="sng" w="9525">
            <a:solidFill>
              <a:schemeClr val="dk2"/>
            </a:solidFill>
            <a:prstDash val="solid"/>
            <a:round/>
            <a:headEnd len="med" w="med" type="none"/>
            <a:tailEnd len="med" w="med" type="none"/>
          </a:ln>
        </p:spPr>
      </p:cxnSp>
      <p:cxnSp>
        <p:nvCxnSpPr>
          <p:cNvPr id="1251" name="Google Shape;1251;p91"/>
          <p:cNvCxnSpPr/>
          <p:nvPr/>
        </p:nvCxnSpPr>
        <p:spPr>
          <a:xfrm flipH="1" rot="10800000">
            <a:off x="3525116" y="4834465"/>
            <a:ext cx="1161000" cy="18000"/>
          </a:xfrm>
          <a:prstGeom prst="straightConnector1">
            <a:avLst/>
          </a:prstGeom>
          <a:noFill/>
          <a:ln cap="flat" cmpd="sng" w="9525">
            <a:solidFill>
              <a:schemeClr val="dk2"/>
            </a:solidFill>
            <a:prstDash val="solid"/>
            <a:round/>
            <a:headEnd len="med" w="med" type="none"/>
            <a:tailEnd len="med" w="med" type="none"/>
          </a:ln>
        </p:spPr>
      </p:cxnSp>
      <p:sp>
        <p:nvSpPr>
          <p:cNvPr id="1252" name="Google Shape;1252;p91"/>
          <p:cNvSpPr txBox="1"/>
          <p:nvPr/>
        </p:nvSpPr>
        <p:spPr>
          <a:xfrm>
            <a:off x="7624501" y="2292125"/>
            <a:ext cx="1371300" cy="37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Red Hat Display"/>
                <a:ea typeface="Red Hat Display"/>
                <a:cs typeface="Red Hat Display"/>
                <a:sym typeface="Red Hat Display"/>
              </a:rPr>
              <a:t>Execution Node(s)</a:t>
            </a:r>
            <a:endParaRPr sz="1000">
              <a:solidFill>
                <a:schemeClr val="lt1"/>
              </a:solidFill>
              <a:latin typeface="Red Hat Display"/>
              <a:ea typeface="Red Hat Display"/>
              <a:cs typeface="Red Hat Display"/>
              <a:sym typeface="Red Hat Display"/>
            </a:endParaRPr>
          </a:p>
        </p:txBody>
      </p:sp>
      <p:sp>
        <p:nvSpPr>
          <p:cNvPr id="1253" name="Google Shape;1253;p91"/>
          <p:cNvSpPr/>
          <p:nvPr/>
        </p:nvSpPr>
        <p:spPr>
          <a:xfrm>
            <a:off x="7827679" y="2636277"/>
            <a:ext cx="640200" cy="640200"/>
          </a:xfrm>
          <a:prstGeom prst="ellipse">
            <a:avLst/>
          </a:prstGeom>
          <a:noFill/>
          <a:ln cap="flat" cmpd="sng" w="9525">
            <a:solidFill>
              <a:schemeClr val="lt1"/>
            </a:solidFill>
            <a:prstDash val="dot"/>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p>
        </p:txBody>
      </p:sp>
      <p:sp>
        <p:nvSpPr>
          <p:cNvPr id="1254" name="Google Shape;1254;p91"/>
          <p:cNvSpPr/>
          <p:nvPr/>
        </p:nvSpPr>
        <p:spPr>
          <a:xfrm>
            <a:off x="9426288" y="1390381"/>
            <a:ext cx="1089600" cy="987000"/>
          </a:xfrm>
          <a:prstGeom prst="ellipse">
            <a:avLst/>
          </a:prstGeom>
          <a:noFill/>
          <a:ln cap="flat" cmpd="sng" w="9525">
            <a:solidFill>
              <a:schemeClr val="lt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55" name="Google Shape;1255;p91"/>
          <p:cNvPicPr preferRelativeResize="0"/>
          <p:nvPr/>
        </p:nvPicPr>
        <p:blipFill rotWithShape="1">
          <a:blip r:embed="rId5">
            <a:alphaModFix/>
          </a:blip>
          <a:srcRect b="0" l="0" r="0" t="0"/>
          <a:stretch/>
        </p:blipFill>
        <p:spPr>
          <a:xfrm>
            <a:off x="7946601" y="2766198"/>
            <a:ext cx="402352" cy="401755"/>
          </a:xfrm>
          <a:prstGeom prst="rect">
            <a:avLst/>
          </a:prstGeom>
          <a:noFill/>
          <a:ln>
            <a:noFill/>
          </a:ln>
        </p:spPr>
      </p:pic>
      <p:sp>
        <p:nvSpPr>
          <p:cNvPr id="1256" name="Google Shape;1256;p91"/>
          <p:cNvSpPr txBox="1"/>
          <p:nvPr/>
        </p:nvSpPr>
        <p:spPr>
          <a:xfrm>
            <a:off x="9342162" y="3061145"/>
            <a:ext cx="1257900" cy="37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Red Hat Display"/>
                <a:ea typeface="Red Hat Display"/>
                <a:cs typeface="Red Hat Display"/>
                <a:sym typeface="Red Hat Display"/>
              </a:rPr>
              <a:t>Automation </a:t>
            </a:r>
            <a:endParaRPr sz="1000">
              <a:solidFill>
                <a:schemeClr val="lt1"/>
              </a:solidFill>
              <a:latin typeface="Red Hat Display"/>
              <a:ea typeface="Red Hat Display"/>
              <a:cs typeface="Red Hat Display"/>
              <a:sym typeface="Red Hat Display"/>
            </a:endParaRPr>
          </a:p>
        </p:txBody>
      </p:sp>
      <p:cxnSp>
        <p:nvCxnSpPr>
          <p:cNvPr id="1257" name="Google Shape;1257;p91"/>
          <p:cNvCxnSpPr>
            <a:stCxn id="1254" idx="2"/>
          </p:cNvCxnSpPr>
          <p:nvPr/>
        </p:nvCxnSpPr>
        <p:spPr>
          <a:xfrm flipH="1">
            <a:off x="8610888" y="1883881"/>
            <a:ext cx="815400" cy="8100"/>
          </a:xfrm>
          <a:prstGeom prst="straightConnector1">
            <a:avLst/>
          </a:prstGeom>
          <a:noFill/>
          <a:ln cap="flat" cmpd="sng" w="9525">
            <a:solidFill>
              <a:schemeClr val="lt1"/>
            </a:solidFill>
            <a:prstDash val="solid"/>
            <a:round/>
            <a:headEnd len="med" w="med" type="triangle"/>
            <a:tailEnd len="med" w="med" type="triangle"/>
          </a:ln>
        </p:spPr>
      </p:cxnSp>
      <p:pic>
        <p:nvPicPr>
          <p:cNvPr id="1258" name="Google Shape;1258;p91"/>
          <p:cNvPicPr preferRelativeResize="0"/>
          <p:nvPr/>
        </p:nvPicPr>
        <p:blipFill rotWithShape="1">
          <a:blip r:embed="rId4">
            <a:alphaModFix/>
          </a:blip>
          <a:srcRect b="0" l="0" r="0" t="0"/>
          <a:stretch/>
        </p:blipFill>
        <p:spPr>
          <a:xfrm>
            <a:off x="9711905" y="2664136"/>
            <a:ext cx="518393" cy="518393"/>
          </a:xfrm>
          <a:prstGeom prst="rect">
            <a:avLst/>
          </a:prstGeom>
          <a:noFill/>
          <a:ln>
            <a:noFill/>
          </a:ln>
        </p:spPr>
      </p:pic>
      <p:cxnSp>
        <p:nvCxnSpPr>
          <p:cNvPr id="1259" name="Google Shape;1259;p91"/>
          <p:cNvCxnSpPr>
            <a:stCxn id="1260" idx="2"/>
          </p:cNvCxnSpPr>
          <p:nvPr/>
        </p:nvCxnSpPr>
        <p:spPr>
          <a:xfrm flipH="1">
            <a:off x="6071099" y="2715000"/>
            <a:ext cx="24900" cy="2905800"/>
          </a:xfrm>
          <a:prstGeom prst="straightConnector1">
            <a:avLst/>
          </a:prstGeom>
          <a:noFill/>
          <a:ln cap="flat" cmpd="sng" w="9525">
            <a:solidFill>
              <a:schemeClr val="dk2"/>
            </a:solidFill>
            <a:prstDash val="solid"/>
            <a:round/>
            <a:headEnd len="med" w="med" type="none"/>
            <a:tailEnd len="med" w="med" type="none"/>
          </a:ln>
        </p:spPr>
      </p:cxnSp>
      <p:cxnSp>
        <p:nvCxnSpPr>
          <p:cNvPr id="1261" name="Google Shape;1261;p91"/>
          <p:cNvCxnSpPr>
            <a:endCxn id="1245" idx="1"/>
          </p:cNvCxnSpPr>
          <p:nvPr/>
        </p:nvCxnSpPr>
        <p:spPr>
          <a:xfrm>
            <a:off x="7010901" y="1870251"/>
            <a:ext cx="935700" cy="4500"/>
          </a:xfrm>
          <a:prstGeom prst="straightConnector1">
            <a:avLst/>
          </a:prstGeom>
          <a:noFill/>
          <a:ln cap="flat" cmpd="sng" w="9525">
            <a:solidFill>
              <a:schemeClr val="dk2"/>
            </a:solidFill>
            <a:prstDash val="solid"/>
            <a:round/>
            <a:headEnd len="med" w="med" type="none"/>
            <a:tailEnd len="med" w="med" type="none"/>
          </a:ln>
        </p:spPr>
      </p:cxnSp>
      <p:sp>
        <p:nvSpPr>
          <p:cNvPr id="1262" name="Google Shape;1262;p91"/>
          <p:cNvSpPr/>
          <p:nvPr/>
        </p:nvSpPr>
        <p:spPr>
          <a:xfrm>
            <a:off x="7609650" y="4342725"/>
            <a:ext cx="3081600" cy="2258400"/>
          </a:xfrm>
          <a:prstGeom prst="roundRect">
            <a:avLst>
              <a:gd fmla="val 16667"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91"/>
          <p:cNvSpPr/>
          <p:nvPr/>
        </p:nvSpPr>
        <p:spPr>
          <a:xfrm>
            <a:off x="9523538" y="5544531"/>
            <a:ext cx="1089600" cy="987000"/>
          </a:xfrm>
          <a:prstGeom prst="ellipse">
            <a:avLst/>
          </a:prstGeom>
          <a:noFill/>
          <a:ln cap="flat" cmpd="sng" w="9525">
            <a:solidFill>
              <a:schemeClr val="lt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91"/>
          <p:cNvSpPr txBox="1"/>
          <p:nvPr/>
        </p:nvSpPr>
        <p:spPr>
          <a:xfrm>
            <a:off x="9439412" y="5095933"/>
            <a:ext cx="1257900" cy="37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Red Hat Display"/>
                <a:ea typeface="Red Hat Display"/>
                <a:cs typeface="Red Hat Display"/>
                <a:sym typeface="Red Hat Display"/>
              </a:rPr>
              <a:t>Automation </a:t>
            </a:r>
            <a:endParaRPr sz="1000">
              <a:solidFill>
                <a:schemeClr val="lt1"/>
              </a:solidFill>
              <a:latin typeface="Red Hat Display"/>
              <a:ea typeface="Red Hat Display"/>
              <a:cs typeface="Red Hat Display"/>
              <a:sym typeface="Red Hat Display"/>
            </a:endParaRPr>
          </a:p>
        </p:txBody>
      </p:sp>
      <p:cxnSp>
        <p:nvCxnSpPr>
          <p:cNvPr id="1265" name="Google Shape;1265;p91"/>
          <p:cNvCxnSpPr>
            <a:stCxn id="1263" idx="2"/>
          </p:cNvCxnSpPr>
          <p:nvPr/>
        </p:nvCxnSpPr>
        <p:spPr>
          <a:xfrm flipH="1">
            <a:off x="8708138" y="6038031"/>
            <a:ext cx="815400" cy="8100"/>
          </a:xfrm>
          <a:prstGeom prst="straightConnector1">
            <a:avLst/>
          </a:prstGeom>
          <a:noFill/>
          <a:ln cap="flat" cmpd="sng" w="9525">
            <a:solidFill>
              <a:schemeClr val="lt1"/>
            </a:solidFill>
            <a:prstDash val="solid"/>
            <a:round/>
            <a:headEnd len="med" w="med" type="triangle"/>
            <a:tailEnd len="med" w="med" type="triangle"/>
          </a:ln>
        </p:spPr>
      </p:cxnSp>
      <p:pic>
        <p:nvPicPr>
          <p:cNvPr id="1266" name="Google Shape;1266;p91"/>
          <p:cNvPicPr preferRelativeResize="0"/>
          <p:nvPr/>
        </p:nvPicPr>
        <p:blipFill rotWithShape="1">
          <a:blip r:embed="rId4">
            <a:alphaModFix/>
          </a:blip>
          <a:srcRect b="0" l="0" r="0" t="0"/>
          <a:stretch/>
        </p:blipFill>
        <p:spPr>
          <a:xfrm>
            <a:off x="9809155" y="4651674"/>
            <a:ext cx="518393" cy="518393"/>
          </a:xfrm>
          <a:prstGeom prst="rect">
            <a:avLst/>
          </a:prstGeom>
          <a:noFill/>
          <a:ln>
            <a:noFill/>
          </a:ln>
        </p:spPr>
      </p:pic>
      <p:sp>
        <p:nvSpPr>
          <p:cNvPr id="1267" name="Google Shape;1267;p91"/>
          <p:cNvSpPr/>
          <p:nvPr/>
        </p:nvSpPr>
        <p:spPr>
          <a:xfrm>
            <a:off x="7924929" y="4631502"/>
            <a:ext cx="640200" cy="640200"/>
          </a:xfrm>
          <a:prstGeom prst="ellipse">
            <a:avLst/>
          </a:prstGeom>
          <a:noFill/>
          <a:ln cap="flat" cmpd="sng" w="9525">
            <a:solidFill>
              <a:schemeClr val="lt1"/>
            </a:solidFill>
            <a:prstDash val="dot"/>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p>
        </p:txBody>
      </p:sp>
      <p:pic>
        <p:nvPicPr>
          <p:cNvPr id="1268" name="Google Shape;1268;p91"/>
          <p:cNvPicPr preferRelativeResize="0"/>
          <p:nvPr/>
        </p:nvPicPr>
        <p:blipFill rotWithShape="1">
          <a:blip r:embed="rId5">
            <a:alphaModFix/>
          </a:blip>
          <a:srcRect b="0" l="0" r="0" t="0"/>
          <a:stretch/>
        </p:blipFill>
        <p:spPr>
          <a:xfrm>
            <a:off x="8043851" y="4755523"/>
            <a:ext cx="402352" cy="401755"/>
          </a:xfrm>
          <a:prstGeom prst="rect">
            <a:avLst/>
          </a:prstGeom>
          <a:noFill/>
          <a:ln>
            <a:noFill/>
          </a:ln>
        </p:spPr>
      </p:pic>
      <p:sp>
        <p:nvSpPr>
          <p:cNvPr id="1269" name="Google Shape;1269;p91"/>
          <p:cNvSpPr txBox="1"/>
          <p:nvPr/>
        </p:nvSpPr>
        <p:spPr>
          <a:xfrm>
            <a:off x="7721751" y="5373775"/>
            <a:ext cx="1371300" cy="37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Red Hat Display"/>
                <a:ea typeface="Red Hat Display"/>
                <a:cs typeface="Red Hat Display"/>
                <a:sym typeface="Red Hat Display"/>
              </a:rPr>
              <a:t>Execution Node(s)</a:t>
            </a:r>
            <a:endParaRPr sz="1000">
              <a:solidFill>
                <a:schemeClr val="lt1"/>
              </a:solidFill>
              <a:latin typeface="Red Hat Display"/>
              <a:ea typeface="Red Hat Display"/>
              <a:cs typeface="Red Hat Display"/>
              <a:sym typeface="Red Hat Display"/>
            </a:endParaRPr>
          </a:p>
        </p:txBody>
      </p:sp>
      <p:sp>
        <p:nvSpPr>
          <p:cNvPr id="1270" name="Google Shape;1270;p91"/>
          <p:cNvSpPr/>
          <p:nvPr/>
        </p:nvSpPr>
        <p:spPr>
          <a:xfrm>
            <a:off x="7924929" y="5717927"/>
            <a:ext cx="640200" cy="640200"/>
          </a:xfrm>
          <a:prstGeom prst="ellipse">
            <a:avLst/>
          </a:prstGeom>
          <a:noFill/>
          <a:ln cap="flat" cmpd="sng" w="9525">
            <a:solidFill>
              <a:schemeClr val="lt1"/>
            </a:solidFill>
            <a:prstDash val="dot"/>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p>
        </p:txBody>
      </p:sp>
      <p:sp>
        <p:nvSpPr>
          <p:cNvPr id="1271" name="Google Shape;1271;p91"/>
          <p:cNvSpPr/>
          <p:nvPr/>
        </p:nvSpPr>
        <p:spPr>
          <a:xfrm>
            <a:off x="9523538" y="4472031"/>
            <a:ext cx="1089600" cy="987000"/>
          </a:xfrm>
          <a:prstGeom prst="ellipse">
            <a:avLst/>
          </a:prstGeom>
          <a:noFill/>
          <a:ln cap="flat" cmpd="sng" w="9525">
            <a:solidFill>
              <a:schemeClr val="lt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72" name="Google Shape;1272;p91"/>
          <p:cNvPicPr preferRelativeResize="0"/>
          <p:nvPr/>
        </p:nvPicPr>
        <p:blipFill rotWithShape="1">
          <a:blip r:embed="rId5">
            <a:alphaModFix/>
          </a:blip>
          <a:srcRect b="0" l="0" r="0" t="0"/>
          <a:stretch/>
        </p:blipFill>
        <p:spPr>
          <a:xfrm>
            <a:off x="8043851" y="5847848"/>
            <a:ext cx="402352" cy="401755"/>
          </a:xfrm>
          <a:prstGeom prst="rect">
            <a:avLst/>
          </a:prstGeom>
          <a:noFill/>
          <a:ln>
            <a:noFill/>
          </a:ln>
        </p:spPr>
      </p:pic>
      <p:sp>
        <p:nvSpPr>
          <p:cNvPr id="1273" name="Google Shape;1273;p91"/>
          <p:cNvSpPr txBox="1"/>
          <p:nvPr/>
        </p:nvSpPr>
        <p:spPr>
          <a:xfrm>
            <a:off x="9439412" y="6142795"/>
            <a:ext cx="1257900" cy="37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Red Hat Display"/>
                <a:ea typeface="Red Hat Display"/>
                <a:cs typeface="Red Hat Display"/>
                <a:sym typeface="Red Hat Display"/>
              </a:rPr>
              <a:t>Automation </a:t>
            </a:r>
            <a:endParaRPr sz="1000">
              <a:solidFill>
                <a:schemeClr val="lt1"/>
              </a:solidFill>
              <a:latin typeface="Red Hat Display"/>
              <a:ea typeface="Red Hat Display"/>
              <a:cs typeface="Red Hat Display"/>
              <a:sym typeface="Red Hat Display"/>
            </a:endParaRPr>
          </a:p>
        </p:txBody>
      </p:sp>
      <p:cxnSp>
        <p:nvCxnSpPr>
          <p:cNvPr id="1274" name="Google Shape;1274;p91"/>
          <p:cNvCxnSpPr>
            <a:stCxn id="1271" idx="2"/>
          </p:cNvCxnSpPr>
          <p:nvPr/>
        </p:nvCxnSpPr>
        <p:spPr>
          <a:xfrm flipH="1">
            <a:off x="8708138" y="4965531"/>
            <a:ext cx="815400" cy="8100"/>
          </a:xfrm>
          <a:prstGeom prst="straightConnector1">
            <a:avLst/>
          </a:prstGeom>
          <a:noFill/>
          <a:ln cap="flat" cmpd="sng" w="9525">
            <a:solidFill>
              <a:schemeClr val="lt1"/>
            </a:solidFill>
            <a:prstDash val="solid"/>
            <a:round/>
            <a:headEnd len="med" w="med" type="triangle"/>
            <a:tailEnd len="med" w="med" type="triangle"/>
          </a:ln>
        </p:spPr>
      </p:cxnSp>
      <p:pic>
        <p:nvPicPr>
          <p:cNvPr id="1275" name="Google Shape;1275;p91"/>
          <p:cNvPicPr preferRelativeResize="0"/>
          <p:nvPr/>
        </p:nvPicPr>
        <p:blipFill rotWithShape="1">
          <a:blip r:embed="rId4">
            <a:alphaModFix/>
          </a:blip>
          <a:srcRect b="0" l="0" r="0" t="0"/>
          <a:stretch/>
        </p:blipFill>
        <p:spPr>
          <a:xfrm>
            <a:off x="9809155" y="5745786"/>
            <a:ext cx="518393" cy="518393"/>
          </a:xfrm>
          <a:prstGeom prst="rect">
            <a:avLst/>
          </a:prstGeom>
          <a:noFill/>
          <a:ln>
            <a:noFill/>
          </a:ln>
        </p:spPr>
      </p:pic>
      <p:sp>
        <p:nvSpPr>
          <p:cNvPr id="1276" name="Google Shape;1276;p91"/>
          <p:cNvSpPr txBox="1"/>
          <p:nvPr/>
        </p:nvSpPr>
        <p:spPr>
          <a:xfrm>
            <a:off x="7527250" y="4048062"/>
            <a:ext cx="2947800" cy="37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latin typeface="Red Hat Text"/>
                <a:ea typeface="Red Hat Text"/>
                <a:cs typeface="Red Hat Text"/>
                <a:sym typeface="Red Hat Text"/>
              </a:rPr>
              <a:t>DC2</a:t>
            </a:r>
            <a:endParaRPr sz="1000">
              <a:latin typeface="Red Hat Text"/>
              <a:ea typeface="Red Hat Text"/>
              <a:cs typeface="Red Hat Text"/>
              <a:sym typeface="Red Hat Text"/>
            </a:endParaRPr>
          </a:p>
        </p:txBody>
      </p:sp>
      <p:sp>
        <p:nvSpPr>
          <p:cNvPr id="1277" name="Google Shape;1277;p91"/>
          <p:cNvSpPr txBox="1"/>
          <p:nvPr/>
        </p:nvSpPr>
        <p:spPr>
          <a:xfrm>
            <a:off x="6344075" y="3585763"/>
            <a:ext cx="2220900" cy="62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000">
                <a:latin typeface="Red Hat Text"/>
                <a:ea typeface="Red Hat Text"/>
                <a:cs typeface="Red Hat Text"/>
                <a:sym typeface="Red Hat Text"/>
              </a:rPr>
              <a:t>WAN, MPLS, stretched VLANS etc</a:t>
            </a:r>
            <a:endParaRPr i="1" sz="1000">
              <a:latin typeface="Red Hat Text"/>
              <a:ea typeface="Red Hat Text"/>
              <a:cs typeface="Red Hat Text"/>
              <a:sym typeface="Red Hat Text"/>
            </a:endParaRPr>
          </a:p>
          <a:p>
            <a:pPr indent="0" lvl="0" marL="0" rtl="0" algn="l">
              <a:spcBef>
                <a:spcPts val="0"/>
              </a:spcBef>
              <a:spcAft>
                <a:spcPts val="0"/>
              </a:spcAft>
              <a:buNone/>
            </a:pPr>
            <a:r>
              <a:rPr i="1" lang="en" sz="1000">
                <a:latin typeface="Red Hat Text"/>
                <a:ea typeface="Red Hat Text"/>
                <a:cs typeface="Red Hat Text"/>
                <a:sym typeface="Red Hat Text"/>
              </a:rPr>
              <a:t>Designed to provide a flat connected network</a:t>
            </a:r>
            <a:endParaRPr i="1" sz="1000">
              <a:latin typeface="Red Hat Text"/>
              <a:ea typeface="Red Hat Text"/>
              <a:cs typeface="Red Hat Text"/>
              <a:sym typeface="Red Hat Text"/>
            </a:endParaRPr>
          </a:p>
        </p:txBody>
      </p:sp>
      <p:sp>
        <p:nvSpPr>
          <p:cNvPr id="1278" name="Google Shape;1278;p91"/>
          <p:cNvSpPr txBox="1"/>
          <p:nvPr/>
        </p:nvSpPr>
        <p:spPr>
          <a:xfrm>
            <a:off x="2262800" y="5277926"/>
            <a:ext cx="2947800" cy="98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000">
                <a:latin typeface="Red Hat Text"/>
                <a:ea typeface="Red Hat Text"/>
                <a:cs typeface="Red Hat Text"/>
                <a:sym typeface="Red Hat Text"/>
              </a:rPr>
              <a:t>Controllers could be in either DC and used for execution as well or just control plane</a:t>
            </a:r>
            <a:endParaRPr i="1" sz="1000">
              <a:latin typeface="Red Hat Text"/>
              <a:ea typeface="Red Hat Text"/>
              <a:cs typeface="Red Hat Text"/>
              <a:sym typeface="Red Hat Text"/>
            </a:endParaRPr>
          </a:p>
          <a:p>
            <a:pPr indent="0" lvl="0" marL="0" rtl="0" algn="l">
              <a:spcBef>
                <a:spcPts val="0"/>
              </a:spcBef>
              <a:spcAft>
                <a:spcPts val="0"/>
              </a:spcAft>
              <a:buNone/>
            </a:pPr>
            <a:r>
              <a:t/>
            </a:r>
            <a:endParaRPr i="1" sz="1000">
              <a:latin typeface="Red Hat Text"/>
              <a:ea typeface="Red Hat Text"/>
              <a:cs typeface="Red Hat Text"/>
              <a:sym typeface="Red Hat Text"/>
            </a:endParaRPr>
          </a:p>
          <a:p>
            <a:pPr indent="0" lvl="0" marL="0" rtl="0" algn="l">
              <a:spcBef>
                <a:spcPts val="0"/>
              </a:spcBef>
              <a:spcAft>
                <a:spcPts val="0"/>
              </a:spcAft>
              <a:buNone/>
            </a:pPr>
            <a:r>
              <a:rPr i="1" lang="en" sz="1000">
                <a:latin typeface="Red Hat Text"/>
                <a:ea typeface="Red Hat Text"/>
                <a:cs typeface="Red Hat Text"/>
                <a:sym typeface="Red Hat Text"/>
              </a:rPr>
              <a:t>Caveats as before Mesh around cross site database connectivity etc</a:t>
            </a:r>
            <a:endParaRPr i="1" sz="1000">
              <a:latin typeface="Red Hat Text"/>
              <a:ea typeface="Red Hat Text"/>
              <a:cs typeface="Red Hat Text"/>
              <a:sym typeface="Red Hat Text"/>
            </a:endParaRPr>
          </a:p>
        </p:txBody>
      </p:sp>
      <p:pic>
        <p:nvPicPr>
          <p:cNvPr id="1279" name="Google Shape;1279;p91"/>
          <p:cNvPicPr preferRelativeResize="0"/>
          <p:nvPr/>
        </p:nvPicPr>
        <p:blipFill rotWithShape="1">
          <a:blip r:embed="rId6">
            <a:alphaModFix/>
          </a:blip>
          <a:srcRect b="0" l="139" r="139" t="0"/>
          <a:stretch/>
        </p:blipFill>
        <p:spPr>
          <a:xfrm>
            <a:off x="5797834" y="3571179"/>
            <a:ext cx="546235" cy="546250"/>
          </a:xfrm>
          <a:prstGeom prst="rect">
            <a:avLst/>
          </a:prstGeom>
          <a:noFill/>
          <a:ln>
            <a:noFill/>
          </a:ln>
        </p:spPr>
      </p:pic>
      <p:grpSp>
        <p:nvGrpSpPr>
          <p:cNvPr id="1280" name="Google Shape;1280;p91"/>
          <p:cNvGrpSpPr/>
          <p:nvPr/>
        </p:nvGrpSpPr>
        <p:grpSpPr>
          <a:xfrm>
            <a:off x="5822863" y="2168750"/>
            <a:ext cx="546261" cy="749053"/>
            <a:chOff x="5128725" y="5968275"/>
            <a:chExt cx="546261" cy="749053"/>
          </a:xfrm>
        </p:grpSpPr>
        <p:pic>
          <p:nvPicPr>
            <p:cNvPr id="1281" name="Google Shape;1281;p91"/>
            <p:cNvPicPr preferRelativeResize="0"/>
            <p:nvPr/>
          </p:nvPicPr>
          <p:blipFill rotWithShape="1">
            <a:blip r:embed="rId7">
              <a:alphaModFix/>
            </a:blip>
            <a:srcRect b="0" l="139" r="139" t="0"/>
            <a:stretch/>
          </p:blipFill>
          <p:spPr>
            <a:xfrm>
              <a:off x="5128725" y="6169550"/>
              <a:ext cx="546250" cy="547778"/>
            </a:xfrm>
            <a:prstGeom prst="rect">
              <a:avLst/>
            </a:prstGeom>
            <a:noFill/>
            <a:ln>
              <a:noFill/>
            </a:ln>
          </p:spPr>
        </p:pic>
        <p:pic>
          <p:nvPicPr>
            <p:cNvPr id="1260" name="Google Shape;1260;p91"/>
            <p:cNvPicPr preferRelativeResize="0"/>
            <p:nvPr/>
          </p:nvPicPr>
          <p:blipFill rotWithShape="1">
            <a:blip r:embed="rId8">
              <a:alphaModFix/>
            </a:blip>
            <a:srcRect b="0" l="0" r="0" t="0"/>
            <a:stretch/>
          </p:blipFill>
          <p:spPr>
            <a:xfrm>
              <a:off x="5128737" y="5968275"/>
              <a:ext cx="546250" cy="546250"/>
            </a:xfrm>
            <a:prstGeom prst="rect">
              <a:avLst/>
            </a:prstGeom>
            <a:noFill/>
            <a:ln>
              <a:noFill/>
            </a:ln>
          </p:spPr>
        </p:pic>
      </p:grpSp>
      <p:grpSp>
        <p:nvGrpSpPr>
          <p:cNvPr id="1282" name="Google Shape;1282;p91"/>
          <p:cNvGrpSpPr/>
          <p:nvPr/>
        </p:nvGrpSpPr>
        <p:grpSpPr>
          <a:xfrm>
            <a:off x="5824000" y="5198625"/>
            <a:ext cx="546261" cy="749053"/>
            <a:chOff x="5128725" y="5968275"/>
            <a:chExt cx="546261" cy="749053"/>
          </a:xfrm>
        </p:grpSpPr>
        <p:pic>
          <p:nvPicPr>
            <p:cNvPr id="1283" name="Google Shape;1283;p91"/>
            <p:cNvPicPr preferRelativeResize="0"/>
            <p:nvPr/>
          </p:nvPicPr>
          <p:blipFill rotWithShape="1">
            <a:blip r:embed="rId7">
              <a:alphaModFix/>
            </a:blip>
            <a:srcRect b="0" l="139" r="139" t="0"/>
            <a:stretch/>
          </p:blipFill>
          <p:spPr>
            <a:xfrm>
              <a:off x="5128725" y="6169550"/>
              <a:ext cx="546250" cy="547778"/>
            </a:xfrm>
            <a:prstGeom prst="rect">
              <a:avLst/>
            </a:prstGeom>
            <a:noFill/>
            <a:ln>
              <a:noFill/>
            </a:ln>
          </p:spPr>
        </p:pic>
        <p:pic>
          <p:nvPicPr>
            <p:cNvPr id="1284" name="Google Shape;1284;p91"/>
            <p:cNvPicPr preferRelativeResize="0"/>
            <p:nvPr/>
          </p:nvPicPr>
          <p:blipFill rotWithShape="1">
            <a:blip r:embed="rId8">
              <a:alphaModFix/>
            </a:blip>
            <a:srcRect b="0" l="0" r="0" t="0"/>
            <a:stretch/>
          </p:blipFill>
          <p:spPr>
            <a:xfrm>
              <a:off x="5128737" y="5968275"/>
              <a:ext cx="546250" cy="546250"/>
            </a:xfrm>
            <a:prstGeom prst="rect">
              <a:avLst/>
            </a:prstGeom>
            <a:noFill/>
            <a:ln>
              <a:noFill/>
            </a:ln>
          </p:spPr>
        </p:pic>
      </p:grpSp>
      <p:sp>
        <p:nvSpPr>
          <p:cNvPr id="1285" name="Google Shape;1285;p91"/>
          <p:cNvSpPr txBox="1"/>
          <p:nvPr/>
        </p:nvSpPr>
        <p:spPr>
          <a:xfrm>
            <a:off x="5261925" y="2061174"/>
            <a:ext cx="1786500" cy="30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1000">
                <a:latin typeface="Red Hat Text"/>
                <a:ea typeface="Red Hat Text"/>
                <a:cs typeface="Red Hat Text"/>
                <a:sym typeface="Red Hat Text"/>
              </a:rPr>
              <a:t>perimeter access measures</a:t>
            </a:r>
            <a:endParaRPr i="1" sz="1000">
              <a:latin typeface="Red Hat Text"/>
              <a:ea typeface="Red Hat Text"/>
              <a:cs typeface="Red Hat Text"/>
              <a:sym typeface="Red Hat Text"/>
            </a:endParaRPr>
          </a:p>
          <a:p>
            <a:pPr indent="0" lvl="0" marL="0" rtl="0" algn="l">
              <a:spcBef>
                <a:spcPts val="0"/>
              </a:spcBef>
              <a:spcAft>
                <a:spcPts val="0"/>
              </a:spcAft>
              <a:buNone/>
            </a:pPr>
            <a:r>
              <a:t/>
            </a:r>
            <a:endParaRPr i="1" sz="1000">
              <a:latin typeface="Red Hat Text"/>
              <a:ea typeface="Red Hat Text"/>
              <a:cs typeface="Red Hat Text"/>
              <a:sym typeface="Red Hat Text"/>
            </a:endParaRPr>
          </a:p>
        </p:txBody>
      </p:sp>
      <p:sp>
        <p:nvSpPr>
          <p:cNvPr id="1286" name="Google Shape;1286;p91"/>
          <p:cNvSpPr txBox="1"/>
          <p:nvPr/>
        </p:nvSpPr>
        <p:spPr>
          <a:xfrm>
            <a:off x="5180000" y="5804949"/>
            <a:ext cx="1786500" cy="30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1000">
                <a:latin typeface="Red Hat Text"/>
                <a:ea typeface="Red Hat Text"/>
                <a:cs typeface="Red Hat Text"/>
                <a:sym typeface="Red Hat Text"/>
              </a:rPr>
              <a:t>perimeter access measures</a:t>
            </a:r>
            <a:endParaRPr i="1" sz="1000">
              <a:latin typeface="Red Hat Text"/>
              <a:ea typeface="Red Hat Text"/>
              <a:cs typeface="Red Hat Text"/>
              <a:sym typeface="Red Hat Text"/>
            </a:endParaRPr>
          </a:p>
          <a:p>
            <a:pPr indent="0" lvl="0" marL="0" rtl="0" algn="l">
              <a:spcBef>
                <a:spcPts val="0"/>
              </a:spcBef>
              <a:spcAft>
                <a:spcPts val="0"/>
              </a:spcAft>
              <a:buNone/>
            </a:pPr>
            <a:r>
              <a:t/>
            </a:r>
            <a:endParaRPr i="1" sz="1000">
              <a:latin typeface="Red Hat Text"/>
              <a:ea typeface="Red Hat Text"/>
              <a:cs typeface="Red Hat Text"/>
              <a:sym typeface="Red Hat Text"/>
            </a:endParaRPr>
          </a:p>
        </p:txBody>
      </p:sp>
      <p:cxnSp>
        <p:nvCxnSpPr>
          <p:cNvPr id="1287" name="Google Shape;1287;p91"/>
          <p:cNvCxnSpPr/>
          <p:nvPr/>
        </p:nvCxnSpPr>
        <p:spPr>
          <a:xfrm>
            <a:off x="7018457" y="1870361"/>
            <a:ext cx="12600" cy="1100100"/>
          </a:xfrm>
          <a:prstGeom prst="straightConnector1">
            <a:avLst/>
          </a:prstGeom>
          <a:noFill/>
          <a:ln cap="flat" cmpd="sng" w="9525">
            <a:solidFill>
              <a:schemeClr val="dk2"/>
            </a:solidFill>
            <a:prstDash val="solid"/>
            <a:round/>
            <a:headEnd len="med" w="med" type="none"/>
            <a:tailEnd len="med" w="med" type="none"/>
          </a:ln>
        </p:spPr>
      </p:cxnSp>
      <p:cxnSp>
        <p:nvCxnSpPr>
          <p:cNvPr id="1288" name="Google Shape;1288;p91"/>
          <p:cNvCxnSpPr/>
          <p:nvPr/>
        </p:nvCxnSpPr>
        <p:spPr>
          <a:xfrm>
            <a:off x="7018451" y="2972126"/>
            <a:ext cx="935700" cy="4500"/>
          </a:xfrm>
          <a:prstGeom prst="straightConnector1">
            <a:avLst/>
          </a:prstGeom>
          <a:noFill/>
          <a:ln cap="flat" cmpd="sng" w="9525">
            <a:solidFill>
              <a:schemeClr val="dk2"/>
            </a:solidFill>
            <a:prstDash val="solid"/>
            <a:round/>
            <a:headEnd len="med" w="med" type="none"/>
            <a:tailEnd len="med" w="med" type="none"/>
          </a:ln>
        </p:spPr>
      </p:cxnSp>
      <p:cxnSp>
        <p:nvCxnSpPr>
          <p:cNvPr id="1289" name="Google Shape;1289;p91"/>
          <p:cNvCxnSpPr/>
          <p:nvPr/>
        </p:nvCxnSpPr>
        <p:spPr>
          <a:xfrm>
            <a:off x="6096001" y="2485476"/>
            <a:ext cx="935700" cy="4500"/>
          </a:xfrm>
          <a:prstGeom prst="straightConnector1">
            <a:avLst/>
          </a:prstGeom>
          <a:noFill/>
          <a:ln cap="flat" cmpd="sng" w="9525">
            <a:solidFill>
              <a:schemeClr val="dk2"/>
            </a:solidFill>
            <a:prstDash val="solid"/>
            <a:round/>
            <a:headEnd len="med" w="med" type="none"/>
            <a:tailEnd len="med" w="med" type="none"/>
          </a:ln>
        </p:spPr>
      </p:cxnSp>
      <p:cxnSp>
        <p:nvCxnSpPr>
          <p:cNvPr id="1290" name="Google Shape;1290;p91"/>
          <p:cNvCxnSpPr/>
          <p:nvPr/>
        </p:nvCxnSpPr>
        <p:spPr>
          <a:xfrm>
            <a:off x="6976251" y="5006639"/>
            <a:ext cx="935700" cy="4500"/>
          </a:xfrm>
          <a:prstGeom prst="straightConnector1">
            <a:avLst/>
          </a:prstGeom>
          <a:noFill/>
          <a:ln cap="flat" cmpd="sng" w="9525">
            <a:solidFill>
              <a:schemeClr val="dk2"/>
            </a:solidFill>
            <a:prstDash val="solid"/>
            <a:round/>
            <a:headEnd len="med" w="med" type="none"/>
            <a:tailEnd len="med" w="med" type="none"/>
          </a:ln>
        </p:spPr>
      </p:cxnSp>
      <p:cxnSp>
        <p:nvCxnSpPr>
          <p:cNvPr id="1291" name="Google Shape;1291;p91"/>
          <p:cNvCxnSpPr/>
          <p:nvPr/>
        </p:nvCxnSpPr>
        <p:spPr>
          <a:xfrm>
            <a:off x="6983657" y="5006648"/>
            <a:ext cx="12600" cy="1100100"/>
          </a:xfrm>
          <a:prstGeom prst="straightConnector1">
            <a:avLst/>
          </a:prstGeom>
          <a:noFill/>
          <a:ln cap="flat" cmpd="sng" w="9525">
            <a:solidFill>
              <a:schemeClr val="dk2"/>
            </a:solidFill>
            <a:prstDash val="solid"/>
            <a:round/>
            <a:headEnd len="med" w="med" type="none"/>
            <a:tailEnd len="med" w="med" type="none"/>
          </a:ln>
        </p:spPr>
      </p:cxnSp>
      <p:cxnSp>
        <p:nvCxnSpPr>
          <p:cNvPr id="1292" name="Google Shape;1292;p91"/>
          <p:cNvCxnSpPr/>
          <p:nvPr/>
        </p:nvCxnSpPr>
        <p:spPr>
          <a:xfrm>
            <a:off x="6983651" y="6108414"/>
            <a:ext cx="935700" cy="4500"/>
          </a:xfrm>
          <a:prstGeom prst="straightConnector1">
            <a:avLst/>
          </a:prstGeom>
          <a:noFill/>
          <a:ln cap="flat" cmpd="sng" w="9525">
            <a:solidFill>
              <a:schemeClr val="dk2"/>
            </a:solidFill>
            <a:prstDash val="solid"/>
            <a:round/>
            <a:headEnd len="med" w="med" type="none"/>
            <a:tailEnd len="med" w="med" type="none"/>
          </a:ln>
        </p:spPr>
      </p:cxnSp>
      <p:cxnSp>
        <p:nvCxnSpPr>
          <p:cNvPr id="1293" name="Google Shape;1293;p91"/>
          <p:cNvCxnSpPr/>
          <p:nvPr/>
        </p:nvCxnSpPr>
        <p:spPr>
          <a:xfrm>
            <a:off x="6061201" y="5621764"/>
            <a:ext cx="935700" cy="4500"/>
          </a:xfrm>
          <a:prstGeom prst="straightConnector1">
            <a:avLst/>
          </a:prstGeom>
          <a:noFill/>
          <a:ln cap="flat" cmpd="sng" w="9525">
            <a:solidFill>
              <a:schemeClr val="dk2"/>
            </a:solidFill>
            <a:prstDash val="solid"/>
            <a:round/>
            <a:headEnd len="med" w="med" type="none"/>
            <a:tailEnd len="med" w="med" type="none"/>
          </a:ln>
        </p:spPr>
      </p:cxnSp>
      <p:grpSp>
        <p:nvGrpSpPr>
          <p:cNvPr id="1294" name="Google Shape;1294;p91"/>
          <p:cNvGrpSpPr/>
          <p:nvPr/>
        </p:nvGrpSpPr>
        <p:grpSpPr>
          <a:xfrm>
            <a:off x="4048250" y="3505348"/>
            <a:ext cx="1257900" cy="855089"/>
            <a:chOff x="4066550" y="3535286"/>
            <a:chExt cx="1257900" cy="855089"/>
          </a:xfrm>
        </p:grpSpPr>
        <p:sp>
          <p:nvSpPr>
            <p:cNvPr id="1295" name="Google Shape;1295;p91"/>
            <p:cNvSpPr txBox="1"/>
            <p:nvPr/>
          </p:nvSpPr>
          <p:spPr>
            <a:xfrm>
              <a:off x="4066550" y="4051675"/>
              <a:ext cx="1257900" cy="338700"/>
            </a:xfrm>
            <a:prstGeom prst="rect">
              <a:avLst/>
            </a:prstGeom>
            <a:solidFill>
              <a:schemeClr val="l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Red Hat Display"/>
                  <a:ea typeface="Red Hat Display"/>
                  <a:cs typeface="Red Hat Display"/>
                  <a:sym typeface="Red Hat Display"/>
                </a:rPr>
                <a:t>Automation mesh</a:t>
              </a:r>
              <a:endParaRPr sz="1000">
                <a:latin typeface="Red Hat Display"/>
                <a:ea typeface="Red Hat Display"/>
                <a:cs typeface="Red Hat Display"/>
                <a:sym typeface="Red Hat Display"/>
              </a:endParaRPr>
            </a:p>
          </p:txBody>
        </p:sp>
        <p:pic>
          <p:nvPicPr>
            <p:cNvPr id="1296" name="Google Shape;1296;p91"/>
            <p:cNvPicPr preferRelativeResize="0"/>
            <p:nvPr/>
          </p:nvPicPr>
          <p:blipFill>
            <a:blip r:embed="rId9">
              <a:alphaModFix/>
            </a:blip>
            <a:stretch>
              <a:fillRect/>
            </a:stretch>
          </p:blipFill>
          <p:spPr>
            <a:xfrm>
              <a:off x="4380032" y="3535286"/>
              <a:ext cx="630936" cy="630936"/>
            </a:xfrm>
            <a:prstGeom prst="rect">
              <a:avLst/>
            </a:prstGeom>
            <a:noFill/>
            <a:ln>
              <a:noFill/>
            </a:ln>
          </p:spPr>
        </p:pic>
      </p:gr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0" name="Shape 1300"/>
        <p:cNvGrpSpPr/>
        <p:nvPr/>
      </p:nvGrpSpPr>
      <p:grpSpPr>
        <a:xfrm>
          <a:off x="0" y="0"/>
          <a:ext cx="0" cy="0"/>
          <a:chOff x="0" y="0"/>
          <a:chExt cx="0" cy="0"/>
        </a:xfrm>
      </p:grpSpPr>
      <p:cxnSp>
        <p:nvCxnSpPr>
          <p:cNvPr id="1301" name="Google Shape;1301;p92"/>
          <p:cNvCxnSpPr>
            <a:stCxn id="1302" idx="3"/>
          </p:cNvCxnSpPr>
          <p:nvPr/>
        </p:nvCxnSpPr>
        <p:spPr>
          <a:xfrm flipH="1" rot="10800000">
            <a:off x="3404170" y="3837848"/>
            <a:ext cx="2645700" cy="12900"/>
          </a:xfrm>
          <a:prstGeom prst="straightConnector1">
            <a:avLst/>
          </a:prstGeom>
          <a:noFill/>
          <a:ln cap="flat" cmpd="sng" w="9525">
            <a:solidFill>
              <a:schemeClr val="dk2"/>
            </a:solidFill>
            <a:prstDash val="solid"/>
            <a:round/>
            <a:headEnd len="med" w="med" type="none"/>
            <a:tailEnd len="med" w="med" type="none"/>
          </a:ln>
        </p:spPr>
      </p:cxnSp>
      <p:cxnSp>
        <p:nvCxnSpPr>
          <p:cNvPr id="1303" name="Google Shape;1303;p92"/>
          <p:cNvCxnSpPr/>
          <p:nvPr/>
        </p:nvCxnSpPr>
        <p:spPr>
          <a:xfrm>
            <a:off x="4673157" y="2970661"/>
            <a:ext cx="5700" cy="1858500"/>
          </a:xfrm>
          <a:prstGeom prst="straightConnector1">
            <a:avLst/>
          </a:prstGeom>
          <a:noFill/>
          <a:ln cap="flat" cmpd="sng" w="9525">
            <a:solidFill>
              <a:schemeClr val="dk2"/>
            </a:solidFill>
            <a:prstDash val="solid"/>
            <a:round/>
            <a:headEnd len="med" w="med" type="none"/>
            <a:tailEnd len="med" w="med" type="none"/>
          </a:ln>
        </p:spPr>
      </p:cxnSp>
      <p:sp>
        <p:nvSpPr>
          <p:cNvPr id="1304" name="Google Shape;1304;p92"/>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305" name="Google Shape;1305;p92"/>
          <p:cNvSpPr txBox="1"/>
          <p:nvPr/>
        </p:nvSpPr>
        <p:spPr>
          <a:xfrm>
            <a:off x="645939" y="486325"/>
            <a:ext cx="8800200" cy="773400"/>
          </a:xfrm>
          <a:prstGeom prst="rect">
            <a:avLst/>
          </a:prstGeom>
          <a:noFill/>
          <a:ln>
            <a:noFill/>
          </a:ln>
        </p:spPr>
        <p:txBody>
          <a:bodyPr anchorCtr="0" anchor="ctr" bIns="0" lIns="0" spcFirstLastPara="1" rIns="0" wrap="square" tIns="0">
            <a:noAutofit/>
          </a:bodyPr>
          <a:lstStyle/>
          <a:p>
            <a:pPr indent="0" lvl="0" marL="0" rtl="0" algn="l">
              <a:lnSpc>
                <a:spcPct val="130000"/>
              </a:lnSpc>
              <a:spcBef>
                <a:spcPts val="0"/>
              </a:spcBef>
              <a:spcAft>
                <a:spcPts val="0"/>
              </a:spcAft>
              <a:buNone/>
            </a:pPr>
            <a:r>
              <a:rPr lang="en" sz="2400">
                <a:latin typeface="Red Hat Display"/>
                <a:ea typeface="Red Hat Display"/>
                <a:cs typeface="Red Hat Display"/>
                <a:sym typeface="Red Hat Display"/>
              </a:rPr>
              <a:t>Multi DC Setup: multiple zoned network segregation</a:t>
            </a:r>
            <a:endParaRPr sz="2400">
              <a:latin typeface="Red Hat Display"/>
              <a:ea typeface="Red Hat Display"/>
              <a:cs typeface="Red Hat Display"/>
              <a:sym typeface="Red Hat Display"/>
            </a:endParaRPr>
          </a:p>
        </p:txBody>
      </p:sp>
      <p:pic>
        <p:nvPicPr>
          <p:cNvPr id="1302" name="Google Shape;1302;p92"/>
          <p:cNvPicPr preferRelativeResize="0"/>
          <p:nvPr/>
        </p:nvPicPr>
        <p:blipFill rotWithShape="1">
          <a:blip r:embed="rId3">
            <a:alphaModFix/>
          </a:blip>
          <a:srcRect b="0" l="0" r="-17302" t="0"/>
          <a:stretch/>
        </p:blipFill>
        <p:spPr>
          <a:xfrm>
            <a:off x="2688955" y="3536775"/>
            <a:ext cx="715214" cy="627946"/>
          </a:xfrm>
          <a:prstGeom prst="rect">
            <a:avLst/>
          </a:prstGeom>
          <a:noFill/>
          <a:ln>
            <a:noFill/>
          </a:ln>
        </p:spPr>
      </p:pic>
      <p:sp>
        <p:nvSpPr>
          <p:cNvPr id="1306" name="Google Shape;1306;p92"/>
          <p:cNvSpPr/>
          <p:nvPr/>
        </p:nvSpPr>
        <p:spPr>
          <a:xfrm>
            <a:off x="7404100" y="1313800"/>
            <a:ext cx="3235200" cy="4951200"/>
          </a:xfrm>
          <a:prstGeom prst="roundRect">
            <a:avLst>
              <a:gd fmla="val 16667"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92"/>
          <p:cNvSpPr txBox="1"/>
          <p:nvPr/>
        </p:nvSpPr>
        <p:spPr>
          <a:xfrm>
            <a:off x="7624500" y="998474"/>
            <a:ext cx="2947800" cy="37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latin typeface="Red Hat Text"/>
                <a:ea typeface="Red Hat Text"/>
                <a:cs typeface="Red Hat Text"/>
                <a:sym typeface="Red Hat Text"/>
              </a:rPr>
              <a:t>DC</a:t>
            </a:r>
            <a:r>
              <a:rPr b="1" i="1" lang="en" sz="1000">
                <a:latin typeface="Red Hat Text"/>
                <a:ea typeface="Red Hat Text"/>
                <a:cs typeface="Red Hat Text"/>
                <a:sym typeface="Red Hat Text"/>
              </a:rPr>
              <a:t>n</a:t>
            </a:r>
            <a:endParaRPr i="1" sz="1000">
              <a:latin typeface="Red Hat Text"/>
              <a:ea typeface="Red Hat Text"/>
              <a:cs typeface="Red Hat Text"/>
              <a:sym typeface="Red Hat Text"/>
            </a:endParaRPr>
          </a:p>
        </p:txBody>
      </p:sp>
      <p:sp>
        <p:nvSpPr>
          <p:cNvPr id="1308" name="Google Shape;1308;p92"/>
          <p:cNvSpPr txBox="1"/>
          <p:nvPr/>
        </p:nvSpPr>
        <p:spPr>
          <a:xfrm>
            <a:off x="1380225" y="1751525"/>
            <a:ext cx="4110300" cy="461700"/>
          </a:xfrm>
          <a:prstGeom prst="rect">
            <a:avLst/>
          </a:prstGeom>
          <a:noFill/>
          <a:ln>
            <a:noFill/>
          </a:ln>
        </p:spPr>
        <p:txBody>
          <a:bodyPr anchorCtr="0" anchor="t" bIns="91425" lIns="91425" spcFirstLastPara="1" rIns="91425" wrap="square" tIns="91425">
            <a:spAutoFit/>
          </a:bodyPr>
          <a:lstStyle/>
          <a:p>
            <a:pPr indent="0" lvl="0" marL="457200" rtl="0" algn="l">
              <a:lnSpc>
                <a:spcPct val="135000"/>
              </a:lnSpc>
              <a:spcBef>
                <a:spcPts val="1000"/>
              </a:spcBef>
              <a:spcAft>
                <a:spcPts val="1000"/>
              </a:spcAft>
              <a:buNone/>
            </a:pPr>
            <a:r>
              <a:rPr b="1" lang="en" sz="1800">
                <a:solidFill>
                  <a:schemeClr val="dk1"/>
                </a:solidFill>
                <a:latin typeface="Red Hat Display"/>
                <a:ea typeface="Red Hat Display"/>
                <a:cs typeface="Red Hat Display"/>
                <a:sym typeface="Red Hat Display"/>
              </a:rPr>
              <a:t>node type: hybrid or control</a:t>
            </a:r>
            <a:endParaRPr/>
          </a:p>
        </p:txBody>
      </p:sp>
      <p:pic>
        <p:nvPicPr>
          <p:cNvPr id="1309" name="Google Shape;1309;p92"/>
          <p:cNvPicPr preferRelativeResize="0"/>
          <p:nvPr/>
        </p:nvPicPr>
        <p:blipFill rotWithShape="1">
          <a:blip r:embed="rId3">
            <a:alphaModFix/>
          </a:blip>
          <a:srcRect b="0" l="0" r="-17302" t="0"/>
          <a:stretch/>
        </p:blipFill>
        <p:spPr>
          <a:xfrm>
            <a:off x="2688955" y="2666200"/>
            <a:ext cx="715214" cy="627946"/>
          </a:xfrm>
          <a:prstGeom prst="rect">
            <a:avLst/>
          </a:prstGeom>
          <a:noFill/>
          <a:ln>
            <a:noFill/>
          </a:ln>
        </p:spPr>
      </p:pic>
      <p:pic>
        <p:nvPicPr>
          <p:cNvPr id="1310" name="Google Shape;1310;p92"/>
          <p:cNvPicPr preferRelativeResize="0"/>
          <p:nvPr/>
        </p:nvPicPr>
        <p:blipFill rotWithShape="1">
          <a:blip r:embed="rId3">
            <a:alphaModFix/>
          </a:blip>
          <a:srcRect b="0" l="0" r="-17302" t="0"/>
          <a:stretch/>
        </p:blipFill>
        <p:spPr>
          <a:xfrm>
            <a:off x="2688955" y="4407350"/>
            <a:ext cx="715214" cy="627946"/>
          </a:xfrm>
          <a:prstGeom prst="rect">
            <a:avLst/>
          </a:prstGeom>
          <a:noFill/>
          <a:ln>
            <a:noFill/>
          </a:ln>
        </p:spPr>
      </p:pic>
      <p:sp>
        <p:nvSpPr>
          <p:cNvPr id="1311" name="Google Shape;1311;p92"/>
          <p:cNvSpPr txBox="1"/>
          <p:nvPr/>
        </p:nvSpPr>
        <p:spPr>
          <a:xfrm>
            <a:off x="263450" y="2705025"/>
            <a:ext cx="21270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latin typeface="Red Hat Display"/>
                <a:ea typeface="Red Hat Display"/>
                <a:cs typeface="Red Hat Display"/>
                <a:sym typeface="Red Hat Display"/>
              </a:rPr>
              <a:t>INSTANCE GROUPS:</a:t>
            </a:r>
            <a:endParaRPr b="1" sz="1000">
              <a:latin typeface="Red Hat Display"/>
              <a:ea typeface="Red Hat Display"/>
              <a:cs typeface="Red Hat Display"/>
              <a:sym typeface="Red Hat Display"/>
            </a:endParaRPr>
          </a:p>
          <a:p>
            <a:pPr indent="0" lvl="0" marL="0" rtl="0" algn="l">
              <a:spcBef>
                <a:spcPts val="0"/>
              </a:spcBef>
              <a:spcAft>
                <a:spcPts val="0"/>
              </a:spcAft>
              <a:buNone/>
            </a:pPr>
            <a:r>
              <a:rPr lang="en" sz="1000">
                <a:latin typeface="Red Hat Display"/>
                <a:ea typeface="Red Hat Display"/>
                <a:cs typeface="Red Hat Display"/>
                <a:sym typeface="Red Hat Display"/>
              </a:rPr>
              <a:t>controlplane</a:t>
            </a:r>
            <a:endParaRPr sz="1000">
              <a:latin typeface="Red Hat Display"/>
              <a:ea typeface="Red Hat Display"/>
              <a:cs typeface="Red Hat Display"/>
              <a:sym typeface="Red Hat Display"/>
            </a:endParaRPr>
          </a:p>
          <a:p>
            <a:pPr indent="0" lvl="0" marL="0" rtl="0" algn="l">
              <a:spcBef>
                <a:spcPts val="0"/>
              </a:spcBef>
              <a:spcAft>
                <a:spcPts val="0"/>
              </a:spcAft>
              <a:buNone/>
            </a:pPr>
            <a:r>
              <a:rPr lang="en" sz="1000">
                <a:latin typeface="Red Hat Display"/>
                <a:ea typeface="Red Hat Display"/>
                <a:cs typeface="Red Hat Display"/>
                <a:sym typeface="Red Hat Display"/>
              </a:rPr>
              <a:t>default</a:t>
            </a:r>
            <a:endParaRPr sz="1000">
              <a:latin typeface="Red Hat Display"/>
              <a:ea typeface="Red Hat Display"/>
              <a:cs typeface="Red Hat Display"/>
              <a:sym typeface="Red Hat Display"/>
            </a:endParaRPr>
          </a:p>
          <a:p>
            <a:pPr indent="0" lvl="0" marL="0" rtl="0" algn="l">
              <a:spcBef>
                <a:spcPts val="0"/>
              </a:spcBef>
              <a:spcAft>
                <a:spcPts val="0"/>
              </a:spcAft>
              <a:buNone/>
            </a:pPr>
            <a:r>
              <a:rPr lang="en" sz="1000">
                <a:latin typeface="Red Hat Display"/>
                <a:ea typeface="Red Hat Display"/>
                <a:cs typeface="Red Hat Display"/>
                <a:sym typeface="Red Hat Display"/>
              </a:rPr>
              <a:t>DC1</a:t>
            </a:r>
            <a:endParaRPr sz="1000">
              <a:latin typeface="Red Hat Display"/>
              <a:ea typeface="Red Hat Display"/>
              <a:cs typeface="Red Hat Display"/>
              <a:sym typeface="Red Hat Display"/>
            </a:endParaRPr>
          </a:p>
          <a:p>
            <a:pPr indent="0" lvl="0" marL="0" rtl="0" algn="l">
              <a:spcBef>
                <a:spcPts val="0"/>
              </a:spcBef>
              <a:spcAft>
                <a:spcPts val="0"/>
              </a:spcAft>
              <a:buNone/>
            </a:pPr>
            <a:r>
              <a:rPr lang="en" sz="1000">
                <a:latin typeface="Red Hat Display"/>
                <a:ea typeface="Red Hat Display"/>
                <a:cs typeface="Red Hat Display"/>
                <a:sym typeface="Red Hat Display"/>
              </a:rPr>
              <a:t>DC2</a:t>
            </a:r>
            <a:endParaRPr sz="1000">
              <a:latin typeface="Red Hat Display"/>
              <a:ea typeface="Red Hat Display"/>
              <a:cs typeface="Red Hat Display"/>
              <a:sym typeface="Red Hat Display"/>
            </a:endParaRPr>
          </a:p>
          <a:p>
            <a:pPr indent="0" lvl="0" marL="0" rtl="0" algn="l">
              <a:spcBef>
                <a:spcPts val="0"/>
              </a:spcBef>
              <a:spcAft>
                <a:spcPts val="0"/>
              </a:spcAft>
              <a:buNone/>
            </a:pPr>
            <a:r>
              <a:t/>
            </a:r>
            <a:endParaRPr sz="1000">
              <a:latin typeface="Red Hat Display"/>
              <a:ea typeface="Red Hat Display"/>
              <a:cs typeface="Red Hat Display"/>
              <a:sym typeface="Red Hat Display"/>
            </a:endParaRPr>
          </a:p>
          <a:p>
            <a:pPr indent="0" lvl="0" marL="0" rtl="0" algn="l">
              <a:spcBef>
                <a:spcPts val="0"/>
              </a:spcBef>
              <a:spcAft>
                <a:spcPts val="0"/>
              </a:spcAft>
              <a:buNone/>
            </a:pPr>
            <a:r>
              <a:rPr b="1" lang="en" sz="1000">
                <a:latin typeface="Red Hat Display"/>
                <a:ea typeface="Red Hat Display"/>
                <a:cs typeface="Red Hat Display"/>
                <a:sym typeface="Red Hat Display"/>
              </a:rPr>
              <a:t>INSTANCES:</a:t>
            </a:r>
            <a:endParaRPr b="1" sz="1000">
              <a:latin typeface="Red Hat Display"/>
              <a:ea typeface="Red Hat Display"/>
              <a:cs typeface="Red Hat Display"/>
              <a:sym typeface="Red Hat Display"/>
            </a:endParaRPr>
          </a:p>
          <a:p>
            <a:pPr indent="0" lvl="0" marL="0" rtl="0" algn="l">
              <a:spcBef>
                <a:spcPts val="0"/>
              </a:spcBef>
              <a:spcAft>
                <a:spcPts val="0"/>
              </a:spcAft>
              <a:buNone/>
            </a:pPr>
            <a:r>
              <a:rPr lang="en" sz="1000">
                <a:latin typeface="Red Hat Display"/>
                <a:ea typeface="Red Hat Display"/>
                <a:cs typeface="Red Hat Display"/>
                <a:sym typeface="Red Hat Display"/>
              </a:rPr>
              <a:t>controller1-n</a:t>
            </a:r>
            <a:endParaRPr sz="1000">
              <a:solidFill>
                <a:schemeClr val="dk1"/>
              </a:solidFill>
              <a:latin typeface="Red Hat Display"/>
              <a:ea typeface="Red Hat Display"/>
              <a:cs typeface="Red Hat Display"/>
              <a:sym typeface="Red Hat Display"/>
            </a:endParaRPr>
          </a:p>
          <a:p>
            <a:pPr indent="0" lvl="0" marL="0" rtl="0" algn="l">
              <a:spcBef>
                <a:spcPts val="0"/>
              </a:spcBef>
              <a:spcAft>
                <a:spcPts val="0"/>
              </a:spcAft>
              <a:buClr>
                <a:schemeClr val="dk1"/>
              </a:buClr>
              <a:buSzPts val="1100"/>
              <a:buFont typeface="Arial"/>
              <a:buNone/>
            </a:pPr>
            <a:r>
              <a:rPr lang="en" sz="1000">
                <a:solidFill>
                  <a:schemeClr val="dk1"/>
                </a:solidFill>
                <a:latin typeface="Red Hat Display"/>
                <a:ea typeface="Red Hat Display"/>
                <a:cs typeface="Red Hat Display"/>
                <a:sym typeface="Red Hat Display"/>
              </a:rPr>
              <a:t>hop1-n</a:t>
            </a:r>
            <a:endParaRPr sz="1000">
              <a:solidFill>
                <a:schemeClr val="dk1"/>
              </a:solidFill>
              <a:latin typeface="Red Hat Display"/>
              <a:ea typeface="Red Hat Display"/>
              <a:cs typeface="Red Hat Display"/>
              <a:sym typeface="Red Hat Display"/>
            </a:endParaRPr>
          </a:p>
          <a:p>
            <a:pPr indent="0" lvl="0" marL="0" rtl="0" algn="l">
              <a:spcBef>
                <a:spcPts val="0"/>
              </a:spcBef>
              <a:spcAft>
                <a:spcPts val="0"/>
              </a:spcAft>
              <a:buClr>
                <a:schemeClr val="dk1"/>
              </a:buClr>
              <a:buSzPts val="1100"/>
              <a:buFont typeface="Arial"/>
              <a:buNone/>
            </a:pPr>
            <a:r>
              <a:rPr lang="en" sz="1000">
                <a:solidFill>
                  <a:schemeClr val="dk1"/>
                </a:solidFill>
                <a:latin typeface="Red Hat Display"/>
                <a:ea typeface="Red Hat Display"/>
                <a:cs typeface="Red Hat Display"/>
                <a:sym typeface="Red Hat Display"/>
              </a:rPr>
              <a:t>peerz1-n execution  [DC</a:t>
            </a:r>
            <a:r>
              <a:rPr i="1" lang="en" sz="1000">
                <a:solidFill>
                  <a:schemeClr val="dk1"/>
                </a:solidFill>
                <a:latin typeface="Red Hat Display"/>
                <a:ea typeface="Red Hat Display"/>
                <a:cs typeface="Red Hat Display"/>
                <a:sym typeface="Red Hat Display"/>
              </a:rPr>
              <a:t>n</a:t>
            </a:r>
            <a:r>
              <a:rPr lang="en" sz="1000">
                <a:solidFill>
                  <a:schemeClr val="dk1"/>
                </a:solidFill>
                <a:latin typeface="Red Hat Display"/>
                <a:ea typeface="Red Hat Display"/>
                <a:cs typeface="Red Hat Display"/>
                <a:sym typeface="Red Hat Display"/>
              </a:rPr>
              <a:t>-zone1]</a:t>
            </a:r>
            <a:endParaRPr sz="1000">
              <a:latin typeface="Red Hat Display"/>
              <a:ea typeface="Red Hat Display"/>
              <a:cs typeface="Red Hat Display"/>
              <a:sym typeface="Red Hat Display"/>
            </a:endParaRPr>
          </a:p>
          <a:p>
            <a:pPr indent="0" lvl="0" marL="0" rtl="0" algn="l">
              <a:spcBef>
                <a:spcPts val="0"/>
              </a:spcBef>
              <a:spcAft>
                <a:spcPts val="0"/>
              </a:spcAft>
              <a:buNone/>
            </a:pPr>
            <a:r>
              <a:rPr lang="en" sz="1000">
                <a:latin typeface="Red Hat Display"/>
                <a:ea typeface="Red Hat Display"/>
                <a:cs typeface="Red Hat Display"/>
                <a:sym typeface="Red Hat Display"/>
              </a:rPr>
              <a:t>peerz2-n execution </a:t>
            </a:r>
            <a:r>
              <a:rPr lang="en" sz="1000">
                <a:solidFill>
                  <a:schemeClr val="dk1"/>
                </a:solidFill>
                <a:latin typeface="Red Hat Display"/>
                <a:ea typeface="Red Hat Display"/>
                <a:cs typeface="Red Hat Display"/>
                <a:sym typeface="Red Hat Display"/>
              </a:rPr>
              <a:t>[DC</a:t>
            </a:r>
            <a:r>
              <a:rPr i="1" lang="en" sz="1000">
                <a:solidFill>
                  <a:schemeClr val="dk1"/>
                </a:solidFill>
                <a:latin typeface="Red Hat Display"/>
                <a:ea typeface="Red Hat Display"/>
                <a:cs typeface="Red Hat Display"/>
                <a:sym typeface="Red Hat Display"/>
              </a:rPr>
              <a:t>n</a:t>
            </a:r>
            <a:r>
              <a:rPr lang="en" sz="1000">
                <a:solidFill>
                  <a:schemeClr val="dk1"/>
                </a:solidFill>
                <a:latin typeface="Red Hat Display"/>
                <a:ea typeface="Red Hat Display"/>
                <a:cs typeface="Red Hat Display"/>
                <a:sym typeface="Red Hat Display"/>
              </a:rPr>
              <a:t>-zone2]</a:t>
            </a:r>
            <a:endParaRPr sz="1000">
              <a:solidFill>
                <a:schemeClr val="dk1"/>
              </a:solidFill>
              <a:latin typeface="Red Hat Display"/>
              <a:ea typeface="Red Hat Display"/>
              <a:cs typeface="Red Hat Display"/>
              <a:sym typeface="Red Hat Display"/>
            </a:endParaRPr>
          </a:p>
          <a:p>
            <a:pPr indent="0" lvl="0" marL="0" rtl="0" algn="l">
              <a:spcBef>
                <a:spcPts val="0"/>
              </a:spcBef>
              <a:spcAft>
                <a:spcPts val="0"/>
              </a:spcAft>
              <a:buNone/>
            </a:pPr>
            <a:r>
              <a:t/>
            </a:r>
            <a:endParaRPr sz="1000">
              <a:latin typeface="Red Hat Display"/>
              <a:ea typeface="Red Hat Display"/>
              <a:cs typeface="Red Hat Display"/>
              <a:sym typeface="Red Hat Display"/>
            </a:endParaRPr>
          </a:p>
        </p:txBody>
      </p:sp>
      <p:cxnSp>
        <p:nvCxnSpPr>
          <p:cNvPr id="1312" name="Google Shape;1312;p92"/>
          <p:cNvCxnSpPr/>
          <p:nvPr/>
        </p:nvCxnSpPr>
        <p:spPr>
          <a:xfrm flipH="1" rot="10800000">
            <a:off x="3525116" y="2968615"/>
            <a:ext cx="1139700" cy="15300"/>
          </a:xfrm>
          <a:prstGeom prst="straightConnector1">
            <a:avLst/>
          </a:prstGeom>
          <a:noFill/>
          <a:ln cap="flat" cmpd="sng" w="9525">
            <a:solidFill>
              <a:schemeClr val="dk2"/>
            </a:solidFill>
            <a:prstDash val="solid"/>
            <a:round/>
            <a:headEnd len="med" w="med" type="none"/>
            <a:tailEnd len="med" w="med" type="none"/>
          </a:ln>
        </p:spPr>
      </p:cxnSp>
      <p:cxnSp>
        <p:nvCxnSpPr>
          <p:cNvPr id="1313" name="Google Shape;1313;p92"/>
          <p:cNvCxnSpPr/>
          <p:nvPr/>
        </p:nvCxnSpPr>
        <p:spPr>
          <a:xfrm flipH="1" rot="10800000">
            <a:off x="3525116" y="4834465"/>
            <a:ext cx="1161000" cy="18000"/>
          </a:xfrm>
          <a:prstGeom prst="straightConnector1">
            <a:avLst/>
          </a:prstGeom>
          <a:noFill/>
          <a:ln cap="flat" cmpd="sng" w="9525">
            <a:solidFill>
              <a:schemeClr val="dk2"/>
            </a:solidFill>
            <a:prstDash val="solid"/>
            <a:round/>
            <a:headEnd len="med" w="med" type="none"/>
            <a:tailEnd len="med" w="med" type="none"/>
          </a:ln>
        </p:spPr>
      </p:cxnSp>
      <p:grpSp>
        <p:nvGrpSpPr>
          <p:cNvPr id="1314" name="Google Shape;1314;p92"/>
          <p:cNvGrpSpPr/>
          <p:nvPr/>
        </p:nvGrpSpPr>
        <p:grpSpPr>
          <a:xfrm>
            <a:off x="7624500" y="3036784"/>
            <a:ext cx="1371300" cy="946181"/>
            <a:chOff x="7624500" y="1243871"/>
            <a:chExt cx="1371300" cy="946181"/>
          </a:xfrm>
        </p:grpSpPr>
        <p:grpSp>
          <p:nvGrpSpPr>
            <p:cNvPr id="1315" name="Google Shape;1315;p92"/>
            <p:cNvGrpSpPr/>
            <p:nvPr/>
          </p:nvGrpSpPr>
          <p:grpSpPr>
            <a:xfrm>
              <a:off x="7827679" y="1549852"/>
              <a:ext cx="640200" cy="640200"/>
              <a:chOff x="7827679" y="1549852"/>
              <a:chExt cx="640200" cy="640200"/>
            </a:xfrm>
          </p:grpSpPr>
          <p:sp>
            <p:nvSpPr>
              <p:cNvPr id="1316" name="Google Shape;1316;p92"/>
              <p:cNvSpPr/>
              <p:nvPr/>
            </p:nvSpPr>
            <p:spPr>
              <a:xfrm>
                <a:off x="7827679" y="1549852"/>
                <a:ext cx="640200" cy="640200"/>
              </a:xfrm>
              <a:prstGeom prst="ellipse">
                <a:avLst/>
              </a:prstGeom>
              <a:noFill/>
              <a:ln cap="flat" cmpd="sng" w="9525">
                <a:solidFill>
                  <a:schemeClr val="lt1"/>
                </a:solidFill>
                <a:prstDash val="dot"/>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p>
            </p:txBody>
          </p:sp>
          <p:pic>
            <p:nvPicPr>
              <p:cNvPr id="1317" name="Google Shape;1317;p92"/>
              <p:cNvPicPr preferRelativeResize="0"/>
              <p:nvPr/>
            </p:nvPicPr>
            <p:blipFill rotWithShape="1">
              <a:blip r:embed="rId4">
                <a:alphaModFix/>
              </a:blip>
              <a:srcRect b="0" l="0" r="0" t="0"/>
              <a:stretch/>
            </p:blipFill>
            <p:spPr>
              <a:xfrm>
                <a:off x="7946601" y="1673873"/>
                <a:ext cx="402352" cy="401755"/>
              </a:xfrm>
              <a:prstGeom prst="rect">
                <a:avLst/>
              </a:prstGeom>
              <a:noFill/>
              <a:ln>
                <a:noFill/>
              </a:ln>
            </p:spPr>
          </p:pic>
        </p:grpSp>
        <p:sp>
          <p:nvSpPr>
            <p:cNvPr id="1318" name="Google Shape;1318;p92"/>
            <p:cNvSpPr txBox="1"/>
            <p:nvPr/>
          </p:nvSpPr>
          <p:spPr>
            <a:xfrm>
              <a:off x="7624500" y="1243871"/>
              <a:ext cx="1371300" cy="64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Red Hat Display"/>
                  <a:ea typeface="Red Hat Display"/>
                  <a:cs typeface="Red Hat Display"/>
                  <a:sym typeface="Red Hat Display"/>
                </a:rPr>
                <a:t>Execution Node(s)</a:t>
              </a:r>
              <a:endParaRPr sz="1000">
                <a:solidFill>
                  <a:schemeClr val="lt1"/>
                </a:solidFill>
                <a:latin typeface="Red Hat Display"/>
                <a:ea typeface="Red Hat Display"/>
                <a:cs typeface="Red Hat Display"/>
                <a:sym typeface="Red Hat Display"/>
              </a:endParaRPr>
            </a:p>
          </p:txBody>
        </p:sp>
      </p:grpSp>
      <p:grpSp>
        <p:nvGrpSpPr>
          <p:cNvPr id="1319" name="Google Shape;1319;p92"/>
          <p:cNvGrpSpPr/>
          <p:nvPr/>
        </p:nvGrpSpPr>
        <p:grpSpPr>
          <a:xfrm>
            <a:off x="7581862" y="4770956"/>
            <a:ext cx="1257900" cy="1018927"/>
            <a:chOff x="7581862" y="4770956"/>
            <a:chExt cx="1257900" cy="1018927"/>
          </a:xfrm>
        </p:grpSpPr>
        <p:grpSp>
          <p:nvGrpSpPr>
            <p:cNvPr id="1320" name="Google Shape;1320;p92"/>
            <p:cNvGrpSpPr/>
            <p:nvPr/>
          </p:nvGrpSpPr>
          <p:grpSpPr>
            <a:xfrm>
              <a:off x="7581862" y="4973624"/>
              <a:ext cx="1257900" cy="816259"/>
              <a:chOff x="9342162" y="1570024"/>
              <a:chExt cx="1257900" cy="816259"/>
            </a:xfrm>
          </p:grpSpPr>
          <p:sp>
            <p:nvSpPr>
              <p:cNvPr id="1321" name="Google Shape;1321;p92"/>
              <p:cNvSpPr txBox="1"/>
              <p:nvPr/>
            </p:nvSpPr>
            <p:spPr>
              <a:xfrm>
                <a:off x="9342162" y="2014283"/>
                <a:ext cx="1257900" cy="37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Red Hat Display"/>
                    <a:ea typeface="Red Hat Display"/>
                    <a:cs typeface="Red Hat Display"/>
                    <a:sym typeface="Red Hat Display"/>
                  </a:rPr>
                  <a:t>Automation </a:t>
                </a:r>
                <a:endParaRPr sz="1000">
                  <a:solidFill>
                    <a:schemeClr val="lt1"/>
                  </a:solidFill>
                  <a:latin typeface="Red Hat Display"/>
                  <a:ea typeface="Red Hat Display"/>
                  <a:cs typeface="Red Hat Display"/>
                  <a:sym typeface="Red Hat Display"/>
                </a:endParaRPr>
              </a:p>
            </p:txBody>
          </p:sp>
          <p:pic>
            <p:nvPicPr>
              <p:cNvPr id="1322" name="Google Shape;1322;p92"/>
              <p:cNvPicPr preferRelativeResize="0"/>
              <p:nvPr/>
            </p:nvPicPr>
            <p:blipFill rotWithShape="1">
              <a:blip r:embed="rId5">
                <a:alphaModFix/>
              </a:blip>
              <a:srcRect b="0" l="0" r="0" t="0"/>
              <a:stretch/>
            </p:blipFill>
            <p:spPr>
              <a:xfrm>
                <a:off x="9711905" y="1570024"/>
                <a:ext cx="518393" cy="518393"/>
              </a:xfrm>
              <a:prstGeom prst="rect">
                <a:avLst/>
              </a:prstGeom>
              <a:noFill/>
              <a:ln>
                <a:noFill/>
              </a:ln>
            </p:spPr>
          </p:pic>
        </p:grpSp>
        <p:sp>
          <p:nvSpPr>
            <p:cNvPr id="1323" name="Google Shape;1323;p92"/>
            <p:cNvSpPr/>
            <p:nvPr/>
          </p:nvSpPr>
          <p:spPr>
            <a:xfrm>
              <a:off x="7665988" y="4770956"/>
              <a:ext cx="1089600" cy="987000"/>
            </a:xfrm>
            <a:prstGeom prst="ellipse">
              <a:avLst/>
            </a:prstGeom>
            <a:noFill/>
            <a:ln cap="flat" cmpd="sng" w="9525">
              <a:solidFill>
                <a:schemeClr val="lt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24" name="Google Shape;1324;p92"/>
          <p:cNvCxnSpPr/>
          <p:nvPr/>
        </p:nvCxnSpPr>
        <p:spPr>
          <a:xfrm>
            <a:off x="6061000" y="1740275"/>
            <a:ext cx="19800" cy="2100300"/>
          </a:xfrm>
          <a:prstGeom prst="straightConnector1">
            <a:avLst/>
          </a:prstGeom>
          <a:noFill/>
          <a:ln cap="flat" cmpd="sng" w="9525">
            <a:solidFill>
              <a:schemeClr val="dk2"/>
            </a:solidFill>
            <a:prstDash val="solid"/>
            <a:round/>
            <a:headEnd len="med" w="med" type="none"/>
            <a:tailEnd len="med" w="med" type="none"/>
          </a:ln>
        </p:spPr>
      </p:cxnSp>
      <p:cxnSp>
        <p:nvCxnSpPr>
          <p:cNvPr id="1325" name="Google Shape;1325;p92"/>
          <p:cNvCxnSpPr>
            <a:endCxn id="1326" idx="2"/>
          </p:cNvCxnSpPr>
          <p:nvPr/>
        </p:nvCxnSpPr>
        <p:spPr>
          <a:xfrm flipH="1" rot="10800000">
            <a:off x="6049929" y="1745340"/>
            <a:ext cx="2624100" cy="15600"/>
          </a:xfrm>
          <a:prstGeom prst="straightConnector1">
            <a:avLst/>
          </a:prstGeom>
          <a:noFill/>
          <a:ln cap="flat" cmpd="sng" w="9525">
            <a:solidFill>
              <a:schemeClr val="dk2"/>
            </a:solidFill>
            <a:prstDash val="solid"/>
            <a:round/>
            <a:headEnd len="med" w="med" type="none"/>
            <a:tailEnd len="med" w="med" type="none"/>
          </a:ln>
        </p:spPr>
      </p:cxnSp>
      <p:cxnSp>
        <p:nvCxnSpPr>
          <p:cNvPr id="1327" name="Google Shape;1327;p92"/>
          <p:cNvCxnSpPr/>
          <p:nvPr/>
        </p:nvCxnSpPr>
        <p:spPr>
          <a:xfrm>
            <a:off x="8156625" y="4063613"/>
            <a:ext cx="7200" cy="626700"/>
          </a:xfrm>
          <a:prstGeom prst="straightConnector1">
            <a:avLst/>
          </a:prstGeom>
          <a:noFill/>
          <a:ln cap="flat" cmpd="sng" w="9525">
            <a:solidFill>
              <a:schemeClr val="lt1"/>
            </a:solidFill>
            <a:prstDash val="solid"/>
            <a:round/>
            <a:headEnd len="med" w="med" type="triangle"/>
            <a:tailEnd len="med" w="med" type="triangle"/>
          </a:ln>
        </p:spPr>
      </p:cxnSp>
      <p:sp>
        <p:nvSpPr>
          <p:cNvPr id="1328" name="Google Shape;1328;p92"/>
          <p:cNvSpPr txBox="1"/>
          <p:nvPr/>
        </p:nvSpPr>
        <p:spPr>
          <a:xfrm>
            <a:off x="2262800" y="5277926"/>
            <a:ext cx="2947800" cy="98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000">
                <a:latin typeface="Red Hat Text"/>
                <a:ea typeface="Red Hat Text"/>
                <a:cs typeface="Red Hat Text"/>
                <a:sym typeface="Red Hat Text"/>
              </a:rPr>
              <a:t>Controllers could be on corporate LAN or in either DC and used for execution as well or just control plane</a:t>
            </a:r>
            <a:endParaRPr i="1" sz="1000">
              <a:latin typeface="Red Hat Text"/>
              <a:ea typeface="Red Hat Text"/>
              <a:cs typeface="Red Hat Text"/>
              <a:sym typeface="Red Hat Text"/>
            </a:endParaRPr>
          </a:p>
          <a:p>
            <a:pPr indent="0" lvl="0" marL="0" rtl="0" algn="l">
              <a:spcBef>
                <a:spcPts val="0"/>
              </a:spcBef>
              <a:spcAft>
                <a:spcPts val="0"/>
              </a:spcAft>
              <a:buNone/>
            </a:pPr>
            <a:r>
              <a:t/>
            </a:r>
            <a:endParaRPr i="1" sz="1000">
              <a:latin typeface="Red Hat Text"/>
              <a:ea typeface="Red Hat Text"/>
              <a:cs typeface="Red Hat Text"/>
              <a:sym typeface="Red Hat Text"/>
            </a:endParaRPr>
          </a:p>
          <a:p>
            <a:pPr indent="0" lvl="0" marL="0" rtl="0" algn="l">
              <a:spcBef>
                <a:spcPts val="0"/>
              </a:spcBef>
              <a:spcAft>
                <a:spcPts val="0"/>
              </a:spcAft>
              <a:buNone/>
            </a:pPr>
            <a:r>
              <a:rPr i="1" lang="en" sz="1000">
                <a:latin typeface="Red Hat Text"/>
                <a:ea typeface="Red Hat Text"/>
                <a:cs typeface="Red Hat Text"/>
                <a:sym typeface="Red Hat Text"/>
              </a:rPr>
              <a:t>Caveats as before Mesh around cross site database connectivity etc</a:t>
            </a:r>
            <a:endParaRPr i="1" sz="1000">
              <a:latin typeface="Red Hat Text"/>
              <a:ea typeface="Red Hat Text"/>
              <a:cs typeface="Red Hat Text"/>
              <a:sym typeface="Red Hat Text"/>
            </a:endParaRPr>
          </a:p>
        </p:txBody>
      </p:sp>
      <p:pic>
        <p:nvPicPr>
          <p:cNvPr id="1329" name="Google Shape;1329;p92"/>
          <p:cNvPicPr preferRelativeResize="0"/>
          <p:nvPr/>
        </p:nvPicPr>
        <p:blipFill rotWithShape="1">
          <a:blip r:embed="rId6">
            <a:alphaModFix/>
          </a:blip>
          <a:srcRect b="0" l="139" r="139" t="0"/>
          <a:stretch/>
        </p:blipFill>
        <p:spPr>
          <a:xfrm>
            <a:off x="5797834" y="3571179"/>
            <a:ext cx="546235" cy="546250"/>
          </a:xfrm>
          <a:prstGeom prst="rect">
            <a:avLst/>
          </a:prstGeom>
          <a:noFill/>
          <a:ln>
            <a:noFill/>
          </a:ln>
        </p:spPr>
      </p:pic>
      <p:grpSp>
        <p:nvGrpSpPr>
          <p:cNvPr id="1330" name="Google Shape;1330;p92"/>
          <p:cNvGrpSpPr/>
          <p:nvPr/>
        </p:nvGrpSpPr>
        <p:grpSpPr>
          <a:xfrm>
            <a:off x="5822875" y="1378613"/>
            <a:ext cx="546261" cy="749053"/>
            <a:chOff x="5128725" y="5968275"/>
            <a:chExt cx="546261" cy="749053"/>
          </a:xfrm>
        </p:grpSpPr>
        <p:pic>
          <p:nvPicPr>
            <p:cNvPr id="1331" name="Google Shape;1331;p92"/>
            <p:cNvPicPr preferRelativeResize="0"/>
            <p:nvPr/>
          </p:nvPicPr>
          <p:blipFill rotWithShape="1">
            <a:blip r:embed="rId7">
              <a:alphaModFix/>
            </a:blip>
            <a:srcRect b="0" l="139" r="139" t="0"/>
            <a:stretch/>
          </p:blipFill>
          <p:spPr>
            <a:xfrm>
              <a:off x="5128725" y="6169550"/>
              <a:ext cx="546250" cy="547778"/>
            </a:xfrm>
            <a:prstGeom prst="rect">
              <a:avLst/>
            </a:prstGeom>
            <a:noFill/>
            <a:ln>
              <a:noFill/>
            </a:ln>
          </p:spPr>
        </p:pic>
        <p:pic>
          <p:nvPicPr>
            <p:cNvPr id="1332" name="Google Shape;1332;p92"/>
            <p:cNvPicPr preferRelativeResize="0"/>
            <p:nvPr/>
          </p:nvPicPr>
          <p:blipFill rotWithShape="1">
            <a:blip r:embed="rId8">
              <a:alphaModFix/>
            </a:blip>
            <a:srcRect b="0" l="0" r="0" t="0"/>
            <a:stretch/>
          </p:blipFill>
          <p:spPr>
            <a:xfrm>
              <a:off x="5128737" y="5968275"/>
              <a:ext cx="546250" cy="546250"/>
            </a:xfrm>
            <a:prstGeom prst="rect">
              <a:avLst/>
            </a:prstGeom>
            <a:noFill/>
            <a:ln>
              <a:noFill/>
            </a:ln>
          </p:spPr>
        </p:pic>
      </p:grpSp>
      <p:grpSp>
        <p:nvGrpSpPr>
          <p:cNvPr id="1333" name="Google Shape;1333;p92"/>
          <p:cNvGrpSpPr/>
          <p:nvPr/>
        </p:nvGrpSpPr>
        <p:grpSpPr>
          <a:xfrm>
            <a:off x="8674029" y="1425240"/>
            <a:ext cx="1696346" cy="640200"/>
            <a:chOff x="7827679" y="1549852"/>
            <a:chExt cx="1696346" cy="640200"/>
          </a:xfrm>
        </p:grpSpPr>
        <p:grpSp>
          <p:nvGrpSpPr>
            <p:cNvPr id="1334" name="Google Shape;1334;p92"/>
            <p:cNvGrpSpPr/>
            <p:nvPr/>
          </p:nvGrpSpPr>
          <p:grpSpPr>
            <a:xfrm>
              <a:off x="7827679" y="1549852"/>
              <a:ext cx="640200" cy="640200"/>
              <a:chOff x="7827679" y="1549852"/>
              <a:chExt cx="640200" cy="640200"/>
            </a:xfrm>
          </p:grpSpPr>
          <p:sp>
            <p:nvSpPr>
              <p:cNvPr id="1326" name="Google Shape;1326;p92"/>
              <p:cNvSpPr/>
              <p:nvPr/>
            </p:nvSpPr>
            <p:spPr>
              <a:xfrm>
                <a:off x="7827679" y="1549852"/>
                <a:ext cx="640200" cy="640200"/>
              </a:xfrm>
              <a:prstGeom prst="ellipse">
                <a:avLst/>
              </a:prstGeom>
              <a:noFill/>
              <a:ln cap="flat" cmpd="sng" w="9525">
                <a:solidFill>
                  <a:schemeClr val="lt1"/>
                </a:solidFill>
                <a:prstDash val="dot"/>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p>
            </p:txBody>
          </p:sp>
          <p:pic>
            <p:nvPicPr>
              <p:cNvPr id="1335" name="Google Shape;1335;p92"/>
              <p:cNvPicPr preferRelativeResize="0"/>
              <p:nvPr/>
            </p:nvPicPr>
            <p:blipFill rotWithShape="1">
              <a:blip r:embed="rId4">
                <a:alphaModFix/>
              </a:blip>
              <a:srcRect b="0" l="0" r="0" t="0"/>
              <a:stretch/>
            </p:blipFill>
            <p:spPr>
              <a:xfrm>
                <a:off x="7946601" y="1673873"/>
                <a:ext cx="402352" cy="401755"/>
              </a:xfrm>
              <a:prstGeom prst="rect">
                <a:avLst/>
              </a:prstGeom>
              <a:noFill/>
              <a:ln>
                <a:noFill/>
              </a:ln>
            </p:spPr>
          </p:pic>
        </p:grpSp>
        <p:sp>
          <p:nvSpPr>
            <p:cNvPr id="1336" name="Google Shape;1336;p92"/>
            <p:cNvSpPr txBox="1"/>
            <p:nvPr/>
          </p:nvSpPr>
          <p:spPr>
            <a:xfrm>
              <a:off x="8536725" y="1713350"/>
              <a:ext cx="987300" cy="31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lt1"/>
                  </a:solidFill>
                  <a:latin typeface="Red Hat Display"/>
                  <a:ea typeface="Red Hat Display"/>
                  <a:cs typeface="Red Hat Display"/>
                  <a:sym typeface="Red Hat Display"/>
                </a:rPr>
                <a:t>Hop Node(s)</a:t>
              </a:r>
              <a:endParaRPr sz="1000">
                <a:solidFill>
                  <a:schemeClr val="lt1"/>
                </a:solidFill>
                <a:latin typeface="Red Hat Display"/>
                <a:ea typeface="Red Hat Display"/>
                <a:cs typeface="Red Hat Display"/>
                <a:sym typeface="Red Hat Display"/>
              </a:endParaRPr>
            </a:p>
          </p:txBody>
        </p:sp>
      </p:grpSp>
      <p:pic>
        <p:nvPicPr>
          <p:cNvPr id="1337" name="Google Shape;1337;p92"/>
          <p:cNvPicPr preferRelativeResize="0"/>
          <p:nvPr/>
        </p:nvPicPr>
        <p:blipFill rotWithShape="1">
          <a:blip r:embed="rId8">
            <a:alphaModFix/>
          </a:blip>
          <a:srcRect b="0" l="0" r="0" t="0"/>
          <a:stretch/>
        </p:blipFill>
        <p:spPr>
          <a:xfrm>
            <a:off x="7887112" y="2470825"/>
            <a:ext cx="546250" cy="546250"/>
          </a:xfrm>
          <a:prstGeom prst="rect">
            <a:avLst/>
          </a:prstGeom>
          <a:noFill/>
          <a:ln>
            <a:noFill/>
          </a:ln>
        </p:spPr>
      </p:pic>
      <p:pic>
        <p:nvPicPr>
          <p:cNvPr id="1338" name="Google Shape;1338;p92"/>
          <p:cNvPicPr preferRelativeResize="0"/>
          <p:nvPr/>
        </p:nvPicPr>
        <p:blipFill rotWithShape="1">
          <a:blip r:embed="rId8">
            <a:alphaModFix/>
          </a:blip>
          <a:srcRect b="0" l="0" r="0" t="0"/>
          <a:stretch/>
        </p:blipFill>
        <p:spPr>
          <a:xfrm>
            <a:off x="9571562" y="2482638"/>
            <a:ext cx="546250" cy="546250"/>
          </a:xfrm>
          <a:prstGeom prst="rect">
            <a:avLst/>
          </a:prstGeom>
          <a:noFill/>
          <a:ln>
            <a:noFill/>
          </a:ln>
        </p:spPr>
      </p:pic>
      <p:grpSp>
        <p:nvGrpSpPr>
          <p:cNvPr id="1339" name="Google Shape;1339;p92"/>
          <p:cNvGrpSpPr/>
          <p:nvPr/>
        </p:nvGrpSpPr>
        <p:grpSpPr>
          <a:xfrm>
            <a:off x="9159025" y="3036784"/>
            <a:ext cx="1371300" cy="943293"/>
            <a:chOff x="7624500" y="1243871"/>
            <a:chExt cx="1371300" cy="943293"/>
          </a:xfrm>
        </p:grpSpPr>
        <p:grpSp>
          <p:nvGrpSpPr>
            <p:cNvPr id="1340" name="Google Shape;1340;p92"/>
            <p:cNvGrpSpPr/>
            <p:nvPr/>
          </p:nvGrpSpPr>
          <p:grpSpPr>
            <a:xfrm>
              <a:off x="7990054" y="1546965"/>
              <a:ext cx="640200" cy="640200"/>
              <a:chOff x="7990054" y="1546965"/>
              <a:chExt cx="640200" cy="640200"/>
            </a:xfrm>
          </p:grpSpPr>
          <p:sp>
            <p:nvSpPr>
              <p:cNvPr id="1341" name="Google Shape;1341;p92"/>
              <p:cNvSpPr/>
              <p:nvPr/>
            </p:nvSpPr>
            <p:spPr>
              <a:xfrm>
                <a:off x="7990054" y="1546965"/>
                <a:ext cx="640200" cy="640200"/>
              </a:xfrm>
              <a:prstGeom prst="ellipse">
                <a:avLst/>
              </a:prstGeom>
              <a:noFill/>
              <a:ln cap="flat" cmpd="sng" w="9525">
                <a:solidFill>
                  <a:schemeClr val="lt1"/>
                </a:solidFill>
                <a:prstDash val="dot"/>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p>
            </p:txBody>
          </p:sp>
          <p:pic>
            <p:nvPicPr>
              <p:cNvPr id="1342" name="Google Shape;1342;p92"/>
              <p:cNvPicPr preferRelativeResize="0"/>
              <p:nvPr/>
            </p:nvPicPr>
            <p:blipFill rotWithShape="1">
              <a:blip r:embed="rId4">
                <a:alphaModFix/>
              </a:blip>
              <a:srcRect b="0" l="0" r="0" t="0"/>
              <a:stretch/>
            </p:blipFill>
            <p:spPr>
              <a:xfrm>
                <a:off x="8108976" y="1666198"/>
                <a:ext cx="402352" cy="401755"/>
              </a:xfrm>
              <a:prstGeom prst="rect">
                <a:avLst/>
              </a:prstGeom>
              <a:noFill/>
              <a:ln>
                <a:noFill/>
              </a:ln>
            </p:spPr>
          </p:pic>
        </p:grpSp>
        <p:sp>
          <p:nvSpPr>
            <p:cNvPr id="1343" name="Google Shape;1343;p92"/>
            <p:cNvSpPr txBox="1"/>
            <p:nvPr/>
          </p:nvSpPr>
          <p:spPr>
            <a:xfrm>
              <a:off x="7624500" y="1243871"/>
              <a:ext cx="1371300" cy="64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Red Hat Display"/>
                  <a:ea typeface="Red Hat Display"/>
                  <a:cs typeface="Red Hat Display"/>
                  <a:sym typeface="Red Hat Display"/>
                </a:rPr>
                <a:t>Execution Node(s)</a:t>
              </a:r>
              <a:endParaRPr sz="1000">
                <a:solidFill>
                  <a:schemeClr val="lt1"/>
                </a:solidFill>
                <a:latin typeface="Red Hat Display"/>
                <a:ea typeface="Red Hat Display"/>
                <a:cs typeface="Red Hat Display"/>
                <a:sym typeface="Red Hat Display"/>
              </a:endParaRPr>
            </a:p>
          </p:txBody>
        </p:sp>
      </p:grpSp>
      <p:grpSp>
        <p:nvGrpSpPr>
          <p:cNvPr id="1344" name="Google Shape;1344;p92"/>
          <p:cNvGrpSpPr/>
          <p:nvPr/>
        </p:nvGrpSpPr>
        <p:grpSpPr>
          <a:xfrm>
            <a:off x="9247762" y="4770931"/>
            <a:ext cx="1257900" cy="1018927"/>
            <a:chOff x="7581862" y="4770956"/>
            <a:chExt cx="1257900" cy="1018927"/>
          </a:xfrm>
        </p:grpSpPr>
        <p:grpSp>
          <p:nvGrpSpPr>
            <p:cNvPr id="1345" name="Google Shape;1345;p92"/>
            <p:cNvGrpSpPr/>
            <p:nvPr/>
          </p:nvGrpSpPr>
          <p:grpSpPr>
            <a:xfrm>
              <a:off x="7581862" y="4973624"/>
              <a:ext cx="1257900" cy="816259"/>
              <a:chOff x="9342162" y="1570024"/>
              <a:chExt cx="1257900" cy="816259"/>
            </a:xfrm>
          </p:grpSpPr>
          <p:sp>
            <p:nvSpPr>
              <p:cNvPr id="1346" name="Google Shape;1346;p92"/>
              <p:cNvSpPr txBox="1"/>
              <p:nvPr/>
            </p:nvSpPr>
            <p:spPr>
              <a:xfrm>
                <a:off x="9342162" y="2014283"/>
                <a:ext cx="1257900" cy="37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Red Hat Display"/>
                    <a:ea typeface="Red Hat Display"/>
                    <a:cs typeface="Red Hat Display"/>
                    <a:sym typeface="Red Hat Display"/>
                  </a:rPr>
                  <a:t>Automation </a:t>
                </a:r>
                <a:endParaRPr sz="1000">
                  <a:solidFill>
                    <a:schemeClr val="lt1"/>
                  </a:solidFill>
                  <a:latin typeface="Red Hat Display"/>
                  <a:ea typeface="Red Hat Display"/>
                  <a:cs typeface="Red Hat Display"/>
                  <a:sym typeface="Red Hat Display"/>
                </a:endParaRPr>
              </a:p>
            </p:txBody>
          </p:sp>
          <p:pic>
            <p:nvPicPr>
              <p:cNvPr id="1347" name="Google Shape;1347;p92"/>
              <p:cNvPicPr preferRelativeResize="0"/>
              <p:nvPr/>
            </p:nvPicPr>
            <p:blipFill rotWithShape="1">
              <a:blip r:embed="rId5">
                <a:alphaModFix/>
              </a:blip>
              <a:srcRect b="0" l="0" r="0" t="0"/>
              <a:stretch/>
            </p:blipFill>
            <p:spPr>
              <a:xfrm>
                <a:off x="9711905" y="1570024"/>
                <a:ext cx="518393" cy="518393"/>
              </a:xfrm>
              <a:prstGeom prst="rect">
                <a:avLst/>
              </a:prstGeom>
              <a:noFill/>
              <a:ln>
                <a:noFill/>
              </a:ln>
            </p:spPr>
          </p:pic>
        </p:grpSp>
        <p:sp>
          <p:nvSpPr>
            <p:cNvPr id="1348" name="Google Shape;1348;p92"/>
            <p:cNvSpPr/>
            <p:nvPr/>
          </p:nvSpPr>
          <p:spPr>
            <a:xfrm>
              <a:off x="7665988" y="4770956"/>
              <a:ext cx="1089600" cy="987000"/>
            </a:xfrm>
            <a:prstGeom prst="ellipse">
              <a:avLst/>
            </a:prstGeom>
            <a:noFill/>
            <a:ln cap="flat" cmpd="sng" w="9525">
              <a:solidFill>
                <a:schemeClr val="lt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49" name="Google Shape;1349;p92"/>
          <p:cNvCxnSpPr/>
          <p:nvPr/>
        </p:nvCxnSpPr>
        <p:spPr>
          <a:xfrm>
            <a:off x="9841075" y="4062150"/>
            <a:ext cx="7200" cy="626700"/>
          </a:xfrm>
          <a:prstGeom prst="straightConnector1">
            <a:avLst/>
          </a:prstGeom>
          <a:noFill/>
          <a:ln cap="flat" cmpd="sng" w="9525">
            <a:solidFill>
              <a:schemeClr val="lt1"/>
            </a:solidFill>
            <a:prstDash val="solid"/>
            <a:round/>
            <a:headEnd len="med" w="med" type="triangle"/>
            <a:tailEnd len="med" w="med" type="triangle"/>
          </a:ln>
        </p:spPr>
      </p:cxnSp>
      <p:cxnSp>
        <p:nvCxnSpPr>
          <p:cNvPr id="1350" name="Google Shape;1350;p92"/>
          <p:cNvCxnSpPr/>
          <p:nvPr/>
        </p:nvCxnSpPr>
        <p:spPr>
          <a:xfrm>
            <a:off x="8995800" y="2071775"/>
            <a:ext cx="300" cy="263700"/>
          </a:xfrm>
          <a:prstGeom prst="straightConnector1">
            <a:avLst/>
          </a:prstGeom>
          <a:noFill/>
          <a:ln cap="flat" cmpd="sng" w="9525">
            <a:solidFill>
              <a:schemeClr val="dk2"/>
            </a:solidFill>
            <a:prstDash val="solid"/>
            <a:round/>
            <a:headEnd len="med" w="med" type="none"/>
            <a:tailEnd len="med" w="med" type="none"/>
          </a:ln>
        </p:spPr>
      </p:cxnSp>
      <p:cxnSp>
        <p:nvCxnSpPr>
          <p:cNvPr id="1351" name="Google Shape;1351;p92"/>
          <p:cNvCxnSpPr/>
          <p:nvPr/>
        </p:nvCxnSpPr>
        <p:spPr>
          <a:xfrm>
            <a:off x="8121325" y="2310375"/>
            <a:ext cx="1755300" cy="600"/>
          </a:xfrm>
          <a:prstGeom prst="straightConnector1">
            <a:avLst/>
          </a:prstGeom>
          <a:noFill/>
          <a:ln cap="flat" cmpd="sng" w="9525">
            <a:solidFill>
              <a:schemeClr val="dk2"/>
            </a:solidFill>
            <a:prstDash val="solid"/>
            <a:round/>
            <a:headEnd len="med" w="med" type="none"/>
            <a:tailEnd len="med" w="med" type="none"/>
          </a:ln>
        </p:spPr>
      </p:cxnSp>
      <p:cxnSp>
        <p:nvCxnSpPr>
          <p:cNvPr id="1352" name="Google Shape;1352;p92"/>
          <p:cNvCxnSpPr/>
          <p:nvPr/>
        </p:nvCxnSpPr>
        <p:spPr>
          <a:xfrm>
            <a:off x="8130288" y="2311038"/>
            <a:ext cx="300" cy="263700"/>
          </a:xfrm>
          <a:prstGeom prst="straightConnector1">
            <a:avLst/>
          </a:prstGeom>
          <a:noFill/>
          <a:ln cap="flat" cmpd="sng" w="9525">
            <a:solidFill>
              <a:schemeClr val="dk2"/>
            </a:solidFill>
            <a:prstDash val="solid"/>
            <a:round/>
            <a:headEnd len="med" w="med" type="none"/>
            <a:tailEnd len="med" w="med" type="none"/>
          </a:ln>
        </p:spPr>
      </p:cxnSp>
      <p:cxnSp>
        <p:nvCxnSpPr>
          <p:cNvPr id="1353" name="Google Shape;1353;p92"/>
          <p:cNvCxnSpPr/>
          <p:nvPr/>
        </p:nvCxnSpPr>
        <p:spPr>
          <a:xfrm>
            <a:off x="9876550" y="2311050"/>
            <a:ext cx="300" cy="263700"/>
          </a:xfrm>
          <a:prstGeom prst="straightConnector1">
            <a:avLst/>
          </a:prstGeom>
          <a:noFill/>
          <a:ln cap="flat" cmpd="sng" w="9525">
            <a:solidFill>
              <a:schemeClr val="dk2"/>
            </a:solidFill>
            <a:prstDash val="solid"/>
            <a:round/>
            <a:headEnd len="med" w="med" type="none"/>
            <a:tailEnd len="med" w="med" type="none"/>
          </a:ln>
        </p:spPr>
      </p:cxnSp>
      <p:cxnSp>
        <p:nvCxnSpPr>
          <p:cNvPr id="1354" name="Google Shape;1354;p92"/>
          <p:cNvCxnSpPr/>
          <p:nvPr/>
        </p:nvCxnSpPr>
        <p:spPr>
          <a:xfrm>
            <a:off x="8130288" y="2938850"/>
            <a:ext cx="300" cy="263700"/>
          </a:xfrm>
          <a:prstGeom prst="straightConnector1">
            <a:avLst/>
          </a:prstGeom>
          <a:noFill/>
          <a:ln cap="flat" cmpd="sng" w="9525">
            <a:solidFill>
              <a:schemeClr val="dk2"/>
            </a:solidFill>
            <a:prstDash val="solid"/>
            <a:round/>
            <a:headEnd len="med" w="med" type="none"/>
            <a:tailEnd len="med" w="med" type="none"/>
          </a:ln>
        </p:spPr>
      </p:cxnSp>
      <p:cxnSp>
        <p:nvCxnSpPr>
          <p:cNvPr id="1355" name="Google Shape;1355;p92"/>
          <p:cNvCxnSpPr/>
          <p:nvPr/>
        </p:nvCxnSpPr>
        <p:spPr>
          <a:xfrm>
            <a:off x="9876563" y="2938850"/>
            <a:ext cx="300" cy="263700"/>
          </a:xfrm>
          <a:prstGeom prst="straightConnector1">
            <a:avLst/>
          </a:prstGeom>
          <a:noFill/>
          <a:ln cap="flat" cmpd="sng" w="9525">
            <a:solidFill>
              <a:schemeClr val="dk2"/>
            </a:solidFill>
            <a:prstDash val="solid"/>
            <a:round/>
            <a:headEnd len="med" w="med" type="none"/>
            <a:tailEnd len="med" w="med" type="none"/>
          </a:ln>
        </p:spPr>
      </p:cxnSp>
      <p:sp>
        <p:nvSpPr>
          <p:cNvPr id="1356" name="Google Shape;1356;p92"/>
          <p:cNvSpPr txBox="1"/>
          <p:nvPr/>
        </p:nvSpPr>
        <p:spPr>
          <a:xfrm>
            <a:off x="8130300" y="2262524"/>
            <a:ext cx="1786500" cy="30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1000">
                <a:latin typeface="Red Hat Text"/>
                <a:ea typeface="Red Hat Text"/>
                <a:cs typeface="Red Hat Text"/>
                <a:sym typeface="Red Hat Text"/>
              </a:rPr>
              <a:t>untrusted zone</a:t>
            </a:r>
            <a:endParaRPr i="1" sz="1000">
              <a:latin typeface="Red Hat Text"/>
              <a:ea typeface="Red Hat Text"/>
              <a:cs typeface="Red Hat Text"/>
              <a:sym typeface="Red Hat Text"/>
            </a:endParaRPr>
          </a:p>
        </p:txBody>
      </p:sp>
      <p:sp>
        <p:nvSpPr>
          <p:cNvPr id="1357" name="Google Shape;1357;p92"/>
          <p:cNvSpPr txBox="1"/>
          <p:nvPr/>
        </p:nvSpPr>
        <p:spPr>
          <a:xfrm>
            <a:off x="5202750" y="2264562"/>
            <a:ext cx="1786500" cy="30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1000">
                <a:latin typeface="Red Hat Text"/>
                <a:ea typeface="Red Hat Text"/>
                <a:cs typeface="Red Hat Text"/>
                <a:sym typeface="Red Hat Text"/>
              </a:rPr>
              <a:t>perimeter access measures</a:t>
            </a:r>
            <a:endParaRPr i="1" sz="1000">
              <a:latin typeface="Red Hat Text"/>
              <a:ea typeface="Red Hat Text"/>
              <a:cs typeface="Red Hat Text"/>
              <a:sym typeface="Red Hat Text"/>
            </a:endParaRPr>
          </a:p>
          <a:p>
            <a:pPr indent="0" lvl="0" marL="0" rtl="0" algn="l">
              <a:spcBef>
                <a:spcPts val="0"/>
              </a:spcBef>
              <a:spcAft>
                <a:spcPts val="0"/>
              </a:spcAft>
              <a:buNone/>
            </a:pPr>
            <a:r>
              <a:t/>
            </a:r>
            <a:endParaRPr i="1" sz="1000">
              <a:latin typeface="Red Hat Text"/>
              <a:ea typeface="Red Hat Text"/>
              <a:cs typeface="Red Hat Text"/>
              <a:sym typeface="Red Hat Text"/>
            </a:endParaRPr>
          </a:p>
        </p:txBody>
      </p:sp>
      <p:sp>
        <p:nvSpPr>
          <p:cNvPr id="1358" name="Google Shape;1358;p92"/>
          <p:cNvSpPr txBox="1"/>
          <p:nvPr/>
        </p:nvSpPr>
        <p:spPr>
          <a:xfrm>
            <a:off x="8130300" y="2761387"/>
            <a:ext cx="1786500" cy="30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1000">
                <a:latin typeface="Red Hat Text"/>
                <a:ea typeface="Red Hat Text"/>
                <a:cs typeface="Red Hat Text"/>
                <a:sym typeface="Red Hat Text"/>
              </a:rPr>
              <a:t>trusted zones</a:t>
            </a:r>
            <a:endParaRPr i="1" sz="1000">
              <a:latin typeface="Red Hat Text"/>
              <a:ea typeface="Red Hat Text"/>
              <a:cs typeface="Red Hat Text"/>
              <a:sym typeface="Red Hat Text"/>
            </a:endParaRPr>
          </a:p>
        </p:txBody>
      </p:sp>
      <p:grpSp>
        <p:nvGrpSpPr>
          <p:cNvPr id="1359" name="Google Shape;1359;p92"/>
          <p:cNvGrpSpPr/>
          <p:nvPr/>
        </p:nvGrpSpPr>
        <p:grpSpPr>
          <a:xfrm>
            <a:off x="4047050" y="3481661"/>
            <a:ext cx="1257900" cy="855089"/>
            <a:chOff x="4066550" y="3535286"/>
            <a:chExt cx="1257900" cy="855089"/>
          </a:xfrm>
        </p:grpSpPr>
        <p:sp>
          <p:nvSpPr>
            <p:cNvPr id="1360" name="Google Shape;1360;p92"/>
            <p:cNvSpPr txBox="1"/>
            <p:nvPr/>
          </p:nvSpPr>
          <p:spPr>
            <a:xfrm>
              <a:off x="4066550" y="4051675"/>
              <a:ext cx="1257900" cy="338700"/>
            </a:xfrm>
            <a:prstGeom prst="rect">
              <a:avLst/>
            </a:prstGeom>
            <a:solidFill>
              <a:schemeClr val="l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Red Hat Display"/>
                  <a:ea typeface="Red Hat Display"/>
                  <a:cs typeface="Red Hat Display"/>
                  <a:sym typeface="Red Hat Display"/>
                </a:rPr>
                <a:t>Automation mesh</a:t>
              </a:r>
              <a:endParaRPr sz="1000">
                <a:latin typeface="Red Hat Display"/>
                <a:ea typeface="Red Hat Display"/>
                <a:cs typeface="Red Hat Display"/>
                <a:sym typeface="Red Hat Display"/>
              </a:endParaRPr>
            </a:p>
          </p:txBody>
        </p:sp>
        <p:pic>
          <p:nvPicPr>
            <p:cNvPr id="1361" name="Google Shape;1361;p92"/>
            <p:cNvPicPr preferRelativeResize="0"/>
            <p:nvPr/>
          </p:nvPicPr>
          <p:blipFill>
            <a:blip r:embed="rId9">
              <a:alphaModFix/>
            </a:blip>
            <a:stretch>
              <a:fillRect/>
            </a:stretch>
          </p:blipFill>
          <p:spPr>
            <a:xfrm>
              <a:off x="4380032" y="3535286"/>
              <a:ext cx="630936" cy="630936"/>
            </a:xfrm>
            <a:prstGeom prst="rect">
              <a:avLst/>
            </a:prstGeom>
            <a:noFill/>
            <a:ln>
              <a:noFill/>
            </a:ln>
          </p:spPr>
        </p:pic>
      </p:gr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5" name="Shape 1365"/>
        <p:cNvGrpSpPr/>
        <p:nvPr/>
      </p:nvGrpSpPr>
      <p:grpSpPr>
        <a:xfrm>
          <a:off x="0" y="0"/>
          <a:ext cx="0" cy="0"/>
          <a:chOff x="0" y="0"/>
          <a:chExt cx="0" cy="0"/>
        </a:xfrm>
      </p:grpSpPr>
      <p:pic>
        <p:nvPicPr>
          <p:cNvPr id="1366" name="Google Shape;1366;p93"/>
          <p:cNvPicPr preferRelativeResize="0"/>
          <p:nvPr/>
        </p:nvPicPr>
        <p:blipFill rotWithShape="1">
          <a:blip r:embed="rId3">
            <a:alphaModFix/>
          </a:blip>
          <a:srcRect b="0" l="0" r="0" t="0"/>
          <a:stretch/>
        </p:blipFill>
        <p:spPr>
          <a:xfrm>
            <a:off x="6659718" y="5837114"/>
            <a:ext cx="863988" cy="863986"/>
          </a:xfrm>
          <a:prstGeom prst="rect">
            <a:avLst/>
          </a:prstGeom>
          <a:noFill/>
          <a:ln>
            <a:noFill/>
          </a:ln>
        </p:spPr>
      </p:pic>
      <p:sp>
        <p:nvSpPr>
          <p:cNvPr id="1367" name="Google Shape;1367;p93"/>
          <p:cNvSpPr/>
          <p:nvPr/>
        </p:nvSpPr>
        <p:spPr>
          <a:xfrm>
            <a:off x="7902950" y="3707096"/>
            <a:ext cx="3592500" cy="1678200"/>
          </a:xfrm>
          <a:prstGeom prst="roundRect">
            <a:avLst>
              <a:gd fmla="val 16667"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68" name="Google Shape;1368;p93"/>
          <p:cNvCxnSpPr>
            <a:stCxn id="1369" idx="3"/>
          </p:cNvCxnSpPr>
          <p:nvPr/>
        </p:nvCxnSpPr>
        <p:spPr>
          <a:xfrm flipH="1" rot="10800000">
            <a:off x="3414895" y="3578373"/>
            <a:ext cx="2645700" cy="12900"/>
          </a:xfrm>
          <a:prstGeom prst="straightConnector1">
            <a:avLst/>
          </a:prstGeom>
          <a:noFill/>
          <a:ln cap="flat" cmpd="sng" w="9525">
            <a:solidFill>
              <a:schemeClr val="dk2"/>
            </a:solidFill>
            <a:prstDash val="solid"/>
            <a:round/>
            <a:headEnd len="med" w="med" type="none"/>
            <a:tailEnd len="med" w="med" type="none"/>
          </a:ln>
        </p:spPr>
      </p:cxnSp>
      <p:cxnSp>
        <p:nvCxnSpPr>
          <p:cNvPr id="1370" name="Google Shape;1370;p93"/>
          <p:cNvCxnSpPr/>
          <p:nvPr/>
        </p:nvCxnSpPr>
        <p:spPr>
          <a:xfrm>
            <a:off x="4683882" y="2711186"/>
            <a:ext cx="5700" cy="1858500"/>
          </a:xfrm>
          <a:prstGeom prst="straightConnector1">
            <a:avLst/>
          </a:prstGeom>
          <a:noFill/>
          <a:ln cap="flat" cmpd="sng" w="9525">
            <a:solidFill>
              <a:schemeClr val="dk2"/>
            </a:solidFill>
            <a:prstDash val="solid"/>
            <a:round/>
            <a:headEnd len="med" w="med" type="none"/>
            <a:tailEnd len="med" w="med" type="none"/>
          </a:ln>
        </p:spPr>
      </p:cxnSp>
      <p:sp>
        <p:nvSpPr>
          <p:cNvPr id="1371" name="Google Shape;1371;p93"/>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372" name="Google Shape;1372;p93"/>
          <p:cNvSpPr txBox="1"/>
          <p:nvPr/>
        </p:nvSpPr>
        <p:spPr>
          <a:xfrm>
            <a:off x="645939" y="486325"/>
            <a:ext cx="8800200" cy="773400"/>
          </a:xfrm>
          <a:prstGeom prst="rect">
            <a:avLst/>
          </a:prstGeom>
          <a:noFill/>
          <a:ln>
            <a:noFill/>
          </a:ln>
        </p:spPr>
        <p:txBody>
          <a:bodyPr anchorCtr="0" anchor="ctr" bIns="0" lIns="0" spcFirstLastPara="1" rIns="0" wrap="square" tIns="0">
            <a:noAutofit/>
          </a:bodyPr>
          <a:lstStyle/>
          <a:p>
            <a:pPr indent="0" lvl="0" marL="0" rtl="0" algn="l">
              <a:lnSpc>
                <a:spcPct val="130000"/>
              </a:lnSpc>
              <a:spcBef>
                <a:spcPts val="0"/>
              </a:spcBef>
              <a:spcAft>
                <a:spcPts val="0"/>
              </a:spcAft>
              <a:buClr>
                <a:schemeClr val="dk1"/>
              </a:buClr>
              <a:buSzPts val="1100"/>
              <a:buFont typeface="Arial"/>
              <a:buNone/>
            </a:pPr>
            <a:r>
              <a:rPr lang="en" sz="2400">
                <a:solidFill>
                  <a:schemeClr val="dk1"/>
                </a:solidFill>
                <a:latin typeface="Red Hat Display"/>
                <a:ea typeface="Red Hat Display"/>
                <a:cs typeface="Red Hat Display"/>
                <a:sym typeface="Red Hat Display"/>
              </a:rPr>
              <a:t>Multi DC Setup: global distribution xn (multi hops)</a:t>
            </a:r>
            <a:endParaRPr sz="2400">
              <a:latin typeface="Red Hat Display"/>
              <a:ea typeface="Red Hat Display"/>
              <a:cs typeface="Red Hat Display"/>
              <a:sym typeface="Red Hat Display"/>
            </a:endParaRPr>
          </a:p>
        </p:txBody>
      </p:sp>
      <p:pic>
        <p:nvPicPr>
          <p:cNvPr id="1369" name="Google Shape;1369;p93"/>
          <p:cNvPicPr preferRelativeResize="0"/>
          <p:nvPr/>
        </p:nvPicPr>
        <p:blipFill rotWithShape="1">
          <a:blip r:embed="rId4">
            <a:alphaModFix/>
          </a:blip>
          <a:srcRect b="0" l="0" r="-17302" t="0"/>
          <a:stretch/>
        </p:blipFill>
        <p:spPr>
          <a:xfrm>
            <a:off x="2699680" y="3277300"/>
            <a:ext cx="715214" cy="627946"/>
          </a:xfrm>
          <a:prstGeom prst="rect">
            <a:avLst/>
          </a:prstGeom>
          <a:noFill/>
          <a:ln>
            <a:noFill/>
          </a:ln>
        </p:spPr>
      </p:pic>
      <p:sp>
        <p:nvSpPr>
          <p:cNvPr id="1373" name="Google Shape;1373;p93"/>
          <p:cNvSpPr/>
          <p:nvPr/>
        </p:nvSpPr>
        <p:spPr>
          <a:xfrm>
            <a:off x="7982975" y="1045538"/>
            <a:ext cx="3592500" cy="2413200"/>
          </a:xfrm>
          <a:prstGeom prst="roundRect">
            <a:avLst>
              <a:gd fmla="val 16667"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93"/>
          <p:cNvSpPr txBox="1"/>
          <p:nvPr/>
        </p:nvSpPr>
        <p:spPr>
          <a:xfrm>
            <a:off x="8305325" y="673549"/>
            <a:ext cx="2947800" cy="37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latin typeface="Red Hat Text"/>
                <a:ea typeface="Red Hat Text"/>
                <a:cs typeface="Red Hat Text"/>
                <a:sym typeface="Red Hat Text"/>
              </a:rPr>
              <a:t>DC</a:t>
            </a:r>
            <a:r>
              <a:rPr b="1" i="1" lang="en" sz="1000">
                <a:latin typeface="Red Hat Text"/>
                <a:ea typeface="Red Hat Text"/>
                <a:cs typeface="Red Hat Text"/>
                <a:sym typeface="Red Hat Text"/>
              </a:rPr>
              <a:t>n - hopzone1</a:t>
            </a:r>
            <a:endParaRPr i="1" sz="1000">
              <a:latin typeface="Red Hat Text"/>
              <a:ea typeface="Red Hat Text"/>
              <a:cs typeface="Red Hat Text"/>
              <a:sym typeface="Red Hat Text"/>
            </a:endParaRPr>
          </a:p>
        </p:txBody>
      </p:sp>
      <p:sp>
        <p:nvSpPr>
          <p:cNvPr id="1375" name="Google Shape;1375;p93"/>
          <p:cNvSpPr txBox="1"/>
          <p:nvPr/>
        </p:nvSpPr>
        <p:spPr>
          <a:xfrm>
            <a:off x="1380225" y="1751525"/>
            <a:ext cx="4110300" cy="461700"/>
          </a:xfrm>
          <a:prstGeom prst="rect">
            <a:avLst/>
          </a:prstGeom>
          <a:noFill/>
          <a:ln>
            <a:noFill/>
          </a:ln>
        </p:spPr>
        <p:txBody>
          <a:bodyPr anchorCtr="0" anchor="t" bIns="91425" lIns="91425" spcFirstLastPara="1" rIns="91425" wrap="square" tIns="91425">
            <a:spAutoFit/>
          </a:bodyPr>
          <a:lstStyle/>
          <a:p>
            <a:pPr indent="0" lvl="0" marL="457200" rtl="0" algn="l">
              <a:lnSpc>
                <a:spcPct val="135000"/>
              </a:lnSpc>
              <a:spcBef>
                <a:spcPts val="1000"/>
              </a:spcBef>
              <a:spcAft>
                <a:spcPts val="1000"/>
              </a:spcAft>
              <a:buNone/>
            </a:pPr>
            <a:r>
              <a:rPr b="1" lang="en" sz="1800">
                <a:solidFill>
                  <a:schemeClr val="dk1"/>
                </a:solidFill>
                <a:latin typeface="Red Hat Display"/>
                <a:ea typeface="Red Hat Display"/>
                <a:cs typeface="Red Hat Display"/>
                <a:sym typeface="Red Hat Display"/>
              </a:rPr>
              <a:t>node type: control</a:t>
            </a:r>
            <a:endParaRPr/>
          </a:p>
        </p:txBody>
      </p:sp>
      <p:pic>
        <p:nvPicPr>
          <p:cNvPr id="1376" name="Google Shape;1376;p93"/>
          <p:cNvPicPr preferRelativeResize="0"/>
          <p:nvPr/>
        </p:nvPicPr>
        <p:blipFill rotWithShape="1">
          <a:blip r:embed="rId4">
            <a:alphaModFix/>
          </a:blip>
          <a:srcRect b="0" l="0" r="-17302" t="0"/>
          <a:stretch/>
        </p:blipFill>
        <p:spPr>
          <a:xfrm>
            <a:off x="2699680" y="2406725"/>
            <a:ext cx="715214" cy="627946"/>
          </a:xfrm>
          <a:prstGeom prst="rect">
            <a:avLst/>
          </a:prstGeom>
          <a:noFill/>
          <a:ln>
            <a:noFill/>
          </a:ln>
        </p:spPr>
      </p:pic>
      <p:pic>
        <p:nvPicPr>
          <p:cNvPr id="1377" name="Google Shape;1377;p93"/>
          <p:cNvPicPr preferRelativeResize="0"/>
          <p:nvPr/>
        </p:nvPicPr>
        <p:blipFill rotWithShape="1">
          <a:blip r:embed="rId4">
            <a:alphaModFix/>
          </a:blip>
          <a:srcRect b="0" l="0" r="-17302" t="0"/>
          <a:stretch/>
        </p:blipFill>
        <p:spPr>
          <a:xfrm>
            <a:off x="2699680" y="4147875"/>
            <a:ext cx="715214" cy="627946"/>
          </a:xfrm>
          <a:prstGeom prst="rect">
            <a:avLst/>
          </a:prstGeom>
          <a:noFill/>
          <a:ln>
            <a:noFill/>
          </a:ln>
        </p:spPr>
      </p:pic>
      <p:sp>
        <p:nvSpPr>
          <p:cNvPr id="1378" name="Google Shape;1378;p93"/>
          <p:cNvSpPr txBox="1"/>
          <p:nvPr/>
        </p:nvSpPr>
        <p:spPr>
          <a:xfrm>
            <a:off x="263450" y="2705025"/>
            <a:ext cx="2278500" cy="218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latin typeface="Red Hat Display"/>
                <a:ea typeface="Red Hat Display"/>
                <a:cs typeface="Red Hat Display"/>
                <a:sym typeface="Red Hat Display"/>
              </a:rPr>
              <a:t>INSTANCE GROUPS:</a:t>
            </a:r>
            <a:endParaRPr b="1" sz="1000">
              <a:latin typeface="Red Hat Display"/>
              <a:ea typeface="Red Hat Display"/>
              <a:cs typeface="Red Hat Display"/>
              <a:sym typeface="Red Hat Display"/>
            </a:endParaRPr>
          </a:p>
          <a:p>
            <a:pPr indent="0" lvl="0" marL="0" rtl="0" algn="l">
              <a:spcBef>
                <a:spcPts val="0"/>
              </a:spcBef>
              <a:spcAft>
                <a:spcPts val="0"/>
              </a:spcAft>
              <a:buNone/>
            </a:pPr>
            <a:r>
              <a:rPr lang="en" sz="1000">
                <a:latin typeface="Red Hat Display"/>
                <a:ea typeface="Red Hat Display"/>
                <a:cs typeface="Red Hat Display"/>
                <a:sym typeface="Red Hat Display"/>
              </a:rPr>
              <a:t>controlplane</a:t>
            </a:r>
            <a:endParaRPr sz="1000">
              <a:latin typeface="Red Hat Display"/>
              <a:ea typeface="Red Hat Display"/>
              <a:cs typeface="Red Hat Display"/>
              <a:sym typeface="Red Hat Display"/>
            </a:endParaRPr>
          </a:p>
          <a:p>
            <a:pPr indent="0" lvl="0" marL="0" rtl="0" algn="l">
              <a:spcBef>
                <a:spcPts val="0"/>
              </a:spcBef>
              <a:spcAft>
                <a:spcPts val="0"/>
              </a:spcAft>
              <a:buNone/>
            </a:pPr>
            <a:r>
              <a:rPr lang="en" sz="1000">
                <a:latin typeface="Red Hat Display"/>
                <a:ea typeface="Red Hat Display"/>
                <a:cs typeface="Red Hat Display"/>
                <a:sym typeface="Red Hat Display"/>
              </a:rPr>
              <a:t>Default</a:t>
            </a:r>
            <a:endParaRPr sz="1000">
              <a:latin typeface="Red Hat Display"/>
              <a:ea typeface="Red Hat Display"/>
              <a:cs typeface="Red Hat Display"/>
              <a:sym typeface="Red Hat Display"/>
            </a:endParaRPr>
          </a:p>
          <a:p>
            <a:pPr indent="0" lvl="0" marL="0" rtl="0" algn="l">
              <a:spcBef>
                <a:spcPts val="0"/>
              </a:spcBef>
              <a:spcAft>
                <a:spcPts val="0"/>
              </a:spcAft>
              <a:buNone/>
            </a:pPr>
            <a:r>
              <a:rPr lang="en" sz="1000">
                <a:latin typeface="Red Hat Display"/>
                <a:ea typeface="Red Hat Display"/>
                <a:cs typeface="Red Hat Display"/>
                <a:sym typeface="Red Hat Display"/>
              </a:rPr>
              <a:t>hop_nodes</a:t>
            </a:r>
            <a:endParaRPr sz="1000">
              <a:latin typeface="Red Hat Display"/>
              <a:ea typeface="Red Hat Display"/>
              <a:cs typeface="Red Hat Display"/>
              <a:sym typeface="Red Hat Display"/>
            </a:endParaRPr>
          </a:p>
          <a:p>
            <a:pPr indent="0" lvl="0" marL="0" rtl="0" algn="l">
              <a:spcBef>
                <a:spcPts val="0"/>
              </a:spcBef>
              <a:spcAft>
                <a:spcPts val="0"/>
              </a:spcAft>
              <a:buNone/>
            </a:pPr>
            <a:r>
              <a:rPr lang="en" sz="1000">
                <a:latin typeface="Red Hat Display"/>
                <a:ea typeface="Red Hat Display"/>
                <a:cs typeface="Red Hat Display"/>
                <a:sym typeface="Red Hat Display"/>
              </a:rPr>
              <a:t>hopzone1/2</a:t>
            </a:r>
            <a:endParaRPr sz="1000">
              <a:latin typeface="Red Hat Display"/>
              <a:ea typeface="Red Hat Display"/>
              <a:cs typeface="Red Hat Display"/>
              <a:sym typeface="Red Hat Display"/>
            </a:endParaRPr>
          </a:p>
          <a:p>
            <a:pPr indent="0" lvl="0" marL="0" rtl="0" algn="l">
              <a:spcBef>
                <a:spcPts val="0"/>
              </a:spcBef>
              <a:spcAft>
                <a:spcPts val="0"/>
              </a:spcAft>
              <a:buNone/>
            </a:pPr>
            <a:r>
              <a:t/>
            </a:r>
            <a:endParaRPr sz="1000">
              <a:latin typeface="Red Hat Display"/>
              <a:ea typeface="Red Hat Display"/>
              <a:cs typeface="Red Hat Display"/>
              <a:sym typeface="Red Hat Display"/>
            </a:endParaRPr>
          </a:p>
          <a:p>
            <a:pPr indent="0" lvl="0" marL="0" rtl="0" algn="l">
              <a:spcBef>
                <a:spcPts val="0"/>
              </a:spcBef>
              <a:spcAft>
                <a:spcPts val="0"/>
              </a:spcAft>
              <a:buNone/>
            </a:pPr>
            <a:r>
              <a:t/>
            </a:r>
            <a:endParaRPr sz="1000">
              <a:latin typeface="Red Hat Display"/>
              <a:ea typeface="Red Hat Display"/>
              <a:cs typeface="Red Hat Display"/>
              <a:sym typeface="Red Hat Display"/>
            </a:endParaRPr>
          </a:p>
          <a:p>
            <a:pPr indent="0" lvl="0" marL="0" rtl="0" algn="l">
              <a:spcBef>
                <a:spcPts val="0"/>
              </a:spcBef>
              <a:spcAft>
                <a:spcPts val="0"/>
              </a:spcAft>
              <a:buNone/>
            </a:pPr>
            <a:r>
              <a:rPr b="1" lang="en" sz="1000">
                <a:latin typeface="Red Hat Display"/>
                <a:ea typeface="Red Hat Display"/>
                <a:cs typeface="Red Hat Display"/>
                <a:sym typeface="Red Hat Display"/>
              </a:rPr>
              <a:t>INSTANCES:</a:t>
            </a:r>
            <a:endParaRPr b="1" sz="1000">
              <a:latin typeface="Red Hat Display"/>
              <a:ea typeface="Red Hat Display"/>
              <a:cs typeface="Red Hat Display"/>
              <a:sym typeface="Red Hat Display"/>
            </a:endParaRPr>
          </a:p>
          <a:p>
            <a:pPr indent="0" lvl="0" marL="0" rtl="0" algn="l">
              <a:spcBef>
                <a:spcPts val="0"/>
              </a:spcBef>
              <a:spcAft>
                <a:spcPts val="0"/>
              </a:spcAft>
              <a:buNone/>
            </a:pPr>
            <a:r>
              <a:rPr lang="en" sz="1000">
                <a:latin typeface="Red Hat Display"/>
                <a:ea typeface="Red Hat Display"/>
                <a:cs typeface="Red Hat Display"/>
                <a:sym typeface="Red Hat Display"/>
              </a:rPr>
              <a:t>controller1-n</a:t>
            </a:r>
            <a:endParaRPr sz="1000">
              <a:solidFill>
                <a:schemeClr val="dk1"/>
              </a:solidFill>
              <a:latin typeface="Red Hat Display"/>
              <a:ea typeface="Red Hat Display"/>
              <a:cs typeface="Red Hat Display"/>
              <a:sym typeface="Red Hat Display"/>
            </a:endParaRPr>
          </a:p>
          <a:p>
            <a:pPr indent="0" lvl="0" marL="0" rtl="0" algn="l">
              <a:spcBef>
                <a:spcPts val="0"/>
              </a:spcBef>
              <a:spcAft>
                <a:spcPts val="0"/>
              </a:spcAft>
              <a:buClr>
                <a:schemeClr val="dk1"/>
              </a:buClr>
              <a:buSzPts val="1100"/>
              <a:buFont typeface="Arial"/>
              <a:buNone/>
            </a:pPr>
            <a:r>
              <a:rPr lang="en" sz="1000">
                <a:solidFill>
                  <a:schemeClr val="dk1"/>
                </a:solidFill>
                <a:latin typeface="Red Hat Display"/>
                <a:ea typeface="Red Hat Display"/>
                <a:cs typeface="Red Hat Display"/>
                <a:sym typeface="Red Hat Display"/>
              </a:rPr>
              <a:t>hop1-n</a:t>
            </a:r>
            <a:endParaRPr sz="1000">
              <a:solidFill>
                <a:schemeClr val="dk1"/>
              </a:solidFill>
              <a:latin typeface="Red Hat Display"/>
              <a:ea typeface="Red Hat Display"/>
              <a:cs typeface="Red Hat Display"/>
              <a:sym typeface="Red Hat Display"/>
            </a:endParaRPr>
          </a:p>
          <a:p>
            <a:pPr indent="0" lvl="0" marL="0" rtl="0" algn="l">
              <a:spcBef>
                <a:spcPts val="0"/>
              </a:spcBef>
              <a:spcAft>
                <a:spcPts val="0"/>
              </a:spcAft>
              <a:buClr>
                <a:schemeClr val="dk1"/>
              </a:buClr>
              <a:buSzPts val="1100"/>
              <a:buFont typeface="Arial"/>
              <a:buNone/>
            </a:pPr>
            <a:r>
              <a:rPr lang="en" sz="1000">
                <a:solidFill>
                  <a:schemeClr val="dk1"/>
                </a:solidFill>
                <a:latin typeface="Red Hat Display"/>
                <a:ea typeface="Red Hat Display"/>
                <a:cs typeface="Red Hat Display"/>
                <a:sym typeface="Red Hat Display"/>
              </a:rPr>
              <a:t>peerz1-n execution  [DC</a:t>
            </a:r>
            <a:r>
              <a:rPr i="1" lang="en" sz="1000">
                <a:solidFill>
                  <a:schemeClr val="dk1"/>
                </a:solidFill>
                <a:latin typeface="Red Hat Display"/>
                <a:ea typeface="Red Hat Display"/>
                <a:cs typeface="Red Hat Display"/>
                <a:sym typeface="Red Hat Display"/>
              </a:rPr>
              <a:t>n</a:t>
            </a:r>
            <a:r>
              <a:rPr lang="en" sz="1000">
                <a:solidFill>
                  <a:schemeClr val="dk1"/>
                </a:solidFill>
                <a:latin typeface="Red Hat Display"/>
                <a:ea typeface="Red Hat Display"/>
                <a:cs typeface="Red Hat Display"/>
                <a:sym typeface="Red Hat Display"/>
              </a:rPr>
              <a:t>-hopzone1]</a:t>
            </a:r>
            <a:endParaRPr sz="1000">
              <a:latin typeface="Red Hat Display"/>
              <a:ea typeface="Red Hat Display"/>
              <a:cs typeface="Red Hat Display"/>
              <a:sym typeface="Red Hat Display"/>
            </a:endParaRPr>
          </a:p>
          <a:p>
            <a:pPr indent="0" lvl="0" marL="0" rtl="0" algn="l">
              <a:spcBef>
                <a:spcPts val="0"/>
              </a:spcBef>
              <a:spcAft>
                <a:spcPts val="0"/>
              </a:spcAft>
              <a:buNone/>
            </a:pPr>
            <a:r>
              <a:rPr lang="en" sz="1000">
                <a:latin typeface="Red Hat Display"/>
                <a:ea typeface="Red Hat Display"/>
                <a:cs typeface="Red Hat Display"/>
                <a:sym typeface="Red Hat Display"/>
              </a:rPr>
              <a:t>peerz2-n execution </a:t>
            </a:r>
            <a:r>
              <a:rPr lang="en" sz="1000">
                <a:solidFill>
                  <a:schemeClr val="dk1"/>
                </a:solidFill>
                <a:latin typeface="Red Hat Display"/>
                <a:ea typeface="Red Hat Display"/>
                <a:cs typeface="Red Hat Display"/>
                <a:sym typeface="Red Hat Display"/>
              </a:rPr>
              <a:t>[DC</a:t>
            </a:r>
            <a:r>
              <a:rPr i="1" lang="en" sz="1000">
                <a:solidFill>
                  <a:schemeClr val="dk1"/>
                </a:solidFill>
                <a:latin typeface="Red Hat Display"/>
                <a:ea typeface="Red Hat Display"/>
                <a:cs typeface="Red Hat Display"/>
                <a:sym typeface="Red Hat Display"/>
              </a:rPr>
              <a:t>n</a:t>
            </a:r>
            <a:r>
              <a:rPr lang="en" sz="1000">
                <a:solidFill>
                  <a:schemeClr val="dk1"/>
                </a:solidFill>
                <a:latin typeface="Red Hat Display"/>
                <a:ea typeface="Red Hat Display"/>
                <a:cs typeface="Red Hat Display"/>
                <a:sym typeface="Red Hat Display"/>
              </a:rPr>
              <a:t>-hopzone2]</a:t>
            </a:r>
            <a:endParaRPr sz="1000">
              <a:solidFill>
                <a:schemeClr val="dk1"/>
              </a:solidFill>
              <a:latin typeface="Red Hat Display"/>
              <a:ea typeface="Red Hat Display"/>
              <a:cs typeface="Red Hat Display"/>
              <a:sym typeface="Red Hat Display"/>
            </a:endParaRPr>
          </a:p>
          <a:p>
            <a:pPr indent="0" lvl="0" marL="0" rtl="0" algn="l">
              <a:spcBef>
                <a:spcPts val="0"/>
              </a:spcBef>
              <a:spcAft>
                <a:spcPts val="0"/>
              </a:spcAft>
              <a:buNone/>
            </a:pPr>
            <a:r>
              <a:t/>
            </a:r>
            <a:endParaRPr sz="1000">
              <a:latin typeface="Red Hat Display"/>
              <a:ea typeface="Red Hat Display"/>
              <a:cs typeface="Red Hat Display"/>
              <a:sym typeface="Red Hat Display"/>
            </a:endParaRPr>
          </a:p>
        </p:txBody>
      </p:sp>
      <p:cxnSp>
        <p:nvCxnSpPr>
          <p:cNvPr id="1379" name="Google Shape;1379;p93"/>
          <p:cNvCxnSpPr/>
          <p:nvPr/>
        </p:nvCxnSpPr>
        <p:spPr>
          <a:xfrm flipH="1" rot="10800000">
            <a:off x="3535841" y="2709140"/>
            <a:ext cx="1139700" cy="15300"/>
          </a:xfrm>
          <a:prstGeom prst="straightConnector1">
            <a:avLst/>
          </a:prstGeom>
          <a:noFill/>
          <a:ln cap="flat" cmpd="sng" w="9525">
            <a:solidFill>
              <a:schemeClr val="dk2"/>
            </a:solidFill>
            <a:prstDash val="solid"/>
            <a:round/>
            <a:headEnd len="med" w="med" type="none"/>
            <a:tailEnd len="med" w="med" type="none"/>
          </a:ln>
        </p:spPr>
      </p:cxnSp>
      <p:cxnSp>
        <p:nvCxnSpPr>
          <p:cNvPr id="1380" name="Google Shape;1380;p93"/>
          <p:cNvCxnSpPr/>
          <p:nvPr/>
        </p:nvCxnSpPr>
        <p:spPr>
          <a:xfrm flipH="1" rot="10800000">
            <a:off x="3535841" y="4574990"/>
            <a:ext cx="1161000" cy="18000"/>
          </a:xfrm>
          <a:prstGeom prst="straightConnector1">
            <a:avLst/>
          </a:prstGeom>
          <a:noFill/>
          <a:ln cap="flat" cmpd="sng" w="9525">
            <a:solidFill>
              <a:schemeClr val="dk2"/>
            </a:solidFill>
            <a:prstDash val="solid"/>
            <a:round/>
            <a:headEnd len="med" w="med" type="none"/>
            <a:tailEnd len="med" w="med" type="none"/>
          </a:ln>
        </p:spPr>
      </p:cxnSp>
      <p:grpSp>
        <p:nvGrpSpPr>
          <p:cNvPr id="1381" name="Google Shape;1381;p93"/>
          <p:cNvGrpSpPr/>
          <p:nvPr/>
        </p:nvGrpSpPr>
        <p:grpSpPr>
          <a:xfrm>
            <a:off x="10237562" y="1742681"/>
            <a:ext cx="1257900" cy="1018927"/>
            <a:chOff x="7581862" y="4770956"/>
            <a:chExt cx="1257900" cy="1018927"/>
          </a:xfrm>
        </p:grpSpPr>
        <p:grpSp>
          <p:nvGrpSpPr>
            <p:cNvPr id="1382" name="Google Shape;1382;p93"/>
            <p:cNvGrpSpPr/>
            <p:nvPr/>
          </p:nvGrpSpPr>
          <p:grpSpPr>
            <a:xfrm>
              <a:off x="7581862" y="4973624"/>
              <a:ext cx="1257900" cy="816259"/>
              <a:chOff x="9342162" y="1570024"/>
              <a:chExt cx="1257900" cy="816259"/>
            </a:xfrm>
          </p:grpSpPr>
          <p:sp>
            <p:nvSpPr>
              <p:cNvPr id="1383" name="Google Shape;1383;p93"/>
              <p:cNvSpPr txBox="1"/>
              <p:nvPr/>
            </p:nvSpPr>
            <p:spPr>
              <a:xfrm>
                <a:off x="9342162" y="2014283"/>
                <a:ext cx="1257900" cy="37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Red Hat Display"/>
                    <a:ea typeface="Red Hat Display"/>
                    <a:cs typeface="Red Hat Display"/>
                    <a:sym typeface="Red Hat Display"/>
                  </a:rPr>
                  <a:t>Automation </a:t>
                </a:r>
                <a:endParaRPr sz="1000">
                  <a:solidFill>
                    <a:schemeClr val="lt1"/>
                  </a:solidFill>
                  <a:latin typeface="Red Hat Display"/>
                  <a:ea typeface="Red Hat Display"/>
                  <a:cs typeface="Red Hat Display"/>
                  <a:sym typeface="Red Hat Display"/>
                </a:endParaRPr>
              </a:p>
            </p:txBody>
          </p:sp>
          <p:pic>
            <p:nvPicPr>
              <p:cNvPr id="1384" name="Google Shape;1384;p93"/>
              <p:cNvPicPr preferRelativeResize="0"/>
              <p:nvPr/>
            </p:nvPicPr>
            <p:blipFill rotWithShape="1">
              <a:blip r:embed="rId5">
                <a:alphaModFix/>
              </a:blip>
              <a:srcRect b="0" l="0" r="0" t="0"/>
              <a:stretch/>
            </p:blipFill>
            <p:spPr>
              <a:xfrm>
                <a:off x="9711905" y="1570024"/>
                <a:ext cx="518393" cy="518393"/>
              </a:xfrm>
              <a:prstGeom prst="rect">
                <a:avLst/>
              </a:prstGeom>
              <a:noFill/>
              <a:ln>
                <a:noFill/>
              </a:ln>
            </p:spPr>
          </p:pic>
        </p:grpSp>
        <p:sp>
          <p:nvSpPr>
            <p:cNvPr id="1385" name="Google Shape;1385;p93"/>
            <p:cNvSpPr/>
            <p:nvPr/>
          </p:nvSpPr>
          <p:spPr>
            <a:xfrm>
              <a:off x="7665988" y="4770956"/>
              <a:ext cx="1089600" cy="987000"/>
            </a:xfrm>
            <a:prstGeom prst="ellipse">
              <a:avLst/>
            </a:prstGeom>
            <a:noFill/>
            <a:ln cap="flat" cmpd="sng" w="9525">
              <a:solidFill>
                <a:schemeClr val="lt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86" name="Google Shape;1386;p93"/>
          <p:cNvCxnSpPr/>
          <p:nvPr/>
        </p:nvCxnSpPr>
        <p:spPr>
          <a:xfrm>
            <a:off x="9756251" y="2464893"/>
            <a:ext cx="331500" cy="12300"/>
          </a:xfrm>
          <a:prstGeom prst="straightConnector1">
            <a:avLst/>
          </a:prstGeom>
          <a:noFill/>
          <a:ln cap="flat" cmpd="sng" w="9525">
            <a:solidFill>
              <a:schemeClr val="lt1"/>
            </a:solidFill>
            <a:prstDash val="solid"/>
            <a:round/>
            <a:headEnd len="med" w="med" type="none"/>
            <a:tailEnd len="med" w="med" type="triangle"/>
          </a:ln>
        </p:spPr>
      </p:cxnSp>
      <p:sp>
        <p:nvSpPr>
          <p:cNvPr id="1387" name="Google Shape;1387;p93"/>
          <p:cNvSpPr txBox="1"/>
          <p:nvPr/>
        </p:nvSpPr>
        <p:spPr>
          <a:xfrm>
            <a:off x="2262800" y="5277926"/>
            <a:ext cx="2947800" cy="98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000">
                <a:latin typeface="Red Hat Text"/>
                <a:ea typeface="Red Hat Text"/>
                <a:cs typeface="Red Hat Text"/>
                <a:sym typeface="Red Hat Text"/>
              </a:rPr>
              <a:t>xn controllers for scale and resilience</a:t>
            </a:r>
            <a:endParaRPr i="1" sz="1000">
              <a:latin typeface="Red Hat Text"/>
              <a:ea typeface="Red Hat Text"/>
              <a:cs typeface="Red Hat Text"/>
              <a:sym typeface="Red Hat Text"/>
            </a:endParaRPr>
          </a:p>
          <a:p>
            <a:pPr indent="0" lvl="0" marL="0" rtl="0" algn="l">
              <a:spcBef>
                <a:spcPts val="0"/>
              </a:spcBef>
              <a:spcAft>
                <a:spcPts val="0"/>
              </a:spcAft>
              <a:buNone/>
            </a:pPr>
            <a:r>
              <a:t/>
            </a:r>
            <a:endParaRPr i="1" sz="1000">
              <a:latin typeface="Red Hat Text"/>
              <a:ea typeface="Red Hat Text"/>
              <a:cs typeface="Red Hat Text"/>
              <a:sym typeface="Red Hat Text"/>
            </a:endParaRPr>
          </a:p>
          <a:p>
            <a:pPr indent="0" lvl="0" marL="0" rtl="0" algn="l">
              <a:spcBef>
                <a:spcPts val="0"/>
              </a:spcBef>
              <a:spcAft>
                <a:spcPts val="0"/>
              </a:spcAft>
              <a:buNone/>
            </a:pPr>
            <a:r>
              <a:rPr i="1" lang="en" sz="1000">
                <a:latin typeface="Red Hat Text"/>
                <a:ea typeface="Red Hat Text"/>
                <a:cs typeface="Red Hat Text"/>
                <a:sym typeface="Red Hat Text"/>
              </a:rPr>
              <a:t>Caveats as before Mesh around cross site database connectivity etc</a:t>
            </a:r>
            <a:endParaRPr i="1" sz="1000">
              <a:latin typeface="Red Hat Text"/>
              <a:ea typeface="Red Hat Text"/>
              <a:cs typeface="Red Hat Text"/>
              <a:sym typeface="Red Hat Text"/>
            </a:endParaRPr>
          </a:p>
        </p:txBody>
      </p:sp>
      <p:grpSp>
        <p:nvGrpSpPr>
          <p:cNvPr id="1388" name="Google Shape;1388;p93"/>
          <p:cNvGrpSpPr/>
          <p:nvPr/>
        </p:nvGrpSpPr>
        <p:grpSpPr>
          <a:xfrm>
            <a:off x="5518000" y="3210288"/>
            <a:ext cx="546261" cy="749053"/>
            <a:chOff x="5128725" y="5968275"/>
            <a:chExt cx="546261" cy="749053"/>
          </a:xfrm>
        </p:grpSpPr>
        <p:pic>
          <p:nvPicPr>
            <p:cNvPr id="1389" name="Google Shape;1389;p93"/>
            <p:cNvPicPr preferRelativeResize="0"/>
            <p:nvPr/>
          </p:nvPicPr>
          <p:blipFill rotWithShape="1">
            <a:blip r:embed="rId6">
              <a:alphaModFix/>
            </a:blip>
            <a:srcRect b="0" l="139" r="139" t="0"/>
            <a:stretch/>
          </p:blipFill>
          <p:spPr>
            <a:xfrm>
              <a:off x="5128725" y="6169550"/>
              <a:ext cx="546250" cy="547778"/>
            </a:xfrm>
            <a:prstGeom prst="rect">
              <a:avLst/>
            </a:prstGeom>
            <a:noFill/>
            <a:ln>
              <a:noFill/>
            </a:ln>
          </p:spPr>
        </p:pic>
        <p:pic>
          <p:nvPicPr>
            <p:cNvPr id="1390" name="Google Shape;1390;p93"/>
            <p:cNvPicPr preferRelativeResize="0"/>
            <p:nvPr/>
          </p:nvPicPr>
          <p:blipFill rotWithShape="1">
            <a:blip r:embed="rId7">
              <a:alphaModFix/>
            </a:blip>
            <a:srcRect b="0" l="0" r="0" t="0"/>
            <a:stretch/>
          </p:blipFill>
          <p:spPr>
            <a:xfrm>
              <a:off x="5128737" y="5968275"/>
              <a:ext cx="546250" cy="546250"/>
            </a:xfrm>
            <a:prstGeom prst="rect">
              <a:avLst/>
            </a:prstGeom>
            <a:noFill/>
            <a:ln>
              <a:noFill/>
            </a:ln>
          </p:spPr>
        </p:pic>
      </p:grpSp>
      <p:cxnSp>
        <p:nvCxnSpPr>
          <p:cNvPr id="1391" name="Google Shape;1391;p93"/>
          <p:cNvCxnSpPr/>
          <p:nvPr/>
        </p:nvCxnSpPr>
        <p:spPr>
          <a:xfrm>
            <a:off x="6064261" y="3531937"/>
            <a:ext cx="2821200" cy="33000"/>
          </a:xfrm>
          <a:prstGeom prst="straightConnector1">
            <a:avLst/>
          </a:prstGeom>
          <a:noFill/>
          <a:ln cap="flat" cmpd="sng" w="9525">
            <a:solidFill>
              <a:schemeClr val="dk2"/>
            </a:solidFill>
            <a:prstDash val="solid"/>
            <a:round/>
            <a:headEnd len="med" w="med" type="none"/>
            <a:tailEnd len="med" w="med" type="none"/>
          </a:ln>
        </p:spPr>
      </p:cxnSp>
      <p:sp>
        <p:nvSpPr>
          <p:cNvPr id="1392" name="Google Shape;1392;p93"/>
          <p:cNvSpPr txBox="1"/>
          <p:nvPr/>
        </p:nvSpPr>
        <p:spPr>
          <a:xfrm>
            <a:off x="4965750" y="3018637"/>
            <a:ext cx="1786500" cy="30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1000">
                <a:latin typeface="Red Hat Text"/>
                <a:ea typeface="Red Hat Text"/>
                <a:cs typeface="Red Hat Text"/>
                <a:sym typeface="Red Hat Text"/>
              </a:rPr>
              <a:t>perimeter access </a:t>
            </a:r>
            <a:endParaRPr i="1" sz="1000">
              <a:latin typeface="Red Hat Text"/>
              <a:ea typeface="Red Hat Text"/>
              <a:cs typeface="Red Hat Text"/>
              <a:sym typeface="Red Hat Text"/>
            </a:endParaRPr>
          </a:p>
          <a:p>
            <a:pPr indent="0" lvl="0" marL="0" rtl="0" algn="l">
              <a:spcBef>
                <a:spcPts val="0"/>
              </a:spcBef>
              <a:spcAft>
                <a:spcPts val="0"/>
              </a:spcAft>
              <a:buNone/>
            </a:pPr>
            <a:r>
              <a:t/>
            </a:r>
            <a:endParaRPr i="1" sz="1000">
              <a:latin typeface="Red Hat Text"/>
              <a:ea typeface="Red Hat Text"/>
              <a:cs typeface="Red Hat Text"/>
              <a:sym typeface="Red Hat Text"/>
            </a:endParaRPr>
          </a:p>
        </p:txBody>
      </p:sp>
      <p:cxnSp>
        <p:nvCxnSpPr>
          <p:cNvPr id="1393" name="Google Shape;1393;p93"/>
          <p:cNvCxnSpPr/>
          <p:nvPr/>
        </p:nvCxnSpPr>
        <p:spPr>
          <a:xfrm flipH="1">
            <a:off x="8863950" y="3252625"/>
            <a:ext cx="10800" cy="775200"/>
          </a:xfrm>
          <a:prstGeom prst="straightConnector1">
            <a:avLst/>
          </a:prstGeom>
          <a:noFill/>
          <a:ln cap="flat" cmpd="sng" w="9525">
            <a:solidFill>
              <a:schemeClr val="dk2"/>
            </a:solidFill>
            <a:prstDash val="solid"/>
            <a:round/>
            <a:headEnd len="med" w="med" type="none"/>
            <a:tailEnd len="med" w="med" type="none"/>
          </a:ln>
        </p:spPr>
      </p:cxnSp>
      <p:grpSp>
        <p:nvGrpSpPr>
          <p:cNvPr id="1394" name="Google Shape;1394;p93"/>
          <p:cNvGrpSpPr/>
          <p:nvPr/>
        </p:nvGrpSpPr>
        <p:grpSpPr>
          <a:xfrm>
            <a:off x="8191688" y="1519102"/>
            <a:ext cx="1371300" cy="1539263"/>
            <a:chOff x="8235138" y="1629340"/>
            <a:chExt cx="1371300" cy="1539263"/>
          </a:xfrm>
        </p:grpSpPr>
        <p:sp>
          <p:nvSpPr>
            <p:cNvPr id="1395" name="Google Shape;1395;p93"/>
            <p:cNvSpPr txBox="1"/>
            <p:nvPr/>
          </p:nvSpPr>
          <p:spPr>
            <a:xfrm>
              <a:off x="8235138" y="2256711"/>
              <a:ext cx="1371300" cy="37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Red Hat Display"/>
                  <a:ea typeface="Red Hat Display"/>
                  <a:cs typeface="Red Hat Display"/>
                  <a:sym typeface="Red Hat Display"/>
                </a:rPr>
                <a:t>Execution Node(s)</a:t>
              </a:r>
              <a:endParaRPr sz="1000">
                <a:solidFill>
                  <a:schemeClr val="lt1"/>
                </a:solidFill>
                <a:latin typeface="Red Hat Display"/>
                <a:ea typeface="Red Hat Display"/>
                <a:cs typeface="Red Hat Display"/>
                <a:sym typeface="Red Hat Display"/>
              </a:endParaRPr>
            </a:p>
          </p:txBody>
        </p:sp>
        <p:grpSp>
          <p:nvGrpSpPr>
            <p:cNvPr id="1396" name="Google Shape;1396;p93"/>
            <p:cNvGrpSpPr/>
            <p:nvPr/>
          </p:nvGrpSpPr>
          <p:grpSpPr>
            <a:xfrm>
              <a:off x="8557254" y="1629340"/>
              <a:ext cx="640200" cy="640200"/>
              <a:chOff x="7827679" y="1549852"/>
              <a:chExt cx="640200" cy="640200"/>
            </a:xfrm>
          </p:grpSpPr>
          <p:sp>
            <p:nvSpPr>
              <p:cNvPr id="1397" name="Google Shape;1397;p93"/>
              <p:cNvSpPr/>
              <p:nvPr/>
            </p:nvSpPr>
            <p:spPr>
              <a:xfrm>
                <a:off x="7827679" y="1549852"/>
                <a:ext cx="640200" cy="640200"/>
              </a:xfrm>
              <a:prstGeom prst="ellipse">
                <a:avLst/>
              </a:prstGeom>
              <a:noFill/>
              <a:ln cap="flat" cmpd="sng" w="9525">
                <a:solidFill>
                  <a:schemeClr val="lt1"/>
                </a:solidFill>
                <a:prstDash val="dot"/>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p>
            </p:txBody>
          </p:sp>
          <p:pic>
            <p:nvPicPr>
              <p:cNvPr id="1398" name="Google Shape;1398;p93"/>
              <p:cNvPicPr preferRelativeResize="0"/>
              <p:nvPr/>
            </p:nvPicPr>
            <p:blipFill rotWithShape="1">
              <a:blip r:embed="rId8">
                <a:alphaModFix/>
              </a:blip>
              <a:srcRect b="0" l="0" r="0" t="0"/>
              <a:stretch/>
            </p:blipFill>
            <p:spPr>
              <a:xfrm>
                <a:off x="7946601" y="1673873"/>
                <a:ext cx="402352" cy="401755"/>
              </a:xfrm>
              <a:prstGeom prst="rect">
                <a:avLst/>
              </a:prstGeom>
              <a:noFill/>
              <a:ln>
                <a:noFill/>
              </a:ln>
            </p:spPr>
          </p:pic>
        </p:grpSp>
        <p:grpSp>
          <p:nvGrpSpPr>
            <p:cNvPr id="1399" name="Google Shape;1399;p93"/>
            <p:cNvGrpSpPr/>
            <p:nvPr/>
          </p:nvGrpSpPr>
          <p:grpSpPr>
            <a:xfrm>
              <a:off x="8600704" y="2528402"/>
              <a:ext cx="640200" cy="640200"/>
              <a:chOff x="7827679" y="1549852"/>
              <a:chExt cx="640200" cy="640200"/>
            </a:xfrm>
          </p:grpSpPr>
          <p:sp>
            <p:nvSpPr>
              <p:cNvPr id="1400" name="Google Shape;1400;p93"/>
              <p:cNvSpPr/>
              <p:nvPr/>
            </p:nvSpPr>
            <p:spPr>
              <a:xfrm>
                <a:off x="7827679" y="1549852"/>
                <a:ext cx="640200" cy="640200"/>
              </a:xfrm>
              <a:prstGeom prst="ellipse">
                <a:avLst/>
              </a:prstGeom>
              <a:noFill/>
              <a:ln cap="flat" cmpd="sng" w="9525">
                <a:solidFill>
                  <a:schemeClr val="lt1"/>
                </a:solidFill>
                <a:prstDash val="dot"/>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p>
            </p:txBody>
          </p:sp>
          <p:pic>
            <p:nvPicPr>
              <p:cNvPr id="1401" name="Google Shape;1401;p93"/>
              <p:cNvPicPr preferRelativeResize="0"/>
              <p:nvPr/>
            </p:nvPicPr>
            <p:blipFill rotWithShape="1">
              <a:blip r:embed="rId8">
                <a:alphaModFix/>
              </a:blip>
              <a:srcRect b="0" l="0" r="0" t="0"/>
              <a:stretch/>
            </p:blipFill>
            <p:spPr>
              <a:xfrm>
                <a:off x="7946601" y="1673873"/>
                <a:ext cx="402352" cy="401755"/>
              </a:xfrm>
              <a:prstGeom prst="rect">
                <a:avLst/>
              </a:prstGeom>
              <a:noFill/>
              <a:ln>
                <a:noFill/>
              </a:ln>
            </p:spPr>
          </p:pic>
        </p:grpSp>
      </p:grpSp>
      <p:sp>
        <p:nvSpPr>
          <p:cNvPr id="1402" name="Google Shape;1402;p93"/>
          <p:cNvSpPr txBox="1"/>
          <p:nvPr/>
        </p:nvSpPr>
        <p:spPr>
          <a:xfrm>
            <a:off x="8191688" y="4837786"/>
            <a:ext cx="1371300" cy="37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Red Hat Display"/>
                <a:ea typeface="Red Hat Display"/>
                <a:cs typeface="Red Hat Display"/>
                <a:sym typeface="Red Hat Display"/>
              </a:rPr>
              <a:t>Execution Node</a:t>
            </a:r>
            <a:endParaRPr sz="1000">
              <a:solidFill>
                <a:schemeClr val="lt1"/>
              </a:solidFill>
              <a:latin typeface="Red Hat Display"/>
              <a:ea typeface="Red Hat Display"/>
              <a:cs typeface="Red Hat Display"/>
              <a:sym typeface="Red Hat Display"/>
            </a:endParaRPr>
          </a:p>
        </p:txBody>
      </p:sp>
      <p:grpSp>
        <p:nvGrpSpPr>
          <p:cNvPr id="1403" name="Google Shape;1403;p93"/>
          <p:cNvGrpSpPr/>
          <p:nvPr/>
        </p:nvGrpSpPr>
        <p:grpSpPr>
          <a:xfrm>
            <a:off x="8513804" y="4210415"/>
            <a:ext cx="640200" cy="640200"/>
            <a:chOff x="7827679" y="1549852"/>
            <a:chExt cx="640200" cy="640200"/>
          </a:xfrm>
        </p:grpSpPr>
        <p:sp>
          <p:nvSpPr>
            <p:cNvPr id="1404" name="Google Shape;1404;p93"/>
            <p:cNvSpPr/>
            <p:nvPr/>
          </p:nvSpPr>
          <p:spPr>
            <a:xfrm>
              <a:off x="7827679" y="1549852"/>
              <a:ext cx="640200" cy="640200"/>
            </a:xfrm>
            <a:prstGeom prst="ellipse">
              <a:avLst/>
            </a:prstGeom>
            <a:noFill/>
            <a:ln cap="flat" cmpd="sng" w="9525">
              <a:solidFill>
                <a:schemeClr val="lt1"/>
              </a:solidFill>
              <a:prstDash val="dot"/>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p>
          </p:txBody>
        </p:sp>
        <p:pic>
          <p:nvPicPr>
            <p:cNvPr id="1405" name="Google Shape;1405;p93"/>
            <p:cNvPicPr preferRelativeResize="0"/>
            <p:nvPr/>
          </p:nvPicPr>
          <p:blipFill rotWithShape="1">
            <a:blip r:embed="rId8">
              <a:alphaModFix/>
            </a:blip>
            <a:srcRect b="0" l="0" r="0" t="0"/>
            <a:stretch/>
          </p:blipFill>
          <p:spPr>
            <a:xfrm>
              <a:off x="7946601" y="1673873"/>
              <a:ext cx="402352" cy="401755"/>
            </a:xfrm>
            <a:prstGeom prst="rect">
              <a:avLst/>
            </a:prstGeom>
            <a:noFill/>
            <a:ln>
              <a:noFill/>
            </a:ln>
          </p:spPr>
        </p:pic>
      </p:grpSp>
      <p:grpSp>
        <p:nvGrpSpPr>
          <p:cNvPr id="1406" name="Google Shape;1406;p93"/>
          <p:cNvGrpSpPr/>
          <p:nvPr/>
        </p:nvGrpSpPr>
        <p:grpSpPr>
          <a:xfrm>
            <a:off x="9995237" y="4074543"/>
            <a:ext cx="1257900" cy="1018927"/>
            <a:chOff x="7581862" y="4770956"/>
            <a:chExt cx="1257900" cy="1018927"/>
          </a:xfrm>
        </p:grpSpPr>
        <p:grpSp>
          <p:nvGrpSpPr>
            <p:cNvPr id="1407" name="Google Shape;1407;p93"/>
            <p:cNvGrpSpPr/>
            <p:nvPr/>
          </p:nvGrpSpPr>
          <p:grpSpPr>
            <a:xfrm>
              <a:off x="7581862" y="4973624"/>
              <a:ext cx="1257900" cy="816259"/>
              <a:chOff x="9342162" y="1570024"/>
              <a:chExt cx="1257900" cy="816259"/>
            </a:xfrm>
          </p:grpSpPr>
          <p:sp>
            <p:nvSpPr>
              <p:cNvPr id="1408" name="Google Shape;1408;p93"/>
              <p:cNvSpPr txBox="1"/>
              <p:nvPr/>
            </p:nvSpPr>
            <p:spPr>
              <a:xfrm>
                <a:off x="9342162" y="2014283"/>
                <a:ext cx="1257900" cy="37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Red Hat Display"/>
                    <a:ea typeface="Red Hat Display"/>
                    <a:cs typeface="Red Hat Display"/>
                    <a:sym typeface="Red Hat Display"/>
                  </a:rPr>
                  <a:t>Automation </a:t>
                </a:r>
                <a:endParaRPr sz="1000">
                  <a:solidFill>
                    <a:schemeClr val="lt1"/>
                  </a:solidFill>
                  <a:latin typeface="Red Hat Display"/>
                  <a:ea typeface="Red Hat Display"/>
                  <a:cs typeface="Red Hat Display"/>
                  <a:sym typeface="Red Hat Display"/>
                </a:endParaRPr>
              </a:p>
            </p:txBody>
          </p:sp>
          <p:pic>
            <p:nvPicPr>
              <p:cNvPr id="1409" name="Google Shape;1409;p93"/>
              <p:cNvPicPr preferRelativeResize="0"/>
              <p:nvPr/>
            </p:nvPicPr>
            <p:blipFill rotWithShape="1">
              <a:blip r:embed="rId5">
                <a:alphaModFix/>
              </a:blip>
              <a:srcRect b="0" l="0" r="0" t="0"/>
              <a:stretch/>
            </p:blipFill>
            <p:spPr>
              <a:xfrm>
                <a:off x="9711905" y="1570024"/>
                <a:ext cx="518393" cy="518393"/>
              </a:xfrm>
              <a:prstGeom prst="rect">
                <a:avLst/>
              </a:prstGeom>
              <a:noFill/>
              <a:ln>
                <a:noFill/>
              </a:ln>
            </p:spPr>
          </p:pic>
        </p:grpSp>
        <p:sp>
          <p:nvSpPr>
            <p:cNvPr id="1410" name="Google Shape;1410;p93"/>
            <p:cNvSpPr/>
            <p:nvPr/>
          </p:nvSpPr>
          <p:spPr>
            <a:xfrm>
              <a:off x="7665988" y="4770956"/>
              <a:ext cx="1089600" cy="987000"/>
            </a:xfrm>
            <a:prstGeom prst="ellipse">
              <a:avLst/>
            </a:prstGeom>
            <a:noFill/>
            <a:ln cap="flat" cmpd="sng" w="9525">
              <a:solidFill>
                <a:schemeClr val="lt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11" name="Google Shape;1411;p93"/>
          <p:cNvSpPr txBox="1"/>
          <p:nvPr/>
        </p:nvSpPr>
        <p:spPr>
          <a:xfrm>
            <a:off x="8305325" y="5475574"/>
            <a:ext cx="2947800" cy="37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latin typeface="Red Hat Text"/>
                <a:ea typeface="Red Hat Text"/>
                <a:cs typeface="Red Hat Text"/>
                <a:sym typeface="Red Hat Text"/>
              </a:rPr>
              <a:t>DC</a:t>
            </a:r>
            <a:r>
              <a:rPr b="1" i="1" lang="en" sz="1000">
                <a:latin typeface="Red Hat Text"/>
                <a:ea typeface="Red Hat Text"/>
                <a:cs typeface="Red Hat Text"/>
                <a:sym typeface="Red Hat Text"/>
              </a:rPr>
              <a:t>n - hopzone2</a:t>
            </a:r>
            <a:endParaRPr b="1" i="1" sz="1000">
              <a:latin typeface="Red Hat Text"/>
              <a:ea typeface="Red Hat Text"/>
              <a:cs typeface="Red Hat Text"/>
              <a:sym typeface="Red Hat Text"/>
            </a:endParaRPr>
          </a:p>
          <a:p>
            <a:pPr indent="0" lvl="0" marL="0" rtl="0" algn="ctr">
              <a:spcBef>
                <a:spcPts val="0"/>
              </a:spcBef>
              <a:spcAft>
                <a:spcPts val="0"/>
              </a:spcAft>
              <a:buNone/>
            </a:pPr>
            <a:r>
              <a:rPr i="1" lang="en" sz="1000">
                <a:latin typeface="Red Hat Text"/>
                <a:ea typeface="Red Hat Text"/>
                <a:cs typeface="Red Hat Text"/>
                <a:sym typeface="Red Hat Text"/>
              </a:rPr>
              <a:t>(maybe regional office/store with limited capacity due to bandwidth or budget)</a:t>
            </a:r>
            <a:endParaRPr i="1" sz="1000">
              <a:latin typeface="Red Hat Text"/>
              <a:ea typeface="Red Hat Text"/>
              <a:cs typeface="Red Hat Text"/>
              <a:sym typeface="Red Hat Text"/>
            </a:endParaRPr>
          </a:p>
        </p:txBody>
      </p:sp>
      <p:grpSp>
        <p:nvGrpSpPr>
          <p:cNvPr id="1412" name="Google Shape;1412;p93"/>
          <p:cNvGrpSpPr/>
          <p:nvPr/>
        </p:nvGrpSpPr>
        <p:grpSpPr>
          <a:xfrm>
            <a:off x="6586838" y="3208290"/>
            <a:ext cx="987300" cy="864248"/>
            <a:chOff x="6970400" y="3210290"/>
            <a:chExt cx="987300" cy="864248"/>
          </a:xfrm>
        </p:grpSpPr>
        <p:grpSp>
          <p:nvGrpSpPr>
            <p:cNvPr id="1413" name="Google Shape;1413;p93"/>
            <p:cNvGrpSpPr/>
            <p:nvPr/>
          </p:nvGrpSpPr>
          <p:grpSpPr>
            <a:xfrm>
              <a:off x="7167504" y="3210290"/>
              <a:ext cx="640200" cy="640200"/>
              <a:chOff x="7827679" y="1549852"/>
              <a:chExt cx="640200" cy="640200"/>
            </a:xfrm>
          </p:grpSpPr>
          <p:sp>
            <p:nvSpPr>
              <p:cNvPr id="1414" name="Google Shape;1414;p93"/>
              <p:cNvSpPr/>
              <p:nvPr/>
            </p:nvSpPr>
            <p:spPr>
              <a:xfrm>
                <a:off x="7827679" y="1549852"/>
                <a:ext cx="640200" cy="640200"/>
              </a:xfrm>
              <a:prstGeom prst="ellipse">
                <a:avLst/>
              </a:prstGeom>
              <a:noFill/>
              <a:ln cap="flat" cmpd="sng" w="9525">
                <a:solidFill>
                  <a:schemeClr val="lt1"/>
                </a:solidFill>
                <a:prstDash val="dot"/>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p>
            </p:txBody>
          </p:sp>
          <p:pic>
            <p:nvPicPr>
              <p:cNvPr id="1415" name="Google Shape;1415;p93"/>
              <p:cNvPicPr preferRelativeResize="0"/>
              <p:nvPr/>
            </p:nvPicPr>
            <p:blipFill rotWithShape="1">
              <a:blip r:embed="rId8">
                <a:alphaModFix/>
              </a:blip>
              <a:srcRect b="0" l="0" r="0" t="0"/>
              <a:stretch/>
            </p:blipFill>
            <p:spPr>
              <a:xfrm>
                <a:off x="7946601" y="1673873"/>
                <a:ext cx="402352" cy="401755"/>
              </a:xfrm>
              <a:prstGeom prst="rect">
                <a:avLst/>
              </a:prstGeom>
              <a:noFill/>
              <a:ln>
                <a:noFill/>
              </a:ln>
            </p:spPr>
          </p:pic>
        </p:grpSp>
        <p:sp>
          <p:nvSpPr>
            <p:cNvPr id="1416" name="Google Shape;1416;p93"/>
            <p:cNvSpPr txBox="1"/>
            <p:nvPr/>
          </p:nvSpPr>
          <p:spPr>
            <a:xfrm>
              <a:off x="6970400" y="3761338"/>
              <a:ext cx="987300" cy="31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Red Hat Display"/>
                  <a:ea typeface="Red Hat Display"/>
                  <a:cs typeface="Red Hat Display"/>
                  <a:sym typeface="Red Hat Display"/>
                </a:rPr>
                <a:t>Hop Node(s)</a:t>
              </a:r>
              <a:endParaRPr sz="1000">
                <a:solidFill>
                  <a:schemeClr val="dk1"/>
                </a:solidFill>
                <a:latin typeface="Red Hat Display"/>
                <a:ea typeface="Red Hat Display"/>
                <a:cs typeface="Red Hat Display"/>
                <a:sym typeface="Red Hat Display"/>
              </a:endParaRPr>
            </a:p>
          </p:txBody>
        </p:sp>
      </p:grpSp>
      <p:cxnSp>
        <p:nvCxnSpPr>
          <p:cNvPr id="1417" name="Google Shape;1417;p93"/>
          <p:cNvCxnSpPr>
            <a:stCxn id="1416" idx="2"/>
            <a:endCxn id="1366" idx="0"/>
          </p:cNvCxnSpPr>
          <p:nvPr/>
        </p:nvCxnSpPr>
        <p:spPr>
          <a:xfrm>
            <a:off x="7080488" y="4072538"/>
            <a:ext cx="11100" cy="1764600"/>
          </a:xfrm>
          <a:prstGeom prst="straightConnector1">
            <a:avLst/>
          </a:prstGeom>
          <a:noFill/>
          <a:ln cap="flat" cmpd="sng" w="9525">
            <a:solidFill>
              <a:schemeClr val="dk2"/>
            </a:solidFill>
            <a:prstDash val="solid"/>
            <a:round/>
            <a:headEnd len="med" w="med" type="none"/>
            <a:tailEnd len="med" w="med" type="none"/>
          </a:ln>
        </p:spPr>
      </p:cxnSp>
      <p:grpSp>
        <p:nvGrpSpPr>
          <p:cNvPr id="1418" name="Google Shape;1418;p93"/>
          <p:cNvGrpSpPr/>
          <p:nvPr/>
        </p:nvGrpSpPr>
        <p:grpSpPr>
          <a:xfrm>
            <a:off x="6586838" y="4775815"/>
            <a:ext cx="987300" cy="864248"/>
            <a:chOff x="6970400" y="3210290"/>
            <a:chExt cx="987300" cy="864248"/>
          </a:xfrm>
        </p:grpSpPr>
        <p:grpSp>
          <p:nvGrpSpPr>
            <p:cNvPr id="1419" name="Google Shape;1419;p93"/>
            <p:cNvGrpSpPr/>
            <p:nvPr/>
          </p:nvGrpSpPr>
          <p:grpSpPr>
            <a:xfrm>
              <a:off x="7167504" y="3210290"/>
              <a:ext cx="640200" cy="640200"/>
              <a:chOff x="7827679" y="1549852"/>
              <a:chExt cx="640200" cy="640200"/>
            </a:xfrm>
          </p:grpSpPr>
          <p:sp>
            <p:nvSpPr>
              <p:cNvPr id="1420" name="Google Shape;1420;p93"/>
              <p:cNvSpPr/>
              <p:nvPr/>
            </p:nvSpPr>
            <p:spPr>
              <a:xfrm>
                <a:off x="7827679" y="1549852"/>
                <a:ext cx="640200" cy="640200"/>
              </a:xfrm>
              <a:prstGeom prst="ellipse">
                <a:avLst/>
              </a:prstGeom>
              <a:noFill/>
              <a:ln cap="flat" cmpd="sng" w="9525">
                <a:solidFill>
                  <a:schemeClr val="lt1"/>
                </a:solidFill>
                <a:prstDash val="dot"/>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p>
            </p:txBody>
          </p:sp>
          <p:pic>
            <p:nvPicPr>
              <p:cNvPr id="1421" name="Google Shape;1421;p93"/>
              <p:cNvPicPr preferRelativeResize="0"/>
              <p:nvPr/>
            </p:nvPicPr>
            <p:blipFill rotWithShape="1">
              <a:blip r:embed="rId8">
                <a:alphaModFix/>
              </a:blip>
              <a:srcRect b="0" l="0" r="0" t="0"/>
              <a:stretch/>
            </p:blipFill>
            <p:spPr>
              <a:xfrm>
                <a:off x="7946601" y="1673873"/>
                <a:ext cx="402352" cy="401755"/>
              </a:xfrm>
              <a:prstGeom prst="rect">
                <a:avLst/>
              </a:prstGeom>
              <a:noFill/>
              <a:ln cap="flat" cmpd="sng" w="9525">
                <a:solidFill>
                  <a:srgbClr val="000000"/>
                </a:solidFill>
                <a:prstDash val="dot"/>
                <a:round/>
                <a:headEnd len="sm" w="sm" type="none"/>
                <a:tailEnd len="sm" w="sm" type="none"/>
              </a:ln>
            </p:spPr>
          </p:pic>
        </p:grpSp>
        <p:sp>
          <p:nvSpPr>
            <p:cNvPr id="1422" name="Google Shape;1422;p93"/>
            <p:cNvSpPr txBox="1"/>
            <p:nvPr/>
          </p:nvSpPr>
          <p:spPr>
            <a:xfrm>
              <a:off x="6970400" y="3761338"/>
              <a:ext cx="987300" cy="31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Red Hat Display"/>
                  <a:ea typeface="Red Hat Display"/>
                  <a:cs typeface="Red Hat Display"/>
                  <a:sym typeface="Red Hat Display"/>
                </a:rPr>
                <a:t>Hop Node(s)</a:t>
              </a:r>
              <a:endParaRPr sz="1000">
                <a:solidFill>
                  <a:schemeClr val="dk1"/>
                </a:solidFill>
                <a:latin typeface="Red Hat Display"/>
                <a:ea typeface="Red Hat Display"/>
                <a:cs typeface="Red Hat Display"/>
                <a:sym typeface="Red Hat Display"/>
              </a:endParaRPr>
            </a:p>
          </p:txBody>
        </p:sp>
      </p:grpSp>
      <p:pic>
        <p:nvPicPr>
          <p:cNvPr id="1423" name="Google Shape;1423;p93"/>
          <p:cNvPicPr preferRelativeResize="0"/>
          <p:nvPr/>
        </p:nvPicPr>
        <p:blipFill rotWithShape="1">
          <a:blip r:embed="rId8">
            <a:alphaModFix/>
          </a:blip>
          <a:srcRect b="0" l="0" r="0" t="0"/>
          <a:stretch/>
        </p:blipFill>
        <p:spPr>
          <a:xfrm>
            <a:off x="6981276" y="3277311"/>
            <a:ext cx="402352" cy="401755"/>
          </a:xfrm>
          <a:prstGeom prst="rect">
            <a:avLst/>
          </a:prstGeom>
          <a:noFill/>
          <a:ln>
            <a:noFill/>
          </a:ln>
        </p:spPr>
      </p:pic>
      <p:sp>
        <p:nvSpPr>
          <p:cNvPr id="1424" name="Google Shape;1424;p93"/>
          <p:cNvSpPr txBox="1"/>
          <p:nvPr/>
        </p:nvSpPr>
        <p:spPr>
          <a:xfrm>
            <a:off x="6158700" y="6399525"/>
            <a:ext cx="2047500" cy="40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000">
                <a:latin typeface="Red Hat Text"/>
                <a:ea typeface="Red Hat Text"/>
                <a:cs typeface="Red Hat Text"/>
                <a:sym typeface="Red Hat Text"/>
              </a:rPr>
              <a:t>Cloud based automation needs over VPC/Virtual Nets etc</a:t>
            </a:r>
            <a:endParaRPr i="1" sz="1000">
              <a:latin typeface="Red Hat Text"/>
              <a:ea typeface="Red Hat Text"/>
              <a:cs typeface="Red Hat Text"/>
              <a:sym typeface="Red Hat Text"/>
            </a:endParaRPr>
          </a:p>
        </p:txBody>
      </p:sp>
      <p:grpSp>
        <p:nvGrpSpPr>
          <p:cNvPr id="1425" name="Google Shape;1425;p93"/>
          <p:cNvGrpSpPr/>
          <p:nvPr/>
        </p:nvGrpSpPr>
        <p:grpSpPr>
          <a:xfrm>
            <a:off x="6925957" y="6021131"/>
            <a:ext cx="331526" cy="371980"/>
            <a:chOff x="5128725" y="5968275"/>
            <a:chExt cx="546261" cy="749053"/>
          </a:xfrm>
        </p:grpSpPr>
        <p:pic>
          <p:nvPicPr>
            <p:cNvPr id="1426" name="Google Shape;1426;p93"/>
            <p:cNvPicPr preferRelativeResize="0"/>
            <p:nvPr/>
          </p:nvPicPr>
          <p:blipFill rotWithShape="1">
            <a:blip r:embed="rId6">
              <a:alphaModFix/>
            </a:blip>
            <a:srcRect b="0" l="139" r="139" t="0"/>
            <a:stretch/>
          </p:blipFill>
          <p:spPr>
            <a:xfrm>
              <a:off x="5128725" y="6169550"/>
              <a:ext cx="546250" cy="547778"/>
            </a:xfrm>
            <a:prstGeom prst="rect">
              <a:avLst/>
            </a:prstGeom>
            <a:noFill/>
            <a:ln>
              <a:noFill/>
            </a:ln>
          </p:spPr>
        </p:pic>
        <p:pic>
          <p:nvPicPr>
            <p:cNvPr id="1427" name="Google Shape;1427;p93"/>
            <p:cNvPicPr preferRelativeResize="0"/>
            <p:nvPr/>
          </p:nvPicPr>
          <p:blipFill rotWithShape="1">
            <a:blip r:embed="rId7">
              <a:alphaModFix/>
            </a:blip>
            <a:srcRect b="0" l="0" r="0" t="0"/>
            <a:stretch/>
          </p:blipFill>
          <p:spPr>
            <a:xfrm>
              <a:off x="5128737" y="5968275"/>
              <a:ext cx="546250" cy="546250"/>
            </a:xfrm>
            <a:prstGeom prst="rect">
              <a:avLst/>
            </a:prstGeom>
            <a:noFill/>
            <a:ln>
              <a:noFill/>
            </a:ln>
          </p:spPr>
        </p:pic>
      </p:grpSp>
      <p:sp>
        <p:nvSpPr>
          <p:cNvPr id="1428" name="Google Shape;1428;p93"/>
          <p:cNvSpPr txBox="1"/>
          <p:nvPr/>
        </p:nvSpPr>
        <p:spPr>
          <a:xfrm>
            <a:off x="6257825" y="1597575"/>
            <a:ext cx="2047500" cy="40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000">
                <a:latin typeface="Red Hat Text"/>
                <a:ea typeface="Red Hat Text"/>
                <a:cs typeface="Red Hat Text"/>
                <a:sym typeface="Red Hat Text"/>
              </a:rPr>
              <a:t>A pool of execution nodes for automation demands</a:t>
            </a:r>
            <a:endParaRPr i="1" sz="1000">
              <a:latin typeface="Red Hat Text"/>
              <a:ea typeface="Red Hat Text"/>
              <a:cs typeface="Red Hat Text"/>
              <a:sym typeface="Red Hat Text"/>
            </a:endParaRPr>
          </a:p>
        </p:txBody>
      </p:sp>
      <p:grpSp>
        <p:nvGrpSpPr>
          <p:cNvPr id="1429" name="Google Shape;1429;p93"/>
          <p:cNvGrpSpPr/>
          <p:nvPr/>
        </p:nvGrpSpPr>
        <p:grpSpPr>
          <a:xfrm>
            <a:off x="4039138" y="3241836"/>
            <a:ext cx="1257900" cy="855089"/>
            <a:chOff x="4066550" y="3535286"/>
            <a:chExt cx="1257900" cy="855089"/>
          </a:xfrm>
        </p:grpSpPr>
        <p:sp>
          <p:nvSpPr>
            <p:cNvPr id="1430" name="Google Shape;1430;p93"/>
            <p:cNvSpPr txBox="1"/>
            <p:nvPr/>
          </p:nvSpPr>
          <p:spPr>
            <a:xfrm>
              <a:off x="4066550" y="4051675"/>
              <a:ext cx="1257900" cy="338700"/>
            </a:xfrm>
            <a:prstGeom prst="rect">
              <a:avLst/>
            </a:prstGeom>
            <a:solidFill>
              <a:schemeClr val="l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Red Hat Display"/>
                  <a:ea typeface="Red Hat Display"/>
                  <a:cs typeface="Red Hat Display"/>
                  <a:sym typeface="Red Hat Display"/>
                </a:rPr>
                <a:t>Automation mesh</a:t>
              </a:r>
              <a:endParaRPr sz="1000">
                <a:latin typeface="Red Hat Display"/>
                <a:ea typeface="Red Hat Display"/>
                <a:cs typeface="Red Hat Display"/>
                <a:sym typeface="Red Hat Display"/>
              </a:endParaRPr>
            </a:p>
          </p:txBody>
        </p:sp>
        <p:pic>
          <p:nvPicPr>
            <p:cNvPr id="1431" name="Google Shape;1431;p93"/>
            <p:cNvPicPr preferRelativeResize="0"/>
            <p:nvPr/>
          </p:nvPicPr>
          <p:blipFill>
            <a:blip r:embed="rId9">
              <a:alphaModFix/>
            </a:blip>
            <a:stretch>
              <a:fillRect/>
            </a:stretch>
          </p:blipFill>
          <p:spPr>
            <a:xfrm>
              <a:off x="4380032" y="3535286"/>
              <a:ext cx="630936" cy="630936"/>
            </a:xfrm>
            <a:prstGeom prst="rect">
              <a:avLst/>
            </a:prstGeom>
            <a:noFill/>
            <a:ln>
              <a:noFill/>
            </a:ln>
          </p:spPr>
        </p:pic>
      </p:gr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5" name="Shape 1435"/>
        <p:cNvGrpSpPr/>
        <p:nvPr/>
      </p:nvGrpSpPr>
      <p:grpSpPr>
        <a:xfrm>
          <a:off x="0" y="0"/>
          <a:ext cx="0" cy="0"/>
          <a:chOff x="0" y="0"/>
          <a:chExt cx="0" cy="0"/>
        </a:xfrm>
      </p:grpSpPr>
      <p:sp>
        <p:nvSpPr>
          <p:cNvPr id="1436" name="Google Shape;1436;p94"/>
          <p:cNvSpPr txBox="1"/>
          <p:nvPr>
            <p:ph idx="12" type="sldNum"/>
          </p:nvPr>
        </p:nvSpPr>
        <p:spPr>
          <a:xfrm>
            <a:off x="81977"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437" name="Google Shape;1437;p94"/>
          <p:cNvSpPr txBox="1"/>
          <p:nvPr>
            <p:ph idx="1" type="subTitle"/>
          </p:nvPr>
        </p:nvSpPr>
        <p:spPr>
          <a:xfrm>
            <a:off x="2083776" y="3008425"/>
            <a:ext cx="4146300" cy="1524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438" name="Google Shape;1438;p94"/>
          <p:cNvSpPr txBox="1"/>
          <p:nvPr>
            <p:ph type="title"/>
          </p:nvPr>
        </p:nvSpPr>
        <p:spPr>
          <a:xfrm>
            <a:off x="2083926" y="568625"/>
            <a:ext cx="4905000" cy="1985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2" name="Shape 1442"/>
        <p:cNvGrpSpPr/>
        <p:nvPr/>
      </p:nvGrpSpPr>
      <p:grpSpPr>
        <a:xfrm>
          <a:off x="0" y="0"/>
          <a:ext cx="0" cy="0"/>
          <a:chOff x="0" y="0"/>
          <a:chExt cx="0" cy="0"/>
        </a:xfrm>
      </p:grpSpPr>
      <p:sp>
        <p:nvSpPr>
          <p:cNvPr id="1443" name="Google Shape;1443;p95"/>
          <p:cNvSpPr txBox="1"/>
          <p:nvPr>
            <p:ph idx="2" type="subTitle"/>
          </p:nvPr>
        </p:nvSpPr>
        <p:spPr>
          <a:xfrm>
            <a:off x="9251450" y="2962919"/>
            <a:ext cx="2124300" cy="33090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1444" name="Google Shape;1444;p95"/>
          <p:cNvSpPr txBox="1"/>
          <p:nvPr>
            <p:ph type="title"/>
          </p:nvPr>
        </p:nvSpPr>
        <p:spPr>
          <a:xfrm>
            <a:off x="447775" y="1084550"/>
            <a:ext cx="7609500" cy="3173100"/>
          </a:xfrm>
          <a:prstGeom prst="rect">
            <a:avLst/>
          </a:prstGeom>
        </p:spPr>
        <p:txBody>
          <a:bodyPr anchorCtr="0" anchor="t" bIns="91425" lIns="438900" spcFirstLastPara="1" rIns="91425" wrap="square" tIns="91425">
            <a:noAutofit/>
          </a:bodyPr>
          <a:lstStyle/>
          <a:p>
            <a:pPr indent="0" lvl="0" marL="0" rtl="0" algn="l">
              <a:spcBef>
                <a:spcPts val="0"/>
              </a:spcBef>
              <a:spcAft>
                <a:spcPts val="0"/>
              </a:spcAft>
              <a:buNone/>
            </a:pPr>
            <a:br>
              <a:rPr lang="en" sz="4200"/>
            </a:br>
            <a:r>
              <a:rPr lang="en" sz="3200"/>
              <a:t>Appendix: </a:t>
            </a:r>
            <a:br>
              <a:rPr lang="en" sz="4200"/>
            </a:br>
            <a:r>
              <a:rPr lang="en" sz="4200"/>
              <a:t>Automation mesh installer examples</a:t>
            </a:r>
            <a:endParaRPr sz="4200"/>
          </a:p>
        </p:txBody>
      </p:sp>
      <p:sp>
        <p:nvSpPr>
          <p:cNvPr id="1445" name="Google Shape;1445;p95"/>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9" name="Shape 1449"/>
        <p:cNvGrpSpPr/>
        <p:nvPr/>
      </p:nvGrpSpPr>
      <p:grpSpPr>
        <a:xfrm>
          <a:off x="0" y="0"/>
          <a:ext cx="0" cy="0"/>
          <a:chOff x="0" y="0"/>
          <a:chExt cx="0" cy="0"/>
        </a:xfrm>
      </p:grpSpPr>
      <p:sp>
        <p:nvSpPr>
          <p:cNvPr id="1450" name="Google Shape;1450;p96"/>
          <p:cNvSpPr txBox="1"/>
          <p:nvPr/>
        </p:nvSpPr>
        <p:spPr>
          <a:xfrm>
            <a:off x="534325" y="1017750"/>
            <a:ext cx="80820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latin typeface="Courier New"/>
                <a:ea typeface="Courier New"/>
                <a:cs typeface="Courier New"/>
                <a:sym typeface="Courier New"/>
              </a:rPr>
              <a:t>[automationcontroller]</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latin typeface="Courier New"/>
                <a:ea typeface="Courier New"/>
                <a:cs typeface="Courier New"/>
                <a:sym typeface="Courier New"/>
              </a:rPr>
              <a:t>aapc1.local ansible_connection=local</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latin typeface="Courier New"/>
                <a:ea typeface="Courier New"/>
                <a:cs typeface="Courier New"/>
                <a:sym typeface="Courier New"/>
              </a:rPr>
              <a:t>aapc2.local</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latin typeface="Courier New"/>
                <a:ea typeface="Courier New"/>
                <a:cs typeface="Courier New"/>
                <a:sym typeface="Courier New"/>
              </a:rPr>
              <a:t>aapc3.local</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latin typeface="Courier New"/>
                <a:ea typeface="Courier New"/>
                <a:cs typeface="Courier New"/>
                <a:sym typeface="Courier New"/>
              </a:rPr>
              <a:t>[automationcontroller:vars]</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latin typeface="Courier New"/>
                <a:ea typeface="Courier New"/>
                <a:cs typeface="Courier New"/>
                <a:sym typeface="Courier New"/>
              </a:rPr>
              <a:t>node_type=control</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peers=execution_nodes</a:t>
            </a:r>
            <a:endParaRPr>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latin typeface="Courier New"/>
                <a:ea typeface="Courier New"/>
                <a:cs typeface="Courier New"/>
                <a:sym typeface="Courier New"/>
              </a:rPr>
              <a:t>[execution_nodes]</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latin typeface="Courier New"/>
                <a:ea typeface="Courier New"/>
                <a:cs typeface="Courier New"/>
                <a:sym typeface="Courier New"/>
              </a:rPr>
              <a:t>aape1.local peers=aape2.local</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latin typeface="Courier New"/>
                <a:ea typeface="Courier New"/>
                <a:cs typeface="Courier New"/>
                <a:sym typeface="Courier New"/>
              </a:rPr>
              <a:t>aape2.local</a:t>
            </a:r>
            <a:endParaRPr>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p:txBody>
      </p:sp>
      <p:sp>
        <p:nvSpPr>
          <p:cNvPr id="1451" name="Google Shape;1451;p96"/>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452" name="Google Shape;1452;p96"/>
          <p:cNvSpPr txBox="1"/>
          <p:nvPr>
            <p:ph type="title"/>
          </p:nvPr>
        </p:nvSpPr>
        <p:spPr>
          <a:xfrm>
            <a:off x="576725" y="99150"/>
            <a:ext cx="10422000" cy="553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3 controllers, 2 exec nodes for HA</a:t>
            </a:r>
            <a:endParaRPr/>
          </a:p>
        </p:txBody>
      </p:sp>
      <p:cxnSp>
        <p:nvCxnSpPr>
          <p:cNvPr id="1453" name="Google Shape;1453;p96"/>
          <p:cNvCxnSpPr/>
          <p:nvPr/>
        </p:nvCxnSpPr>
        <p:spPr>
          <a:xfrm flipH="1">
            <a:off x="5162575" y="1425900"/>
            <a:ext cx="1007100" cy="7200"/>
          </a:xfrm>
          <a:prstGeom prst="straightConnector1">
            <a:avLst/>
          </a:prstGeom>
          <a:noFill/>
          <a:ln cap="flat" cmpd="sng" w="9525">
            <a:solidFill>
              <a:schemeClr val="dk2"/>
            </a:solidFill>
            <a:prstDash val="solid"/>
            <a:round/>
            <a:headEnd len="med" w="med" type="none"/>
            <a:tailEnd len="med" w="med" type="triangle"/>
          </a:ln>
        </p:spPr>
      </p:cxnSp>
      <p:sp>
        <p:nvSpPr>
          <p:cNvPr id="1454" name="Google Shape;1454;p96"/>
          <p:cNvSpPr txBox="1"/>
          <p:nvPr>
            <p:ph type="title"/>
          </p:nvPr>
        </p:nvSpPr>
        <p:spPr>
          <a:xfrm>
            <a:off x="6169675" y="1152900"/>
            <a:ext cx="4696200" cy="5532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1400"/>
              <a:t>controller node - control only (see :vars) - no execution </a:t>
            </a:r>
            <a:endParaRPr sz="1400"/>
          </a:p>
        </p:txBody>
      </p:sp>
      <p:cxnSp>
        <p:nvCxnSpPr>
          <p:cNvPr id="1455" name="Google Shape;1455;p96"/>
          <p:cNvCxnSpPr/>
          <p:nvPr/>
        </p:nvCxnSpPr>
        <p:spPr>
          <a:xfrm flipH="1">
            <a:off x="3636900" y="2525275"/>
            <a:ext cx="3039900" cy="3600"/>
          </a:xfrm>
          <a:prstGeom prst="straightConnector1">
            <a:avLst/>
          </a:prstGeom>
          <a:noFill/>
          <a:ln cap="flat" cmpd="sng" w="9525">
            <a:solidFill>
              <a:schemeClr val="dk2"/>
            </a:solidFill>
            <a:prstDash val="solid"/>
            <a:round/>
            <a:headEnd len="med" w="med" type="none"/>
            <a:tailEnd len="med" w="med" type="triangle"/>
          </a:ln>
        </p:spPr>
      </p:cxnSp>
      <p:sp>
        <p:nvSpPr>
          <p:cNvPr id="1456" name="Google Shape;1456;p96"/>
          <p:cNvSpPr txBox="1"/>
          <p:nvPr>
            <p:ph type="title"/>
          </p:nvPr>
        </p:nvSpPr>
        <p:spPr>
          <a:xfrm>
            <a:off x="6939450" y="2243800"/>
            <a:ext cx="4807200" cy="5532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1400"/>
              <a:t>defines node_type for all controllers</a:t>
            </a:r>
            <a:endParaRPr sz="1400"/>
          </a:p>
          <a:p>
            <a:pPr indent="0" lvl="0" marL="0" rtl="0" algn="ctr">
              <a:spcBef>
                <a:spcPts val="0"/>
              </a:spcBef>
              <a:spcAft>
                <a:spcPts val="0"/>
              </a:spcAft>
              <a:buNone/>
            </a:pPr>
            <a:r>
              <a:rPr lang="en" sz="1400"/>
              <a:t>automatically peer all controllers to all execution nodes</a:t>
            </a:r>
            <a:endParaRPr sz="1400"/>
          </a:p>
        </p:txBody>
      </p:sp>
      <p:cxnSp>
        <p:nvCxnSpPr>
          <p:cNvPr id="1457" name="Google Shape;1457;p96"/>
          <p:cNvCxnSpPr/>
          <p:nvPr/>
        </p:nvCxnSpPr>
        <p:spPr>
          <a:xfrm flipH="1">
            <a:off x="3892025" y="3414175"/>
            <a:ext cx="2865600" cy="23400"/>
          </a:xfrm>
          <a:prstGeom prst="straightConnector1">
            <a:avLst/>
          </a:prstGeom>
          <a:noFill/>
          <a:ln cap="flat" cmpd="sng" w="9525">
            <a:solidFill>
              <a:schemeClr val="dk2"/>
            </a:solidFill>
            <a:prstDash val="solid"/>
            <a:round/>
            <a:headEnd len="med" w="med" type="none"/>
            <a:tailEnd len="med" w="med" type="triangle"/>
          </a:ln>
        </p:spPr>
      </p:cxnSp>
      <p:sp>
        <p:nvSpPr>
          <p:cNvPr id="1458" name="Google Shape;1458;p96"/>
          <p:cNvSpPr txBox="1"/>
          <p:nvPr>
            <p:ph type="title"/>
          </p:nvPr>
        </p:nvSpPr>
        <p:spPr>
          <a:xfrm>
            <a:off x="7172800" y="2873400"/>
            <a:ext cx="3978000" cy="1111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400"/>
              <a:t>peers aape1 to aape2 for resilience</a:t>
            </a:r>
            <a:endParaRPr sz="1400"/>
          </a:p>
        </p:txBody>
      </p:sp>
      <p:pic>
        <p:nvPicPr>
          <p:cNvPr id="1459" name="Google Shape;1459;p96"/>
          <p:cNvPicPr preferRelativeResize="0"/>
          <p:nvPr/>
        </p:nvPicPr>
        <p:blipFill>
          <a:blip r:embed="rId3">
            <a:alphaModFix/>
          </a:blip>
          <a:stretch>
            <a:fillRect/>
          </a:stretch>
        </p:blipFill>
        <p:spPr>
          <a:xfrm>
            <a:off x="4048213" y="3886250"/>
            <a:ext cx="3479021" cy="27649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3" name="Shape 1463"/>
        <p:cNvGrpSpPr/>
        <p:nvPr/>
      </p:nvGrpSpPr>
      <p:grpSpPr>
        <a:xfrm>
          <a:off x="0" y="0"/>
          <a:ext cx="0" cy="0"/>
          <a:chOff x="0" y="0"/>
          <a:chExt cx="0" cy="0"/>
        </a:xfrm>
      </p:grpSpPr>
      <p:sp>
        <p:nvSpPr>
          <p:cNvPr id="1464" name="Google Shape;1464;p97"/>
          <p:cNvSpPr txBox="1"/>
          <p:nvPr/>
        </p:nvSpPr>
        <p:spPr>
          <a:xfrm>
            <a:off x="534325" y="1017750"/>
            <a:ext cx="80820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[automationcontroller]</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aapc1.local ansible_connection=local node_type=control</a:t>
            </a:r>
            <a:endParaRPr>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[automationcontroller:vars]</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peers=aaph1.local</a:t>
            </a:r>
            <a:endParaRPr>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[execution_nodes]</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aaph1.local node_type=hop</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aape1.local peers=aaph1.local</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aape2.local peers=aapc1.local</a:t>
            </a:r>
            <a:endParaRPr>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p:txBody>
      </p:sp>
      <p:sp>
        <p:nvSpPr>
          <p:cNvPr id="1465" name="Google Shape;1465;p97"/>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466" name="Google Shape;1466;p97"/>
          <p:cNvSpPr txBox="1"/>
          <p:nvPr>
            <p:ph type="title"/>
          </p:nvPr>
        </p:nvSpPr>
        <p:spPr>
          <a:xfrm>
            <a:off x="576725" y="99150"/>
            <a:ext cx="10422000" cy="553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1 controller, exec node + hop node with exec node</a:t>
            </a:r>
            <a:endParaRPr/>
          </a:p>
        </p:txBody>
      </p:sp>
      <p:cxnSp>
        <p:nvCxnSpPr>
          <p:cNvPr id="1467" name="Google Shape;1467;p97"/>
          <p:cNvCxnSpPr/>
          <p:nvPr/>
        </p:nvCxnSpPr>
        <p:spPr>
          <a:xfrm flipH="1">
            <a:off x="6677725" y="1436000"/>
            <a:ext cx="1007100" cy="7200"/>
          </a:xfrm>
          <a:prstGeom prst="straightConnector1">
            <a:avLst/>
          </a:prstGeom>
          <a:noFill/>
          <a:ln cap="flat" cmpd="sng" w="9525">
            <a:solidFill>
              <a:schemeClr val="dk2"/>
            </a:solidFill>
            <a:prstDash val="solid"/>
            <a:round/>
            <a:headEnd len="med" w="med" type="none"/>
            <a:tailEnd len="med" w="med" type="triangle"/>
          </a:ln>
        </p:spPr>
      </p:cxnSp>
      <p:sp>
        <p:nvSpPr>
          <p:cNvPr id="1468" name="Google Shape;1468;p97"/>
          <p:cNvSpPr txBox="1"/>
          <p:nvPr>
            <p:ph type="title"/>
          </p:nvPr>
        </p:nvSpPr>
        <p:spPr>
          <a:xfrm>
            <a:off x="7819250" y="1163000"/>
            <a:ext cx="3978000" cy="5532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1400"/>
              <a:t>controller node - control only - no execution </a:t>
            </a:r>
            <a:endParaRPr sz="1400"/>
          </a:p>
        </p:txBody>
      </p:sp>
      <p:cxnSp>
        <p:nvCxnSpPr>
          <p:cNvPr id="1469" name="Google Shape;1469;p97"/>
          <p:cNvCxnSpPr>
            <a:stCxn id="1470" idx="1"/>
          </p:cNvCxnSpPr>
          <p:nvPr/>
        </p:nvCxnSpPr>
        <p:spPr>
          <a:xfrm flipH="1">
            <a:off x="3760550" y="1966375"/>
            <a:ext cx="4058700" cy="17100"/>
          </a:xfrm>
          <a:prstGeom prst="straightConnector1">
            <a:avLst/>
          </a:prstGeom>
          <a:noFill/>
          <a:ln cap="flat" cmpd="sng" w="9525">
            <a:solidFill>
              <a:schemeClr val="dk2"/>
            </a:solidFill>
            <a:prstDash val="solid"/>
            <a:round/>
            <a:headEnd len="med" w="med" type="none"/>
            <a:tailEnd len="med" w="med" type="triangle"/>
          </a:ln>
        </p:spPr>
      </p:cxnSp>
      <p:sp>
        <p:nvSpPr>
          <p:cNvPr id="1470" name="Google Shape;1470;p97"/>
          <p:cNvSpPr txBox="1"/>
          <p:nvPr>
            <p:ph type="title"/>
          </p:nvPr>
        </p:nvSpPr>
        <p:spPr>
          <a:xfrm>
            <a:off x="7819250" y="1689775"/>
            <a:ext cx="3978000" cy="5532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1400"/>
              <a:t>peers the controller to the hop node</a:t>
            </a:r>
            <a:endParaRPr sz="1400"/>
          </a:p>
        </p:txBody>
      </p:sp>
      <p:cxnSp>
        <p:nvCxnSpPr>
          <p:cNvPr id="1471" name="Google Shape;1471;p97"/>
          <p:cNvCxnSpPr/>
          <p:nvPr/>
        </p:nvCxnSpPr>
        <p:spPr>
          <a:xfrm flipH="1">
            <a:off x="3760550" y="2915775"/>
            <a:ext cx="4058700" cy="17100"/>
          </a:xfrm>
          <a:prstGeom prst="straightConnector1">
            <a:avLst/>
          </a:prstGeom>
          <a:noFill/>
          <a:ln cap="flat" cmpd="sng" w="9525">
            <a:solidFill>
              <a:schemeClr val="dk2"/>
            </a:solidFill>
            <a:prstDash val="solid"/>
            <a:round/>
            <a:headEnd len="med" w="med" type="none"/>
            <a:tailEnd len="med" w="med" type="triangle"/>
          </a:ln>
        </p:spPr>
      </p:cxnSp>
      <p:sp>
        <p:nvSpPr>
          <p:cNvPr id="1472" name="Google Shape;1472;p97"/>
          <p:cNvSpPr txBox="1"/>
          <p:nvPr>
            <p:ph type="title"/>
          </p:nvPr>
        </p:nvSpPr>
        <p:spPr>
          <a:xfrm>
            <a:off x="7819250" y="2596100"/>
            <a:ext cx="3978000" cy="5532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t/>
            </a:r>
            <a:endParaRPr sz="1400"/>
          </a:p>
          <a:p>
            <a:pPr indent="0" lvl="0" marL="0" rtl="0" algn="ctr">
              <a:spcBef>
                <a:spcPts val="0"/>
              </a:spcBef>
              <a:spcAft>
                <a:spcPts val="0"/>
              </a:spcAft>
              <a:buNone/>
            </a:pPr>
            <a:r>
              <a:rPr lang="en" sz="1400"/>
              <a:t>defines aaph1 as the hop [relay] node</a:t>
            </a:r>
            <a:endParaRPr sz="1400"/>
          </a:p>
          <a:p>
            <a:pPr indent="0" lvl="0" marL="0" rtl="0" algn="ctr">
              <a:spcBef>
                <a:spcPts val="0"/>
              </a:spcBef>
              <a:spcAft>
                <a:spcPts val="0"/>
              </a:spcAft>
              <a:buNone/>
            </a:pPr>
            <a:r>
              <a:rPr lang="en" sz="1400"/>
              <a:t>peers aape1 to the hop node (only way to access)</a:t>
            </a:r>
            <a:endParaRPr sz="1400"/>
          </a:p>
          <a:p>
            <a:pPr indent="0" lvl="0" marL="0" rtl="0" algn="ctr">
              <a:spcBef>
                <a:spcPts val="0"/>
              </a:spcBef>
              <a:spcAft>
                <a:spcPts val="0"/>
              </a:spcAft>
              <a:buNone/>
            </a:pPr>
            <a:r>
              <a:rPr lang="en" sz="1400"/>
              <a:t>peers aape2 directly to controller aapc1</a:t>
            </a:r>
            <a:endParaRPr sz="1400"/>
          </a:p>
        </p:txBody>
      </p:sp>
      <p:pic>
        <p:nvPicPr>
          <p:cNvPr id="1473" name="Google Shape;1473;p97"/>
          <p:cNvPicPr preferRelativeResize="0"/>
          <p:nvPr/>
        </p:nvPicPr>
        <p:blipFill>
          <a:blip r:embed="rId3">
            <a:alphaModFix/>
          </a:blip>
          <a:stretch>
            <a:fillRect/>
          </a:stretch>
        </p:blipFill>
        <p:spPr>
          <a:xfrm>
            <a:off x="4414975" y="3788250"/>
            <a:ext cx="2562225" cy="2447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62"/>
          <p:cNvSpPr txBox="1"/>
          <p:nvPr>
            <p:ph idx="2" type="subTitle"/>
          </p:nvPr>
        </p:nvSpPr>
        <p:spPr>
          <a:xfrm>
            <a:off x="9251450" y="2962919"/>
            <a:ext cx="2124300" cy="33090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494" name="Google Shape;494;p62"/>
          <p:cNvSpPr txBox="1"/>
          <p:nvPr>
            <p:ph type="title"/>
          </p:nvPr>
        </p:nvSpPr>
        <p:spPr>
          <a:xfrm>
            <a:off x="447775" y="1084561"/>
            <a:ext cx="6825000" cy="2105100"/>
          </a:xfrm>
          <a:prstGeom prst="rect">
            <a:avLst/>
          </a:prstGeom>
        </p:spPr>
        <p:txBody>
          <a:bodyPr anchorCtr="0" anchor="t" bIns="91425" lIns="438900" spcFirstLastPara="1" rIns="91425" wrap="square" tIns="91425">
            <a:noAutofit/>
          </a:bodyPr>
          <a:lstStyle/>
          <a:p>
            <a:pPr indent="0" lvl="0" marL="0" rtl="0" algn="l">
              <a:spcBef>
                <a:spcPts val="0"/>
              </a:spcBef>
              <a:spcAft>
                <a:spcPts val="0"/>
              </a:spcAft>
              <a:buNone/>
            </a:pPr>
            <a:r>
              <a:rPr lang="en"/>
              <a:t>Introduction to automation mesh</a:t>
            </a:r>
            <a:endParaRPr/>
          </a:p>
        </p:txBody>
      </p:sp>
      <p:sp>
        <p:nvSpPr>
          <p:cNvPr id="495" name="Google Shape;495;p62"/>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496" name="Google Shape;496;p62"/>
          <p:cNvSpPr txBox="1"/>
          <p:nvPr/>
        </p:nvSpPr>
        <p:spPr>
          <a:xfrm>
            <a:off x="813675" y="2828100"/>
            <a:ext cx="7463700" cy="3041700"/>
          </a:xfrm>
          <a:prstGeom prst="rect">
            <a:avLst/>
          </a:prstGeom>
          <a:noFill/>
          <a:ln>
            <a:noFill/>
          </a:ln>
        </p:spPr>
        <p:txBody>
          <a:bodyPr anchorCtr="0" anchor="t" bIns="91425" lIns="91425" spcFirstLastPara="1" rIns="91425" wrap="square" tIns="91425">
            <a:noAutofit/>
          </a:bodyPr>
          <a:lstStyle/>
          <a:p>
            <a:pPr indent="0" lvl="0" marL="457200" rtl="0" algn="l">
              <a:lnSpc>
                <a:spcPct val="174000"/>
              </a:lnSpc>
              <a:spcBef>
                <a:spcPts val="0"/>
              </a:spcBef>
              <a:spcAft>
                <a:spcPts val="0"/>
              </a:spcAft>
              <a:buNone/>
            </a:pPr>
            <a:r>
              <a:t/>
            </a:r>
            <a:endParaRPr sz="3000">
              <a:solidFill>
                <a:srgbClr val="FFFFFF"/>
              </a:solidFill>
              <a:latin typeface="Red Hat Display"/>
              <a:ea typeface="Red Hat Display"/>
              <a:cs typeface="Red Hat Display"/>
              <a:sym typeface="Red Hat Display"/>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7" name="Shape 1477"/>
        <p:cNvGrpSpPr/>
        <p:nvPr/>
      </p:nvGrpSpPr>
      <p:grpSpPr>
        <a:xfrm>
          <a:off x="0" y="0"/>
          <a:ext cx="0" cy="0"/>
          <a:chOff x="0" y="0"/>
          <a:chExt cx="0" cy="0"/>
        </a:xfrm>
      </p:grpSpPr>
      <p:sp>
        <p:nvSpPr>
          <p:cNvPr id="1478" name="Google Shape;1478;p98"/>
          <p:cNvSpPr txBox="1"/>
          <p:nvPr/>
        </p:nvSpPr>
        <p:spPr>
          <a:xfrm>
            <a:off x="534325" y="1017750"/>
            <a:ext cx="8082000" cy="591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200">
                <a:latin typeface="Courier New"/>
                <a:ea typeface="Courier New"/>
                <a:cs typeface="Courier New"/>
                <a:sym typeface="Courier New"/>
              </a:rPr>
              <a:t>[automationcontroller]</a:t>
            </a:r>
            <a:endParaRPr sz="12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latin typeface="Courier New"/>
                <a:ea typeface="Courier New"/>
                <a:cs typeface="Courier New"/>
                <a:sym typeface="Courier New"/>
              </a:rPr>
              <a:t>aapc1.local ansible_connection=local</a:t>
            </a:r>
            <a:endParaRPr sz="12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latin typeface="Courier New"/>
                <a:ea typeface="Courier New"/>
                <a:cs typeface="Courier New"/>
                <a:sym typeface="Courier New"/>
              </a:rPr>
              <a:t>aapc2.local</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aapc3.local</a:t>
            </a:r>
            <a:endParaRPr sz="1200">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[automationcontroller:vars]</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peers=instance_group_directconnected</a:t>
            </a:r>
            <a:endParaRPr sz="1200">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latin typeface="Courier New"/>
                <a:ea typeface="Courier New"/>
                <a:cs typeface="Courier New"/>
                <a:sym typeface="Courier New"/>
              </a:rPr>
              <a:t>[execution_nodes]</a:t>
            </a:r>
            <a:endParaRPr sz="12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latin typeface="Courier New"/>
                <a:ea typeface="Courier New"/>
                <a:cs typeface="Courier New"/>
                <a:sym typeface="Courier New"/>
              </a:rPr>
              <a:t>aape1.local</a:t>
            </a:r>
            <a:endParaRPr sz="12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latin typeface="Courier New"/>
                <a:ea typeface="Courier New"/>
                <a:cs typeface="Courier New"/>
                <a:sym typeface="Courier New"/>
              </a:rPr>
              <a:t>aape2.local</a:t>
            </a:r>
            <a:endParaRPr sz="12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latin typeface="Courier New"/>
                <a:ea typeface="Courier New"/>
                <a:cs typeface="Courier New"/>
                <a:sym typeface="Courier New"/>
              </a:rPr>
              <a:t>aape3.local peers=hop_nodes</a:t>
            </a:r>
            <a:endParaRPr sz="12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latin typeface="Courier New"/>
                <a:ea typeface="Courier New"/>
                <a:cs typeface="Courier New"/>
                <a:sym typeface="Courier New"/>
              </a:rPr>
              <a:t>aaph1.local node_type=hop</a:t>
            </a:r>
            <a:endParaRPr sz="12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latin typeface="Courier New"/>
                <a:ea typeface="Courier New"/>
                <a:cs typeface="Courier New"/>
                <a:sym typeface="Courier New"/>
              </a:rPr>
              <a:t>aaph2.local node_type=hop</a:t>
            </a:r>
            <a:endParaRPr sz="12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2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latin typeface="Courier New"/>
                <a:ea typeface="Courier New"/>
                <a:cs typeface="Courier New"/>
                <a:sym typeface="Courier New"/>
              </a:rPr>
              <a:t>[instance_group_directconnected]</a:t>
            </a:r>
            <a:endParaRPr sz="12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latin typeface="Courier New"/>
                <a:ea typeface="Courier New"/>
                <a:cs typeface="Courier New"/>
                <a:sym typeface="Courier New"/>
              </a:rPr>
              <a:t>aape1.local</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aape2.local</a:t>
            </a:r>
            <a:endParaRPr sz="1200">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[instance_group_remote]</a:t>
            </a:r>
            <a:endParaRPr sz="12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latin typeface="Courier New"/>
                <a:ea typeface="Courier New"/>
                <a:cs typeface="Courier New"/>
                <a:sym typeface="Courier New"/>
              </a:rPr>
              <a:t>aape3.local</a:t>
            </a:r>
            <a:endParaRPr sz="12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2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latin typeface="Courier New"/>
                <a:ea typeface="Courier New"/>
                <a:cs typeface="Courier New"/>
                <a:sym typeface="Courier New"/>
              </a:rPr>
              <a:t>[hop_nodes]</a:t>
            </a:r>
            <a:endParaRPr sz="12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latin typeface="Courier New"/>
                <a:ea typeface="Courier New"/>
                <a:cs typeface="Courier New"/>
                <a:sym typeface="Courier New"/>
              </a:rPr>
              <a:t>aaph1.local</a:t>
            </a:r>
            <a:endParaRPr sz="12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latin typeface="Courier New"/>
                <a:ea typeface="Courier New"/>
                <a:cs typeface="Courier New"/>
                <a:sym typeface="Courier New"/>
              </a:rPr>
              <a:t>aaph2.local</a:t>
            </a:r>
            <a:endParaRPr sz="12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2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latin typeface="Courier New"/>
                <a:ea typeface="Courier New"/>
                <a:cs typeface="Courier New"/>
                <a:sym typeface="Courier New"/>
              </a:rPr>
              <a:t>[hop_nodes:vars]</a:t>
            </a:r>
            <a:endParaRPr sz="12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latin typeface="Courier New"/>
                <a:ea typeface="Courier New"/>
                <a:cs typeface="Courier New"/>
                <a:sym typeface="Courier New"/>
              </a:rPr>
              <a:t>peers=automationcontroller</a:t>
            </a:r>
            <a:endParaRPr sz="1200">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p:txBody>
      </p:sp>
      <p:sp>
        <p:nvSpPr>
          <p:cNvPr id="1479" name="Google Shape;1479;p98"/>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480" name="Google Shape;1480;p98"/>
          <p:cNvSpPr txBox="1"/>
          <p:nvPr>
            <p:ph type="title"/>
          </p:nvPr>
        </p:nvSpPr>
        <p:spPr>
          <a:xfrm>
            <a:off x="576725" y="99150"/>
            <a:ext cx="10422000" cy="553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3 controllers, 2 exec nodes + 2 hop nodes with exec node</a:t>
            </a:r>
            <a:endParaRPr/>
          </a:p>
        </p:txBody>
      </p:sp>
      <p:cxnSp>
        <p:nvCxnSpPr>
          <p:cNvPr id="1481" name="Google Shape;1481;p98"/>
          <p:cNvCxnSpPr/>
          <p:nvPr/>
        </p:nvCxnSpPr>
        <p:spPr>
          <a:xfrm flipH="1">
            <a:off x="6677725" y="1436000"/>
            <a:ext cx="1007100" cy="7200"/>
          </a:xfrm>
          <a:prstGeom prst="straightConnector1">
            <a:avLst/>
          </a:prstGeom>
          <a:noFill/>
          <a:ln cap="flat" cmpd="sng" w="9525">
            <a:solidFill>
              <a:schemeClr val="dk2"/>
            </a:solidFill>
            <a:prstDash val="solid"/>
            <a:round/>
            <a:headEnd len="med" w="med" type="none"/>
            <a:tailEnd len="med" w="med" type="triangle"/>
          </a:ln>
        </p:spPr>
      </p:cxnSp>
      <p:sp>
        <p:nvSpPr>
          <p:cNvPr id="1482" name="Google Shape;1482;p98"/>
          <p:cNvSpPr txBox="1"/>
          <p:nvPr>
            <p:ph type="title"/>
          </p:nvPr>
        </p:nvSpPr>
        <p:spPr>
          <a:xfrm>
            <a:off x="7819250" y="1163000"/>
            <a:ext cx="3978000" cy="5532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1400"/>
              <a:t>hybrid nodes / auto peered together</a:t>
            </a:r>
            <a:endParaRPr sz="1400"/>
          </a:p>
        </p:txBody>
      </p:sp>
      <p:cxnSp>
        <p:nvCxnSpPr>
          <p:cNvPr id="1483" name="Google Shape;1483;p98"/>
          <p:cNvCxnSpPr/>
          <p:nvPr/>
        </p:nvCxnSpPr>
        <p:spPr>
          <a:xfrm rot="10800000">
            <a:off x="4181975" y="2333225"/>
            <a:ext cx="3635100" cy="6900"/>
          </a:xfrm>
          <a:prstGeom prst="straightConnector1">
            <a:avLst/>
          </a:prstGeom>
          <a:noFill/>
          <a:ln cap="flat" cmpd="sng" w="9525">
            <a:solidFill>
              <a:schemeClr val="dk2"/>
            </a:solidFill>
            <a:prstDash val="solid"/>
            <a:round/>
            <a:headEnd len="med" w="med" type="none"/>
            <a:tailEnd len="med" w="med" type="triangle"/>
          </a:ln>
        </p:spPr>
      </p:cxnSp>
      <p:sp>
        <p:nvSpPr>
          <p:cNvPr id="1484" name="Google Shape;1484;p98"/>
          <p:cNvSpPr txBox="1"/>
          <p:nvPr>
            <p:ph type="title"/>
          </p:nvPr>
        </p:nvSpPr>
        <p:spPr>
          <a:xfrm>
            <a:off x="7819250" y="2039388"/>
            <a:ext cx="3978000" cy="5532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1400"/>
              <a:t>peers the controllers to the </a:t>
            </a:r>
            <a:r>
              <a:rPr i="1" lang="en" sz="1400"/>
              <a:t>directconnected</a:t>
            </a:r>
            <a:r>
              <a:rPr lang="en" sz="1400"/>
              <a:t> execution nodes group (ignores hop nodes)</a:t>
            </a:r>
            <a:endParaRPr sz="1400"/>
          </a:p>
        </p:txBody>
      </p:sp>
      <p:cxnSp>
        <p:nvCxnSpPr>
          <p:cNvPr id="1485" name="Google Shape;1485;p98"/>
          <p:cNvCxnSpPr/>
          <p:nvPr/>
        </p:nvCxnSpPr>
        <p:spPr>
          <a:xfrm flipH="1">
            <a:off x="3760650" y="2919200"/>
            <a:ext cx="1310100" cy="13800"/>
          </a:xfrm>
          <a:prstGeom prst="straightConnector1">
            <a:avLst/>
          </a:prstGeom>
          <a:noFill/>
          <a:ln cap="flat" cmpd="sng" w="9525">
            <a:solidFill>
              <a:schemeClr val="dk2"/>
            </a:solidFill>
            <a:prstDash val="solid"/>
            <a:round/>
            <a:headEnd len="med" w="med" type="none"/>
            <a:tailEnd len="med" w="med" type="triangle"/>
          </a:ln>
        </p:spPr>
      </p:cxnSp>
      <p:pic>
        <p:nvPicPr>
          <p:cNvPr id="1486" name="Google Shape;1486;p98"/>
          <p:cNvPicPr preferRelativeResize="0"/>
          <p:nvPr/>
        </p:nvPicPr>
        <p:blipFill>
          <a:blip r:embed="rId3">
            <a:alphaModFix/>
          </a:blip>
          <a:stretch>
            <a:fillRect/>
          </a:stretch>
        </p:blipFill>
        <p:spPr>
          <a:xfrm>
            <a:off x="8697175" y="3429000"/>
            <a:ext cx="3281910" cy="2764950"/>
          </a:xfrm>
          <a:prstGeom prst="rect">
            <a:avLst/>
          </a:prstGeom>
          <a:noFill/>
          <a:ln>
            <a:noFill/>
          </a:ln>
        </p:spPr>
      </p:pic>
      <p:sp>
        <p:nvSpPr>
          <p:cNvPr id="1487" name="Google Shape;1487;p98"/>
          <p:cNvSpPr txBox="1"/>
          <p:nvPr>
            <p:ph type="title"/>
          </p:nvPr>
        </p:nvSpPr>
        <p:spPr>
          <a:xfrm>
            <a:off x="5192275" y="2676150"/>
            <a:ext cx="3868500" cy="14250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1400"/>
              <a:t>define </a:t>
            </a:r>
            <a:r>
              <a:rPr b="1" lang="en" sz="1400"/>
              <a:t>all</a:t>
            </a:r>
            <a:r>
              <a:rPr lang="en" sz="1400"/>
              <a:t> execution node types here:</a:t>
            </a:r>
            <a:endParaRPr sz="1400"/>
          </a:p>
          <a:p>
            <a:pPr indent="0" lvl="0" marL="0" rtl="0" algn="ctr">
              <a:spcBef>
                <a:spcPts val="0"/>
              </a:spcBef>
              <a:spcAft>
                <a:spcPts val="0"/>
              </a:spcAft>
              <a:buNone/>
            </a:pPr>
            <a:r>
              <a:rPr lang="en" sz="1400"/>
              <a:t>associate </a:t>
            </a:r>
            <a:r>
              <a:rPr i="1" lang="en" sz="1400"/>
              <a:t>aape3.local </a:t>
            </a:r>
            <a:r>
              <a:rPr lang="en" sz="1400"/>
              <a:t>with the </a:t>
            </a:r>
            <a:r>
              <a:rPr i="1" lang="en" sz="1400"/>
              <a:t>hop_nodes</a:t>
            </a:r>
            <a:r>
              <a:rPr lang="en" sz="1400"/>
              <a:t> group</a:t>
            </a:r>
            <a:endParaRPr sz="1400"/>
          </a:p>
          <a:p>
            <a:pPr indent="0" lvl="0" marL="0" rtl="0" algn="ctr">
              <a:spcBef>
                <a:spcPts val="0"/>
              </a:spcBef>
              <a:spcAft>
                <a:spcPts val="0"/>
              </a:spcAft>
              <a:buNone/>
            </a:pPr>
            <a:r>
              <a:rPr lang="en" sz="1400"/>
              <a:t>specify which nodes are hops</a:t>
            </a:r>
            <a:endParaRPr sz="1400"/>
          </a:p>
          <a:p>
            <a:pPr indent="0" lvl="0" marL="0" rtl="0" algn="ctr">
              <a:spcBef>
                <a:spcPts val="0"/>
              </a:spcBef>
              <a:spcAft>
                <a:spcPts val="0"/>
              </a:spcAft>
              <a:buNone/>
            </a:pPr>
            <a:r>
              <a:t/>
            </a:r>
            <a:endParaRPr sz="1400"/>
          </a:p>
        </p:txBody>
      </p:sp>
      <p:cxnSp>
        <p:nvCxnSpPr>
          <p:cNvPr id="1488" name="Google Shape;1488;p98"/>
          <p:cNvCxnSpPr/>
          <p:nvPr/>
        </p:nvCxnSpPr>
        <p:spPr>
          <a:xfrm flipH="1">
            <a:off x="3509000" y="6169550"/>
            <a:ext cx="1310100" cy="13800"/>
          </a:xfrm>
          <a:prstGeom prst="straightConnector1">
            <a:avLst/>
          </a:prstGeom>
          <a:noFill/>
          <a:ln cap="flat" cmpd="sng" w="9525">
            <a:solidFill>
              <a:schemeClr val="dk2"/>
            </a:solidFill>
            <a:prstDash val="solid"/>
            <a:round/>
            <a:headEnd len="med" w="med" type="none"/>
            <a:tailEnd len="med" w="med" type="triangle"/>
          </a:ln>
        </p:spPr>
      </p:cxnSp>
      <p:sp>
        <p:nvSpPr>
          <p:cNvPr id="1489" name="Google Shape;1489;p98"/>
          <p:cNvSpPr txBox="1"/>
          <p:nvPr>
            <p:ph type="title"/>
          </p:nvPr>
        </p:nvSpPr>
        <p:spPr>
          <a:xfrm>
            <a:off x="4950725" y="5586125"/>
            <a:ext cx="2796900" cy="14250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1400"/>
              <a:t>peer the </a:t>
            </a:r>
            <a:r>
              <a:rPr i="1" lang="en" sz="1400"/>
              <a:t>hop_nodes </a:t>
            </a:r>
            <a:r>
              <a:rPr lang="en" sz="1400"/>
              <a:t>group back to the </a:t>
            </a:r>
            <a:r>
              <a:rPr i="1" lang="en" sz="1400"/>
              <a:t>automationcontroller</a:t>
            </a:r>
            <a:r>
              <a:rPr lang="en" sz="1400"/>
              <a:t> group</a:t>
            </a:r>
            <a:endParaRPr sz="1400"/>
          </a:p>
          <a:p>
            <a:pPr indent="0" lvl="0" marL="0" rtl="0" algn="ctr">
              <a:spcBef>
                <a:spcPts val="0"/>
              </a:spcBef>
              <a:spcAft>
                <a:spcPts val="0"/>
              </a:spcAft>
              <a:buNone/>
            </a:pPr>
            <a:r>
              <a:t/>
            </a:r>
            <a:endParaRPr sz="1400"/>
          </a:p>
        </p:txBody>
      </p:sp>
      <p:cxnSp>
        <p:nvCxnSpPr>
          <p:cNvPr id="1490" name="Google Shape;1490;p98"/>
          <p:cNvCxnSpPr/>
          <p:nvPr/>
        </p:nvCxnSpPr>
        <p:spPr>
          <a:xfrm flipH="1">
            <a:off x="3760650" y="4544375"/>
            <a:ext cx="1310100" cy="13800"/>
          </a:xfrm>
          <a:prstGeom prst="straightConnector1">
            <a:avLst/>
          </a:prstGeom>
          <a:noFill/>
          <a:ln cap="flat" cmpd="sng" w="9525">
            <a:solidFill>
              <a:schemeClr val="dk2"/>
            </a:solidFill>
            <a:prstDash val="solid"/>
            <a:round/>
            <a:headEnd len="med" w="med" type="none"/>
            <a:tailEnd len="med" w="med" type="triangle"/>
          </a:ln>
        </p:spPr>
      </p:cxnSp>
      <p:sp>
        <p:nvSpPr>
          <p:cNvPr id="1491" name="Google Shape;1491;p98"/>
          <p:cNvSpPr txBox="1"/>
          <p:nvPr>
            <p:ph type="title"/>
          </p:nvPr>
        </p:nvSpPr>
        <p:spPr>
          <a:xfrm>
            <a:off x="5192275" y="4344425"/>
            <a:ext cx="3056100" cy="1241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1400"/>
              <a:t>By using the </a:t>
            </a:r>
            <a:r>
              <a:rPr i="1" lang="en" sz="1400"/>
              <a:t>instance_group_ </a:t>
            </a:r>
            <a:r>
              <a:rPr lang="en" sz="1400"/>
              <a:t>prefix this will add these nodes into the UI as an instance group via the installer automatically</a:t>
            </a:r>
            <a:endParaRPr sz="1400"/>
          </a:p>
          <a:p>
            <a:pPr indent="0" lvl="0" marL="0" rtl="0" algn="ctr">
              <a:spcBef>
                <a:spcPts val="0"/>
              </a:spcBef>
              <a:spcAft>
                <a:spcPts val="0"/>
              </a:spcAft>
              <a:buNone/>
            </a:pPr>
            <a:r>
              <a:t/>
            </a:r>
            <a:endParaRPr sz="14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5" name="Shape 1495"/>
        <p:cNvGrpSpPr/>
        <p:nvPr/>
      </p:nvGrpSpPr>
      <p:grpSpPr>
        <a:xfrm>
          <a:off x="0" y="0"/>
          <a:ext cx="0" cy="0"/>
          <a:chOff x="0" y="0"/>
          <a:chExt cx="0" cy="0"/>
        </a:xfrm>
      </p:grpSpPr>
      <p:sp>
        <p:nvSpPr>
          <p:cNvPr id="1496" name="Google Shape;1496;p99"/>
          <p:cNvSpPr txBox="1"/>
          <p:nvPr/>
        </p:nvSpPr>
        <p:spPr>
          <a:xfrm>
            <a:off x="534325" y="593500"/>
            <a:ext cx="8082000" cy="695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Courier New"/>
                <a:ea typeface="Courier New"/>
                <a:cs typeface="Courier New"/>
                <a:sym typeface="Courier New"/>
              </a:rPr>
              <a:t>[automationcontroller]</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aapc1.local ansible_connection=local</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aapc2.local</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aapc3.local</a:t>
            </a:r>
            <a:endParaRPr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[automationcontroller:vars]</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peers=instance_group_directconnected</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node_type=control</a:t>
            </a:r>
            <a:endParaRPr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[execution_nodes]</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aape1.local</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aape2.local</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aape3.local peers=local_hop</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aape4.local peers=remote_hop</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aaph1.local node_type=hop</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aaph2.local node_type=hop</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aaph3.local node_type=hop</a:t>
            </a:r>
            <a:endParaRPr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[instance_group_directconnected]</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aape1.local</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aape2.local</a:t>
            </a:r>
            <a:endParaRPr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[instance_group_localhop]</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aape3.local</a:t>
            </a:r>
            <a:endParaRPr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[instance_group_multihop]</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aape4.local</a:t>
            </a:r>
            <a:endParaRPr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[local_hop]</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aaph1.local</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aaph2.local</a:t>
            </a:r>
            <a:endParaRPr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[local_hop:vars]</a:t>
            </a:r>
            <a:endParaRPr sz="1000">
              <a:latin typeface="Courier New"/>
              <a:ea typeface="Courier New"/>
              <a:cs typeface="Courier New"/>
              <a:sym typeface="Courier New"/>
            </a:endParaRPr>
          </a:p>
          <a:p>
            <a:pPr indent="0" lvl="0" marL="0" rtl="0" algn="l">
              <a:spcBef>
                <a:spcPts val="0"/>
              </a:spcBef>
              <a:spcAft>
                <a:spcPts val="0"/>
              </a:spcAft>
              <a:buNone/>
            </a:pPr>
            <a:r>
              <a:rPr lang="en" sz="1000">
                <a:solidFill>
                  <a:schemeClr val="dk1"/>
                </a:solidFill>
                <a:latin typeface="Courier New"/>
                <a:ea typeface="Courier New"/>
                <a:cs typeface="Courier New"/>
                <a:sym typeface="Courier New"/>
              </a:rPr>
              <a:t>peers=automationcontroller</a:t>
            </a:r>
            <a:endParaRPr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[remote_hop]</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aaph3.local </a:t>
            </a:r>
            <a:endParaRPr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[remote_hop:vars]</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peers=local_hop</a:t>
            </a:r>
            <a:endParaRPr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p:txBody>
      </p:sp>
      <p:sp>
        <p:nvSpPr>
          <p:cNvPr id="1497" name="Google Shape;1497;p99"/>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498" name="Google Shape;1498;p99"/>
          <p:cNvSpPr txBox="1"/>
          <p:nvPr>
            <p:ph type="title"/>
          </p:nvPr>
        </p:nvSpPr>
        <p:spPr>
          <a:xfrm>
            <a:off x="576725" y="99150"/>
            <a:ext cx="10422000" cy="553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3 controllers, 2 exec nodes + multi hops with exec nodes</a:t>
            </a:r>
            <a:endParaRPr/>
          </a:p>
        </p:txBody>
      </p:sp>
      <p:cxnSp>
        <p:nvCxnSpPr>
          <p:cNvPr id="1499" name="Google Shape;1499;p99"/>
          <p:cNvCxnSpPr/>
          <p:nvPr/>
        </p:nvCxnSpPr>
        <p:spPr>
          <a:xfrm flipH="1">
            <a:off x="3898975" y="1011750"/>
            <a:ext cx="3731100" cy="8400"/>
          </a:xfrm>
          <a:prstGeom prst="straightConnector1">
            <a:avLst/>
          </a:prstGeom>
          <a:noFill/>
          <a:ln cap="flat" cmpd="sng" w="9525">
            <a:solidFill>
              <a:schemeClr val="dk2"/>
            </a:solidFill>
            <a:prstDash val="solid"/>
            <a:round/>
            <a:headEnd len="med" w="med" type="none"/>
            <a:tailEnd len="med" w="med" type="triangle"/>
          </a:ln>
        </p:spPr>
      </p:cxnSp>
      <p:sp>
        <p:nvSpPr>
          <p:cNvPr id="1500" name="Google Shape;1500;p99"/>
          <p:cNvSpPr txBox="1"/>
          <p:nvPr>
            <p:ph type="title"/>
          </p:nvPr>
        </p:nvSpPr>
        <p:spPr>
          <a:xfrm>
            <a:off x="7788950" y="738750"/>
            <a:ext cx="3978000" cy="5532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1400"/>
              <a:t>control only nodes (: vars) / auto peered together</a:t>
            </a:r>
            <a:endParaRPr sz="1400"/>
          </a:p>
        </p:txBody>
      </p:sp>
      <p:cxnSp>
        <p:nvCxnSpPr>
          <p:cNvPr id="1501" name="Google Shape;1501;p99"/>
          <p:cNvCxnSpPr/>
          <p:nvPr/>
        </p:nvCxnSpPr>
        <p:spPr>
          <a:xfrm rot="10800000">
            <a:off x="3898975" y="1721700"/>
            <a:ext cx="3635100" cy="6900"/>
          </a:xfrm>
          <a:prstGeom prst="straightConnector1">
            <a:avLst/>
          </a:prstGeom>
          <a:noFill/>
          <a:ln cap="flat" cmpd="sng" w="9525">
            <a:solidFill>
              <a:schemeClr val="dk2"/>
            </a:solidFill>
            <a:prstDash val="solid"/>
            <a:round/>
            <a:headEnd len="med" w="med" type="none"/>
            <a:tailEnd len="med" w="med" type="triangle"/>
          </a:ln>
        </p:spPr>
      </p:cxnSp>
      <p:sp>
        <p:nvSpPr>
          <p:cNvPr id="1502" name="Google Shape;1502;p99"/>
          <p:cNvSpPr txBox="1"/>
          <p:nvPr>
            <p:ph type="title"/>
          </p:nvPr>
        </p:nvSpPr>
        <p:spPr>
          <a:xfrm>
            <a:off x="7630075" y="1448538"/>
            <a:ext cx="3978000" cy="5532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1400"/>
              <a:t>peers the controllers to the </a:t>
            </a:r>
            <a:r>
              <a:rPr i="1" lang="en" sz="1400"/>
              <a:t>directconnected</a:t>
            </a:r>
            <a:r>
              <a:rPr lang="en" sz="1400"/>
              <a:t> execution nodes group (ignores hop nodes)</a:t>
            </a:r>
            <a:endParaRPr sz="1400"/>
          </a:p>
        </p:txBody>
      </p:sp>
      <p:cxnSp>
        <p:nvCxnSpPr>
          <p:cNvPr id="1503" name="Google Shape;1503;p99"/>
          <p:cNvCxnSpPr/>
          <p:nvPr/>
        </p:nvCxnSpPr>
        <p:spPr>
          <a:xfrm flipH="1">
            <a:off x="3760650" y="2919200"/>
            <a:ext cx="1310100" cy="13800"/>
          </a:xfrm>
          <a:prstGeom prst="straightConnector1">
            <a:avLst/>
          </a:prstGeom>
          <a:noFill/>
          <a:ln cap="flat" cmpd="sng" w="9525">
            <a:solidFill>
              <a:schemeClr val="dk2"/>
            </a:solidFill>
            <a:prstDash val="solid"/>
            <a:round/>
            <a:headEnd len="med" w="med" type="none"/>
            <a:tailEnd len="med" w="med" type="triangle"/>
          </a:ln>
        </p:spPr>
      </p:cxnSp>
      <p:sp>
        <p:nvSpPr>
          <p:cNvPr id="1504" name="Google Shape;1504;p99"/>
          <p:cNvSpPr txBox="1"/>
          <p:nvPr>
            <p:ph type="title"/>
          </p:nvPr>
        </p:nvSpPr>
        <p:spPr>
          <a:xfrm>
            <a:off x="5192275" y="2676150"/>
            <a:ext cx="3868500" cy="14250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1400"/>
              <a:t>define </a:t>
            </a:r>
            <a:r>
              <a:rPr b="1" lang="en" sz="1400"/>
              <a:t>all</a:t>
            </a:r>
            <a:r>
              <a:rPr lang="en" sz="1400"/>
              <a:t> execution node types here:</a:t>
            </a:r>
            <a:endParaRPr sz="1400"/>
          </a:p>
          <a:p>
            <a:pPr indent="0" lvl="0" marL="0" rtl="0" algn="ctr">
              <a:spcBef>
                <a:spcPts val="0"/>
              </a:spcBef>
              <a:spcAft>
                <a:spcPts val="0"/>
              </a:spcAft>
              <a:buNone/>
            </a:pPr>
            <a:r>
              <a:rPr lang="en" sz="1400"/>
              <a:t>define which exec nodes need a hop</a:t>
            </a:r>
            <a:endParaRPr sz="1400"/>
          </a:p>
          <a:p>
            <a:pPr indent="0" lvl="0" marL="0" rtl="0" algn="ctr">
              <a:spcBef>
                <a:spcPts val="0"/>
              </a:spcBef>
              <a:spcAft>
                <a:spcPts val="0"/>
              </a:spcAft>
              <a:buNone/>
            </a:pPr>
            <a:r>
              <a:rPr lang="en" sz="1400"/>
              <a:t>specify which nodes are hops</a:t>
            </a:r>
            <a:endParaRPr sz="1400"/>
          </a:p>
          <a:p>
            <a:pPr indent="0" lvl="0" marL="0" rtl="0" algn="ctr">
              <a:spcBef>
                <a:spcPts val="0"/>
              </a:spcBef>
              <a:spcAft>
                <a:spcPts val="0"/>
              </a:spcAft>
              <a:buNone/>
            </a:pPr>
            <a:r>
              <a:t/>
            </a:r>
            <a:endParaRPr sz="1400"/>
          </a:p>
        </p:txBody>
      </p:sp>
      <p:cxnSp>
        <p:nvCxnSpPr>
          <p:cNvPr id="1505" name="Google Shape;1505;p99"/>
          <p:cNvCxnSpPr/>
          <p:nvPr/>
        </p:nvCxnSpPr>
        <p:spPr>
          <a:xfrm flipH="1">
            <a:off x="3498900" y="5826125"/>
            <a:ext cx="1310100" cy="13800"/>
          </a:xfrm>
          <a:prstGeom prst="straightConnector1">
            <a:avLst/>
          </a:prstGeom>
          <a:noFill/>
          <a:ln cap="flat" cmpd="sng" w="9525">
            <a:solidFill>
              <a:schemeClr val="dk2"/>
            </a:solidFill>
            <a:prstDash val="solid"/>
            <a:round/>
            <a:headEnd len="med" w="med" type="none"/>
            <a:tailEnd len="med" w="med" type="triangle"/>
          </a:ln>
        </p:spPr>
      </p:cxnSp>
      <p:sp>
        <p:nvSpPr>
          <p:cNvPr id="1506" name="Google Shape;1506;p99"/>
          <p:cNvSpPr txBox="1"/>
          <p:nvPr>
            <p:ph type="title"/>
          </p:nvPr>
        </p:nvSpPr>
        <p:spPr>
          <a:xfrm>
            <a:off x="4950725" y="5586125"/>
            <a:ext cx="2796900" cy="14250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1400"/>
              <a:t>peer the </a:t>
            </a:r>
            <a:r>
              <a:rPr i="1" lang="en" sz="1400"/>
              <a:t>local_hop </a:t>
            </a:r>
            <a:r>
              <a:rPr lang="en" sz="1400"/>
              <a:t>group back to the </a:t>
            </a:r>
            <a:r>
              <a:rPr i="1" lang="en" sz="1400"/>
              <a:t>automationcontroller</a:t>
            </a:r>
            <a:r>
              <a:rPr lang="en" sz="1400"/>
              <a:t> group</a:t>
            </a:r>
            <a:endParaRPr sz="1400"/>
          </a:p>
          <a:p>
            <a:pPr indent="0" lvl="0" marL="0" rtl="0" algn="ctr">
              <a:spcBef>
                <a:spcPts val="0"/>
              </a:spcBef>
              <a:spcAft>
                <a:spcPts val="0"/>
              </a:spcAft>
              <a:buNone/>
            </a:pPr>
            <a:r>
              <a:rPr lang="en" sz="1400"/>
              <a:t>Peer the </a:t>
            </a:r>
            <a:r>
              <a:rPr i="1" lang="en" sz="1400"/>
              <a:t>remote_hop</a:t>
            </a:r>
            <a:r>
              <a:rPr lang="en" sz="1400"/>
              <a:t> group to the </a:t>
            </a:r>
            <a:r>
              <a:rPr i="1" lang="en" sz="1400"/>
              <a:t>local_hop </a:t>
            </a:r>
            <a:r>
              <a:rPr lang="en" sz="1400"/>
              <a:t>group</a:t>
            </a:r>
            <a:endParaRPr sz="1400"/>
          </a:p>
          <a:p>
            <a:pPr indent="0" lvl="0" marL="0" rtl="0" algn="ctr">
              <a:spcBef>
                <a:spcPts val="0"/>
              </a:spcBef>
              <a:spcAft>
                <a:spcPts val="0"/>
              </a:spcAft>
              <a:buNone/>
            </a:pPr>
            <a:r>
              <a:t/>
            </a:r>
            <a:endParaRPr sz="1400"/>
          </a:p>
        </p:txBody>
      </p:sp>
      <p:cxnSp>
        <p:nvCxnSpPr>
          <p:cNvPr id="1507" name="Google Shape;1507;p99"/>
          <p:cNvCxnSpPr/>
          <p:nvPr/>
        </p:nvCxnSpPr>
        <p:spPr>
          <a:xfrm flipH="1">
            <a:off x="3760650" y="4544375"/>
            <a:ext cx="1310100" cy="13800"/>
          </a:xfrm>
          <a:prstGeom prst="straightConnector1">
            <a:avLst/>
          </a:prstGeom>
          <a:noFill/>
          <a:ln cap="flat" cmpd="sng" w="9525">
            <a:solidFill>
              <a:schemeClr val="dk2"/>
            </a:solidFill>
            <a:prstDash val="solid"/>
            <a:round/>
            <a:headEnd len="med" w="med" type="none"/>
            <a:tailEnd len="med" w="med" type="triangle"/>
          </a:ln>
        </p:spPr>
      </p:cxnSp>
      <p:sp>
        <p:nvSpPr>
          <p:cNvPr id="1508" name="Google Shape;1508;p99"/>
          <p:cNvSpPr txBox="1"/>
          <p:nvPr>
            <p:ph type="title"/>
          </p:nvPr>
        </p:nvSpPr>
        <p:spPr>
          <a:xfrm>
            <a:off x="5192275" y="4344425"/>
            <a:ext cx="3056100" cy="1241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1400"/>
              <a:t>By using the </a:t>
            </a:r>
            <a:r>
              <a:rPr i="1" lang="en" sz="1400"/>
              <a:t>instance_group_ </a:t>
            </a:r>
            <a:r>
              <a:rPr lang="en" sz="1400"/>
              <a:t>prefix this will add these nodes into the UI as an instance group via the installer automatically</a:t>
            </a:r>
            <a:endParaRPr sz="1400"/>
          </a:p>
          <a:p>
            <a:pPr indent="0" lvl="0" marL="0" rtl="0" algn="ctr">
              <a:spcBef>
                <a:spcPts val="0"/>
              </a:spcBef>
              <a:spcAft>
                <a:spcPts val="0"/>
              </a:spcAft>
              <a:buNone/>
            </a:pPr>
            <a:r>
              <a:t/>
            </a:r>
            <a:endParaRPr sz="1400"/>
          </a:p>
        </p:txBody>
      </p:sp>
      <p:pic>
        <p:nvPicPr>
          <p:cNvPr id="1509" name="Google Shape;1509;p99"/>
          <p:cNvPicPr preferRelativeResize="0"/>
          <p:nvPr/>
        </p:nvPicPr>
        <p:blipFill>
          <a:blip r:embed="rId3">
            <a:alphaModFix/>
          </a:blip>
          <a:stretch>
            <a:fillRect/>
          </a:stretch>
        </p:blipFill>
        <p:spPr>
          <a:xfrm>
            <a:off x="9192950" y="3036875"/>
            <a:ext cx="2826425" cy="302879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63"/>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502" name="Google Shape;502;p63"/>
          <p:cNvSpPr txBox="1"/>
          <p:nvPr>
            <p:ph idx="4294967295" type="title"/>
          </p:nvPr>
        </p:nvSpPr>
        <p:spPr>
          <a:xfrm>
            <a:off x="885050" y="795550"/>
            <a:ext cx="10422000" cy="553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Ansible Automation Platform 2.1 release</a:t>
            </a:r>
            <a:endParaRPr/>
          </a:p>
        </p:txBody>
      </p:sp>
      <p:sp>
        <p:nvSpPr>
          <p:cNvPr id="503" name="Google Shape;503;p63"/>
          <p:cNvSpPr txBox="1"/>
          <p:nvPr>
            <p:ph idx="4294967295" type="subTitle"/>
          </p:nvPr>
        </p:nvSpPr>
        <p:spPr>
          <a:xfrm>
            <a:off x="885125" y="1272550"/>
            <a:ext cx="10422000" cy="291900"/>
          </a:xfrm>
          <a:prstGeom prst="rect">
            <a:avLst/>
          </a:prstGeom>
        </p:spPr>
        <p:txBody>
          <a:bodyPr anchorCtr="0" anchor="t" bIns="0" lIns="0" spcFirstLastPara="1" rIns="0" wrap="square" tIns="0">
            <a:noAutofit/>
          </a:bodyPr>
          <a:lstStyle/>
          <a:p>
            <a:pPr indent="0" lvl="0" marL="0" rtl="0" algn="l">
              <a:spcBef>
                <a:spcPts val="0"/>
              </a:spcBef>
              <a:spcAft>
                <a:spcPts val="500"/>
              </a:spcAft>
              <a:buNone/>
            </a:pPr>
            <a:r>
              <a:rPr lang="en" sz="1800"/>
              <a:t>AAP 2.1 release mesh highlights</a:t>
            </a:r>
            <a:endParaRPr sz="1800"/>
          </a:p>
        </p:txBody>
      </p:sp>
      <p:sp>
        <p:nvSpPr>
          <p:cNvPr id="504" name="Google Shape;504;p63"/>
          <p:cNvSpPr txBox="1"/>
          <p:nvPr/>
        </p:nvSpPr>
        <p:spPr>
          <a:xfrm>
            <a:off x="1037525" y="2019300"/>
            <a:ext cx="5532300" cy="4518900"/>
          </a:xfrm>
          <a:prstGeom prst="rect">
            <a:avLst/>
          </a:prstGeom>
          <a:noFill/>
          <a:ln>
            <a:noFill/>
          </a:ln>
        </p:spPr>
        <p:txBody>
          <a:bodyPr anchorCtr="0" anchor="t" bIns="0" lIns="0" spcFirstLastPara="1" rIns="0" wrap="square" tIns="0">
            <a:noAutofit/>
          </a:bodyPr>
          <a:lstStyle/>
          <a:p>
            <a:pPr indent="0" lvl="0" marL="0" rtl="0" algn="l">
              <a:lnSpc>
                <a:spcPct val="114000"/>
              </a:lnSpc>
              <a:spcBef>
                <a:spcPts val="0"/>
              </a:spcBef>
              <a:spcAft>
                <a:spcPts val="0"/>
              </a:spcAft>
              <a:buNone/>
            </a:pPr>
            <a:r>
              <a:rPr lang="en">
                <a:solidFill>
                  <a:srgbClr val="EE0000"/>
                </a:solidFill>
                <a:latin typeface="Red Hat Display Medium"/>
                <a:ea typeface="Red Hat Display Medium"/>
                <a:cs typeface="Red Hat Display Medium"/>
                <a:sym typeface="Red Hat Display Medium"/>
              </a:rPr>
              <a:t>Mesh replaces Isolated Nodes</a:t>
            </a:r>
            <a:endParaRPr>
              <a:solidFill>
                <a:srgbClr val="EE0000"/>
              </a:solidFill>
              <a:latin typeface="Red Hat Display Medium"/>
              <a:ea typeface="Red Hat Display Medium"/>
              <a:cs typeface="Red Hat Display Medium"/>
              <a:sym typeface="Red Hat Display Medium"/>
            </a:endParaRPr>
          </a:p>
          <a:p>
            <a:pPr indent="0" lvl="0" marL="0" rtl="0" algn="l">
              <a:lnSpc>
                <a:spcPct val="114000"/>
              </a:lnSpc>
              <a:spcBef>
                <a:spcPts val="500"/>
              </a:spcBef>
              <a:spcAft>
                <a:spcPts val="0"/>
              </a:spcAft>
              <a:buNone/>
            </a:pPr>
            <a:r>
              <a:rPr lang="en" sz="1200">
                <a:solidFill>
                  <a:srgbClr val="141414"/>
                </a:solidFill>
                <a:latin typeface="Red Hat Display"/>
                <a:ea typeface="Red Hat Display"/>
                <a:cs typeface="Red Hat Display"/>
                <a:sym typeface="Red Hat Display"/>
              </a:rPr>
              <a:t>Isolated Nodes are discontinued.</a:t>
            </a:r>
            <a:endParaRPr sz="1200">
              <a:solidFill>
                <a:srgbClr val="141414"/>
              </a:solidFill>
              <a:latin typeface="Red Hat Display"/>
              <a:ea typeface="Red Hat Display"/>
              <a:cs typeface="Red Hat Display"/>
              <a:sym typeface="Red Hat Display"/>
            </a:endParaRPr>
          </a:p>
          <a:p>
            <a:pPr indent="0" lvl="0" marL="0" rtl="0" algn="l">
              <a:lnSpc>
                <a:spcPct val="114000"/>
              </a:lnSpc>
              <a:spcBef>
                <a:spcPts val="500"/>
              </a:spcBef>
              <a:spcAft>
                <a:spcPts val="0"/>
              </a:spcAft>
              <a:buNone/>
            </a:pPr>
            <a:r>
              <a:rPr lang="en" sz="1200">
                <a:solidFill>
                  <a:srgbClr val="141414"/>
                </a:solidFill>
                <a:latin typeface="Red Hat Display"/>
                <a:ea typeface="Red Hat Display"/>
                <a:cs typeface="Red Hat Display"/>
                <a:sym typeface="Red Hat Display"/>
              </a:rPr>
              <a:t>`</a:t>
            </a:r>
            <a:r>
              <a:rPr lang="en" sz="1200">
                <a:solidFill>
                  <a:srgbClr val="141414"/>
                </a:solidFill>
                <a:latin typeface="Red Hat Display"/>
                <a:ea typeface="Red Hat Display"/>
                <a:cs typeface="Red Hat Display"/>
                <a:sym typeface="Red Hat Display"/>
              </a:rPr>
              <a:t>Functionality</a:t>
            </a:r>
            <a:r>
              <a:rPr lang="en" sz="1200">
                <a:solidFill>
                  <a:srgbClr val="141414"/>
                </a:solidFill>
                <a:latin typeface="Red Hat Display"/>
                <a:ea typeface="Red Hat Display"/>
                <a:cs typeface="Red Hat Display"/>
                <a:sym typeface="Red Hat Display"/>
              </a:rPr>
              <a:t> is provided by automation mesh</a:t>
            </a:r>
            <a:endParaRPr sz="1200">
              <a:solidFill>
                <a:srgbClr val="141414"/>
              </a:solidFill>
              <a:latin typeface="Red Hat Display"/>
              <a:ea typeface="Red Hat Display"/>
              <a:cs typeface="Red Hat Display"/>
              <a:sym typeface="Red Hat Display"/>
            </a:endParaRPr>
          </a:p>
          <a:p>
            <a:pPr indent="0" lvl="0" marL="0" rtl="0" algn="l">
              <a:lnSpc>
                <a:spcPct val="114000"/>
              </a:lnSpc>
              <a:spcBef>
                <a:spcPts val="500"/>
              </a:spcBef>
              <a:spcAft>
                <a:spcPts val="0"/>
              </a:spcAft>
              <a:buNone/>
            </a:pPr>
            <a:r>
              <a:t/>
            </a:r>
            <a:endParaRPr sz="1200">
              <a:solidFill>
                <a:srgbClr val="141414"/>
              </a:solidFill>
              <a:latin typeface="Red Hat Display"/>
              <a:ea typeface="Red Hat Display"/>
              <a:cs typeface="Red Hat Display"/>
              <a:sym typeface="Red Hat Display"/>
            </a:endParaRPr>
          </a:p>
          <a:p>
            <a:pPr indent="0" lvl="0" marL="0" rtl="0" algn="l">
              <a:lnSpc>
                <a:spcPct val="114000"/>
              </a:lnSpc>
              <a:spcBef>
                <a:spcPts val="500"/>
              </a:spcBef>
              <a:spcAft>
                <a:spcPts val="0"/>
              </a:spcAft>
              <a:buNone/>
            </a:pPr>
            <a:r>
              <a:rPr lang="en">
                <a:solidFill>
                  <a:srgbClr val="EE0000"/>
                </a:solidFill>
                <a:latin typeface="Red Hat Display Medium"/>
                <a:ea typeface="Red Hat Display Medium"/>
                <a:cs typeface="Red Hat Display Medium"/>
                <a:sym typeface="Red Hat Display Medium"/>
              </a:rPr>
              <a:t>Mesh i</a:t>
            </a:r>
            <a:r>
              <a:rPr lang="en">
                <a:solidFill>
                  <a:srgbClr val="EE0000"/>
                </a:solidFill>
                <a:latin typeface="Red Hat Display Medium"/>
                <a:ea typeface="Red Hat Display Medium"/>
                <a:cs typeface="Red Hat Display Medium"/>
                <a:sym typeface="Red Hat Display Medium"/>
              </a:rPr>
              <a:t>nstallation</a:t>
            </a:r>
            <a:endParaRPr b="1">
              <a:solidFill>
                <a:srgbClr val="EE0000"/>
              </a:solidFill>
              <a:latin typeface="Red Hat Display"/>
              <a:ea typeface="Red Hat Display"/>
              <a:cs typeface="Red Hat Display"/>
              <a:sym typeface="Red Hat Display"/>
            </a:endParaRPr>
          </a:p>
          <a:p>
            <a:pPr indent="0" lvl="0" marL="0" rtl="0" algn="l">
              <a:spcBef>
                <a:spcPts val="500"/>
              </a:spcBef>
              <a:spcAft>
                <a:spcPts val="0"/>
              </a:spcAft>
              <a:buNone/>
            </a:pPr>
            <a:r>
              <a:rPr lang="en" sz="1200">
                <a:solidFill>
                  <a:srgbClr val="141414"/>
                </a:solidFill>
                <a:latin typeface="Red Hat Display"/>
                <a:ea typeface="Red Hat Display"/>
                <a:cs typeface="Red Hat Display"/>
                <a:sym typeface="Red Hat Display"/>
              </a:rPr>
              <a:t>Mesh is installed using inventory installer method</a:t>
            </a:r>
            <a:endParaRPr sz="1200">
              <a:solidFill>
                <a:srgbClr val="141414"/>
              </a:solidFill>
              <a:latin typeface="Red Hat Display"/>
              <a:ea typeface="Red Hat Display"/>
              <a:cs typeface="Red Hat Display"/>
              <a:sym typeface="Red Hat Display"/>
            </a:endParaRPr>
          </a:p>
          <a:p>
            <a:pPr indent="0" lvl="0" marL="0" rtl="0" algn="l">
              <a:spcBef>
                <a:spcPts val="500"/>
              </a:spcBef>
              <a:spcAft>
                <a:spcPts val="0"/>
              </a:spcAft>
              <a:buNone/>
            </a:pPr>
            <a:r>
              <a:rPr lang="en" sz="1200">
                <a:solidFill>
                  <a:srgbClr val="141414"/>
                </a:solidFill>
                <a:latin typeface="Red Hat Display"/>
                <a:ea typeface="Red Hat Display"/>
                <a:cs typeface="Red Hat Display"/>
                <a:sym typeface="Red Hat Display"/>
              </a:rPr>
              <a:t>New sections added to inventory file for automation mesh configuration</a:t>
            </a:r>
            <a:endParaRPr sz="1200">
              <a:solidFill>
                <a:srgbClr val="141414"/>
              </a:solidFill>
              <a:latin typeface="Red Hat Display"/>
              <a:ea typeface="Red Hat Display"/>
              <a:cs typeface="Red Hat Display"/>
              <a:sym typeface="Red Hat Display"/>
            </a:endParaRPr>
          </a:p>
          <a:p>
            <a:pPr indent="0" lvl="0" marL="0" rtl="0" algn="l">
              <a:spcBef>
                <a:spcPts val="500"/>
              </a:spcBef>
              <a:spcAft>
                <a:spcPts val="0"/>
              </a:spcAft>
              <a:buNone/>
            </a:pPr>
            <a:r>
              <a:rPr lang="en" sz="1200">
                <a:solidFill>
                  <a:srgbClr val="141414"/>
                </a:solidFill>
                <a:latin typeface="Red Hat Display"/>
                <a:ea typeface="Red Hat Display"/>
                <a:cs typeface="Red Hat Display"/>
                <a:sym typeface="Red Hat Display"/>
              </a:rPr>
              <a:t>Installer performs sanity checks on mesh configuration</a:t>
            </a:r>
            <a:endParaRPr sz="1200">
              <a:solidFill>
                <a:srgbClr val="141414"/>
              </a:solidFill>
              <a:latin typeface="Red Hat Display"/>
              <a:ea typeface="Red Hat Display"/>
              <a:cs typeface="Red Hat Display"/>
              <a:sym typeface="Red Hat Display"/>
            </a:endParaRPr>
          </a:p>
          <a:p>
            <a:pPr indent="0" lvl="0" marL="0" rtl="0" algn="l">
              <a:spcBef>
                <a:spcPts val="500"/>
              </a:spcBef>
              <a:spcAft>
                <a:spcPts val="0"/>
              </a:spcAft>
              <a:buNone/>
            </a:pPr>
            <a:r>
              <a:rPr lang="en" sz="1200">
                <a:solidFill>
                  <a:srgbClr val="141414"/>
                </a:solidFill>
                <a:latin typeface="Red Hat Display"/>
                <a:ea typeface="Red Hat Display"/>
                <a:cs typeface="Red Hat Display"/>
                <a:sym typeface="Red Hat Display"/>
              </a:rPr>
              <a:t>Flexible configuration and design options </a:t>
            </a:r>
            <a:endParaRPr sz="1200">
              <a:solidFill>
                <a:srgbClr val="141414"/>
              </a:solidFill>
              <a:latin typeface="Red Hat Display"/>
              <a:ea typeface="Red Hat Display"/>
              <a:cs typeface="Red Hat Display"/>
              <a:sym typeface="Red Hat Display"/>
            </a:endParaRPr>
          </a:p>
          <a:p>
            <a:pPr indent="0" lvl="0" marL="0" rtl="0" algn="l">
              <a:spcBef>
                <a:spcPts val="500"/>
              </a:spcBef>
              <a:spcAft>
                <a:spcPts val="0"/>
              </a:spcAft>
              <a:buNone/>
            </a:pPr>
            <a:r>
              <a:t/>
            </a:r>
            <a:endParaRPr sz="1200">
              <a:solidFill>
                <a:srgbClr val="141414"/>
              </a:solidFill>
              <a:latin typeface="Red Hat Display"/>
              <a:ea typeface="Red Hat Display"/>
              <a:cs typeface="Red Hat Display"/>
              <a:sym typeface="Red Hat Display"/>
            </a:endParaRPr>
          </a:p>
          <a:p>
            <a:pPr indent="0" lvl="0" marL="0" rtl="0" algn="l">
              <a:spcBef>
                <a:spcPts val="500"/>
              </a:spcBef>
              <a:spcAft>
                <a:spcPts val="0"/>
              </a:spcAft>
              <a:buNone/>
            </a:pPr>
            <a:r>
              <a:rPr lang="en">
                <a:solidFill>
                  <a:srgbClr val="EE0000"/>
                </a:solidFill>
                <a:latin typeface="Red Hat Display Medium"/>
                <a:ea typeface="Red Hat Display Medium"/>
                <a:cs typeface="Red Hat Display Medium"/>
                <a:sym typeface="Red Hat Display Medium"/>
              </a:rPr>
              <a:t>Health checks</a:t>
            </a:r>
            <a:endParaRPr>
              <a:solidFill>
                <a:srgbClr val="EE0000"/>
              </a:solidFill>
              <a:latin typeface="Red Hat Display Medium"/>
              <a:ea typeface="Red Hat Display Medium"/>
              <a:cs typeface="Red Hat Display Medium"/>
              <a:sym typeface="Red Hat Display Medium"/>
            </a:endParaRPr>
          </a:p>
          <a:p>
            <a:pPr indent="0" lvl="0" marL="0" rtl="0" algn="l">
              <a:spcBef>
                <a:spcPts val="500"/>
              </a:spcBef>
              <a:spcAft>
                <a:spcPts val="0"/>
              </a:spcAft>
              <a:buNone/>
            </a:pPr>
            <a:r>
              <a:rPr lang="en" sz="1200">
                <a:solidFill>
                  <a:schemeClr val="dk1"/>
                </a:solidFill>
                <a:latin typeface="Red Hat Display"/>
                <a:ea typeface="Red Hat Display"/>
                <a:cs typeface="Red Hat Display"/>
                <a:sym typeface="Red Hat Display"/>
              </a:rPr>
              <a:t>Health checks inspect execution node capacity</a:t>
            </a:r>
            <a:endParaRPr sz="1200">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lang="en" sz="1200">
                <a:solidFill>
                  <a:schemeClr val="dk1"/>
                </a:solidFill>
                <a:latin typeface="Red Hat Display"/>
                <a:ea typeface="Red Hat Display"/>
                <a:cs typeface="Red Hat Display"/>
                <a:sym typeface="Red Hat Display"/>
              </a:rPr>
              <a:t>Health check intervals differ based on mesh node type</a:t>
            </a:r>
            <a:endParaRPr sz="1200">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t/>
            </a:r>
            <a:endParaRPr sz="1200">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lang="en">
                <a:solidFill>
                  <a:schemeClr val="accent1"/>
                </a:solidFill>
                <a:latin typeface="Red Hat Display Medium"/>
                <a:ea typeface="Red Hat Display Medium"/>
                <a:cs typeface="Red Hat Display Medium"/>
                <a:sym typeface="Red Hat Display Medium"/>
              </a:rPr>
              <a:t>Graphing</a:t>
            </a:r>
            <a:endParaRPr sz="1200">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lang="en" sz="1200">
                <a:solidFill>
                  <a:schemeClr val="dk1"/>
                </a:solidFill>
                <a:latin typeface="Red Hat Display"/>
                <a:ea typeface="Red Hat Display"/>
                <a:cs typeface="Red Hat Display"/>
                <a:sym typeface="Red Hat Display"/>
              </a:rPr>
              <a:t>AAP2 installer extra var can be set to create Graphviz dot file</a:t>
            </a:r>
            <a:endParaRPr sz="1200">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lang="en" sz="1200">
                <a:solidFill>
                  <a:schemeClr val="dk1"/>
                </a:solidFill>
                <a:latin typeface="Red Hat Display"/>
                <a:ea typeface="Red Hat Display"/>
                <a:cs typeface="Red Hat Display"/>
                <a:sym typeface="Red Hat Display"/>
              </a:rPr>
              <a:t>Topology can be reviewed before continuing the installation</a:t>
            </a:r>
            <a:endParaRPr sz="1200">
              <a:solidFill>
                <a:schemeClr val="dk1"/>
              </a:solidFill>
              <a:latin typeface="Red Hat Display"/>
              <a:ea typeface="Red Hat Display"/>
              <a:cs typeface="Red Hat Display"/>
              <a:sym typeface="Red Hat Display"/>
            </a:endParaRPr>
          </a:p>
          <a:p>
            <a:pPr indent="0" lvl="0" marL="0" rtl="0" algn="l">
              <a:spcBef>
                <a:spcPts val="500"/>
              </a:spcBef>
              <a:spcAft>
                <a:spcPts val="500"/>
              </a:spcAft>
              <a:buClr>
                <a:schemeClr val="dk1"/>
              </a:buClr>
              <a:buSzPts val="1100"/>
              <a:buFont typeface="Arial"/>
              <a:buNone/>
            </a:pPr>
            <a:r>
              <a:t/>
            </a:r>
            <a:endParaRPr>
              <a:solidFill>
                <a:schemeClr val="accent1"/>
              </a:solidFill>
              <a:latin typeface="Red Hat Display Medium"/>
              <a:ea typeface="Red Hat Display Medium"/>
              <a:cs typeface="Red Hat Display Medium"/>
              <a:sym typeface="Red Hat Display Medium"/>
            </a:endParaRPr>
          </a:p>
        </p:txBody>
      </p:sp>
      <p:cxnSp>
        <p:nvCxnSpPr>
          <p:cNvPr id="505" name="Google Shape;505;p63"/>
          <p:cNvCxnSpPr/>
          <p:nvPr/>
        </p:nvCxnSpPr>
        <p:spPr>
          <a:xfrm>
            <a:off x="724144" y="2247911"/>
            <a:ext cx="0" cy="3909300"/>
          </a:xfrm>
          <a:prstGeom prst="straightConnector1">
            <a:avLst/>
          </a:prstGeom>
          <a:noFill/>
          <a:ln cap="rnd" cmpd="sng" w="19050">
            <a:solidFill>
              <a:srgbClr val="BFBFBF"/>
            </a:solidFill>
            <a:prstDash val="dot"/>
            <a:round/>
            <a:headEnd len="med" w="med" type="none"/>
            <a:tailEnd len="med" w="med" type="none"/>
          </a:ln>
        </p:spPr>
      </p:cxnSp>
      <p:pic>
        <p:nvPicPr>
          <p:cNvPr id="506" name="Google Shape;506;p63"/>
          <p:cNvPicPr preferRelativeResize="0"/>
          <p:nvPr/>
        </p:nvPicPr>
        <p:blipFill rotWithShape="1">
          <a:blip r:embed="rId3">
            <a:alphaModFix/>
          </a:blip>
          <a:srcRect b="0" l="0" r="0" t="0"/>
          <a:stretch/>
        </p:blipFill>
        <p:spPr>
          <a:xfrm>
            <a:off x="481835" y="1641688"/>
            <a:ext cx="484632" cy="484632"/>
          </a:xfrm>
          <a:prstGeom prst="rect">
            <a:avLst/>
          </a:prstGeom>
          <a:noFill/>
          <a:ln>
            <a:noFill/>
          </a:ln>
        </p:spPr>
      </p:pic>
      <p:grpSp>
        <p:nvGrpSpPr>
          <p:cNvPr id="507" name="Google Shape;507;p63"/>
          <p:cNvGrpSpPr/>
          <p:nvPr/>
        </p:nvGrpSpPr>
        <p:grpSpPr>
          <a:xfrm>
            <a:off x="6363327" y="1629233"/>
            <a:ext cx="5303365" cy="4475553"/>
            <a:chOff x="6363327" y="1629233"/>
            <a:chExt cx="5303365" cy="4475553"/>
          </a:xfrm>
        </p:grpSpPr>
        <p:grpSp>
          <p:nvGrpSpPr>
            <p:cNvPr id="508" name="Google Shape;508;p63"/>
            <p:cNvGrpSpPr/>
            <p:nvPr/>
          </p:nvGrpSpPr>
          <p:grpSpPr>
            <a:xfrm>
              <a:off x="6363327" y="1629233"/>
              <a:ext cx="5303365" cy="4475553"/>
              <a:chOff x="1504488" y="1691450"/>
              <a:chExt cx="4466744" cy="3813850"/>
            </a:xfrm>
          </p:grpSpPr>
          <p:grpSp>
            <p:nvGrpSpPr>
              <p:cNvPr id="509" name="Google Shape;509;p63"/>
              <p:cNvGrpSpPr/>
              <p:nvPr/>
            </p:nvGrpSpPr>
            <p:grpSpPr>
              <a:xfrm>
                <a:off x="2841397" y="1691450"/>
                <a:ext cx="1792925" cy="1129650"/>
                <a:chOff x="3179750" y="1691450"/>
                <a:chExt cx="1792925" cy="1129650"/>
              </a:xfrm>
            </p:grpSpPr>
            <p:sp>
              <p:nvSpPr>
                <p:cNvPr id="510" name="Google Shape;510;p63"/>
                <p:cNvSpPr/>
                <p:nvPr/>
              </p:nvSpPr>
              <p:spPr>
                <a:xfrm>
                  <a:off x="3179750" y="2027600"/>
                  <a:ext cx="1792800" cy="793500"/>
                </a:xfrm>
                <a:prstGeom prst="rect">
                  <a:avLst/>
                </a:prstGeom>
                <a:solidFill>
                  <a:srgbClr val="EEEEEE"/>
                </a:solidFill>
                <a:ln cap="flat" cmpd="sng" w="9525">
                  <a:solidFill>
                    <a:srgbClr val="595959"/>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11" name="Google Shape;511;p63"/>
                <p:cNvPicPr preferRelativeResize="0"/>
                <p:nvPr/>
              </p:nvPicPr>
              <p:blipFill rotWithShape="1">
                <a:blip r:embed="rId4">
                  <a:alphaModFix/>
                </a:blip>
                <a:srcRect b="-10" l="0" r="1883" t="0"/>
                <a:stretch/>
              </p:blipFill>
              <p:spPr>
                <a:xfrm>
                  <a:off x="3916137" y="2092888"/>
                  <a:ext cx="260575" cy="273900"/>
                </a:xfrm>
                <a:prstGeom prst="rect">
                  <a:avLst/>
                </a:prstGeom>
                <a:noFill/>
                <a:ln>
                  <a:noFill/>
                </a:ln>
              </p:spPr>
            </p:pic>
            <p:pic>
              <p:nvPicPr>
                <p:cNvPr id="512" name="Google Shape;512;p63"/>
                <p:cNvPicPr preferRelativeResize="0"/>
                <p:nvPr/>
              </p:nvPicPr>
              <p:blipFill rotWithShape="1">
                <a:blip r:embed="rId4">
                  <a:alphaModFix/>
                </a:blip>
                <a:srcRect b="-10" l="0" r="-2072" t="0"/>
                <a:stretch/>
              </p:blipFill>
              <p:spPr>
                <a:xfrm>
                  <a:off x="3582536" y="2438913"/>
                  <a:ext cx="271075" cy="273900"/>
                </a:xfrm>
                <a:prstGeom prst="rect">
                  <a:avLst/>
                </a:prstGeom>
                <a:noFill/>
                <a:ln>
                  <a:noFill/>
                </a:ln>
              </p:spPr>
            </p:pic>
            <p:pic>
              <p:nvPicPr>
                <p:cNvPr id="513" name="Google Shape;513;p63"/>
                <p:cNvPicPr preferRelativeResize="0"/>
                <p:nvPr/>
              </p:nvPicPr>
              <p:blipFill rotWithShape="1">
                <a:blip r:embed="rId4">
                  <a:alphaModFix/>
                </a:blip>
                <a:srcRect b="0" l="0" r="-17302" t="0"/>
                <a:stretch/>
              </p:blipFill>
              <p:spPr>
                <a:xfrm>
                  <a:off x="4227724" y="2438922"/>
                  <a:ext cx="311523" cy="273881"/>
                </a:xfrm>
                <a:prstGeom prst="rect">
                  <a:avLst/>
                </a:prstGeom>
                <a:noFill/>
                <a:ln>
                  <a:noFill/>
                </a:ln>
              </p:spPr>
            </p:pic>
            <p:cxnSp>
              <p:nvCxnSpPr>
                <p:cNvPr id="514" name="Google Shape;514;p63"/>
                <p:cNvCxnSpPr>
                  <a:stCxn id="511" idx="3"/>
                  <a:endCxn id="513" idx="0"/>
                </p:cNvCxnSpPr>
                <p:nvPr/>
              </p:nvCxnSpPr>
              <p:spPr>
                <a:xfrm>
                  <a:off x="4176713" y="2229837"/>
                  <a:ext cx="206700" cy="209100"/>
                </a:xfrm>
                <a:prstGeom prst="straightConnector1">
                  <a:avLst/>
                </a:prstGeom>
                <a:noFill/>
                <a:ln cap="flat" cmpd="sng" w="9525">
                  <a:solidFill>
                    <a:srgbClr val="595959"/>
                  </a:solidFill>
                  <a:prstDash val="dash"/>
                  <a:round/>
                  <a:headEnd len="med" w="med" type="none"/>
                  <a:tailEnd len="med" w="med" type="none"/>
                </a:ln>
              </p:spPr>
            </p:cxnSp>
            <p:cxnSp>
              <p:nvCxnSpPr>
                <p:cNvPr id="515" name="Google Shape;515;p63"/>
                <p:cNvCxnSpPr>
                  <a:stCxn id="511" idx="1"/>
                  <a:endCxn id="512" idx="0"/>
                </p:cNvCxnSpPr>
                <p:nvPr/>
              </p:nvCxnSpPr>
              <p:spPr>
                <a:xfrm flipH="1">
                  <a:off x="3718137" y="2229837"/>
                  <a:ext cx="198000" cy="209100"/>
                </a:xfrm>
                <a:prstGeom prst="straightConnector1">
                  <a:avLst/>
                </a:prstGeom>
                <a:noFill/>
                <a:ln cap="flat" cmpd="sng" w="9525">
                  <a:solidFill>
                    <a:srgbClr val="595959"/>
                  </a:solidFill>
                  <a:prstDash val="dash"/>
                  <a:round/>
                  <a:headEnd len="med" w="med" type="none"/>
                  <a:tailEnd len="med" w="med" type="none"/>
                </a:ln>
              </p:spPr>
            </p:cxnSp>
            <p:cxnSp>
              <p:nvCxnSpPr>
                <p:cNvPr id="516" name="Google Shape;516;p63"/>
                <p:cNvCxnSpPr>
                  <a:stCxn id="512" idx="3"/>
                  <a:endCxn id="513" idx="1"/>
                </p:cNvCxnSpPr>
                <p:nvPr/>
              </p:nvCxnSpPr>
              <p:spPr>
                <a:xfrm>
                  <a:off x="3853612" y="2575862"/>
                  <a:ext cx="374100" cy="0"/>
                </a:xfrm>
                <a:prstGeom prst="straightConnector1">
                  <a:avLst/>
                </a:prstGeom>
                <a:noFill/>
                <a:ln cap="flat" cmpd="sng" w="9525">
                  <a:solidFill>
                    <a:srgbClr val="595959"/>
                  </a:solidFill>
                  <a:prstDash val="dash"/>
                  <a:round/>
                  <a:headEnd len="med" w="med" type="none"/>
                  <a:tailEnd len="med" w="med" type="none"/>
                </a:ln>
              </p:spPr>
            </p:cxnSp>
            <p:sp>
              <p:nvSpPr>
                <p:cNvPr id="517" name="Google Shape;517;p63"/>
                <p:cNvSpPr txBox="1"/>
                <p:nvPr/>
              </p:nvSpPr>
              <p:spPr>
                <a:xfrm>
                  <a:off x="3179875" y="1691450"/>
                  <a:ext cx="1792800" cy="338700"/>
                </a:xfrm>
                <a:prstGeom prst="rect">
                  <a:avLst/>
                </a:prstGeom>
                <a:solidFill>
                  <a:srgbClr val="EE0000"/>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Red Hat Display Medium"/>
                      <a:ea typeface="Red Hat Display Medium"/>
                      <a:cs typeface="Red Hat Display Medium"/>
                      <a:sym typeface="Red Hat Display Medium"/>
                    </a:rPr>
                    <a:t>Automation controller</a:t>
                  </a:r>
                  <a:endParaRPr sz="1200">
                    <a:solidFill>
                      <a:srgbClr val="FFFFFF"/>
                    </a:solidFill>
                    <a:latin typeface="Red Hat Display Medium"/>
                    <a:ea typeface="Red Hat Display Medium"/>
                    <a:cs typeface="Red Hat Display Medium"/>
                    <a:sym typeface="Red Hat Display Medium"/>
                  </a:endParaRPr>
                </a:p>
              </p:txBody>
            </p:sp>
          </p:grpSp>
          <p:grpSp>
            <p:nvGrpSpPr>
              <p:cNvPr id="518" name="Google Shape;518;p63"/>
              <p:cNvGrpSpPr/>
              <p:nvPr/>
            </p:nvGrpSpPr>
            <p:grpSpPr>
              <a:xfrm>
                <a:off x="1643586" y="2868375"/>
                <a:ext cx="4188547" cy="338700"/>
                <a:chOff x="2242225" y="2894750"/>
                <a:chExt cx="3973200" cy="338700"/>
              </a:xfrm>
            </p:grpSpPr>
            <p:sp>
              <p:nvSpPr>
                <p:cNvPr id="519" name="Google Shape;519;p63"/>
                <p:cNvSpPr/>
                <p:nvPr/>
              </p:nvSpPr>
              <p:spPr>
                <a:xfrm>
                  <a:off x="2242225" y="2894750"/>
                  <a:ext cx="3973200" cy="338700"/>
                </a:xfrm>
                <a:prstGeom prst="rect">
                  <a:avLst/>
                </a:prstGeom>
                <a:solidFill>
                  <a:srgbClr val="EE0000"/>
                </a:solidFill>
                <a:ln cap="flat" cmpd="sng" w="9525">
                  <a:solidFill>
                    <a:srgbClr val="595959"/>
                  </a:solidFill>
                  <a:prstDash val="dot"/>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lang="en" sz="1200">
                      <a:solidFill>
                        <a:srgbClr val="FFFFFF"/>
                      </a:solidFill>
                      <a:latin typeface="Red Hat Display Medium"/>
                      <a:ea typeface="Red Hat Display Medium"/>
                      <a:cs typeface="Red Hat Display Medium"/>
                      <a:sym typeface="Red Hat Display Medium"/>
                    </a:rPr>
                    <a:t>Automation Mesh</a:t>
                  </a:r>
                  <a:endParaRPr sz="1200">
                    <a:solidFill>
                      <a:srgbClr val="FFFFFF"/>
                    </a:solidFill>
                    <a:latin typeface="Red Hat Display Medium"/>
                    <a:ea typeface="Red Hat Display Medium"/>
                    <a:cs typeface="Red Hat Display Medium"/>
                    <a:sym typeface="Red Hat Display Medium"/>
                  </a:endParaRPr>
                </a:p>
              </p:txBody>
            </p:sp>
            <p:pic>
              <p:nvPicPr>
                <p:cNvPr id="520" name="Google Shape;520;p63"/>
                <p:cNvPicPr preferRelativeResize="0"/>
                <p:nvPr/>
              </p:nvPicPr>
              <p:blipFill>
                <a:blip r:embed="rId5">
                  <a:alphaModFix/>
                </a:blip>
                <a:stretch>
                  <a:fillRect/>
                </a:stretch>
              </p:blipFill>
              <p:spPr>
                <a:xfrm>
                  <a:off x="3315662" y="2926936"/>
                  <a:ext cx="274320" cy="274320"/>
                </a:xfrm>
                <a:prstGeom prst="rect">
                  <a:avLst/>
                </a:prstGeom>
                <a:noFill/>
                <a:ln>
                  <a:noFill/>
                </a:ln>
              </p:spPr>
            </p:pic>
          </p:grpSp>
          <p:grpSp>
            <p:nvGrpSpPr>
              <p:cNvPr id="521" name="Google Shape;521;p63"/>
              <p:cNvGrpSpPr/>
              <p:nvPr/>
            </p:nvGrpSpPr>
            <p:grpSpPr>
              <a:xfrm>
                <a:off x="1504488" y="3207000"/>
                <a:ext cx="4466744" cy="2298300"/>
                <a:chOff x="1504488" y="3207000"/>
                <a:chExt cx="4466744" cy="2298300"/>
              </a:xfrm>
            </p:grpSpPr>
            <p:grpSp>
              <p:nvGrpSpPr>
                <p:cNvPr id="522" name="Google Shape;522;p63"/>
                <p:cNvGrpSpPr/>
                <p:nvPr/>
              </p:nvGrpSpPr>
              <p:grpSpPr>
                <a:xfrm>
                  <a:off x="3035719" y="4250400"/>
                  <a:ext cx="1398000" cy="1254900"/>
                  <a:chOff x="2308075" y="4625563"/>
                  <a:chExt cx="1398000" cy="1254900"/>
                </a:xfrm>
              </p:grpSpPr>
              <p:sp>
                <p:nvSpPr>
                  <p:cNvPr id="523" name="Google Shape;523;p63"/>
                  <p:cNvSpPr/>
                  <p:nvPr/>
                </p:nvSpPr>
                <p:spPr>
                  <a:xfrm>
                    <a:off x="2308075" y="4625563"/>
                    <a:ext cx="1398000" cy="1254900"/>
                  </a:xfrm>
                  <a:prstGeom prst="rect">
                    <a:avLst/>
                  </a:prstGeom>
                  <a:solidFill>
                    <a:srgbClr val="FFFFFF"/>
                  </a:solidFill>
                  <a:ln cap="flat" cmpd="sng" w="9525">
                    <a:solidFill>
                      <a:srgbClr val="595959"/>
                    </a:solidFill>
                    <a:prstDash val="dot"/>
                    <a:round/>
                    <a:headEnd len="sm" w="sm" type="none"/>
                    <a:tailEnd len="sm" w="sm" type="none"/>
                  </a:ln>
                </p:spPr>
                <p:txBody>
                  <a:bodyPr anchorCtr="0" anchor="t" bIns="121900" lIns="121900" spcFirstLastPara="1" rIns="121900" wrap="square" tIns="121900">
                    <a:noAutofit/>
                  </a:bodyPr>
                  <a:lstStyle/>
                  <a:p>
                    <a:pPr indent="0" lvl="0" marL="0" rtl="0" algn="ctr">
                      <a:spcBef>
                        <a:spcPts val="0"/>
                      </a:spcBef>
                      <a:spcAft>
                        <a:spcPts val="0"/>
                      </a:spcAft>
                      <a:buNone/>
                    </a:pPr>
                    <a:r>
                      <a:rPr lang="en" sz="1000">
                        <a:latin typeface="Red Hat Display Medium"/>
                        <a:ea typeface="Red Hat Display Medium"/>
                        <a:cs typeface="Red Hat Display Medium"/>
                        <a:sym typeface="Red Hat Display Medium"/>
                      </a:rPr>
                      <a:t>Cloud</a:t>
                    </a:r>
                    <a:endParaRPr sz="1000">
                      <a:latin typeface="Red Hat Display Medium"/>
                      <a:ea typeface="Red Hat Display Medium"/>
                      <a:cs typeface="Red Hat Display Medium"/>
                      <a:sym typeface="Red Hat Display Medium"/>
                    </a:endParaRPr>
                  </a:p>
                </p:txBody>
              </p:sp>
              <p:grpSp>
                <p:nvGrpSpPr>
                  <p:cNvPr id="524" name="Google Shape;524;p63"/>
                  <p:cNvGrpSpPr/>
                  <p:nvPr/>
                </p:nvGrpSpPr>
                <p:grpSpPr>
                  <a:xfrm>
                    <a:off x="2435425" y="4938663"/>
                    <a:ext cx="1173600" cy="793500"/>
                    <a:chOff x="2435426" y="5128988"/>
                    <a:chExt cx="1173600" cy="793500"/>
                  </a:xfrm>
                </p:grpSpPr>
                <p:sp>
                  <p:nvSpPr>
                    <p:cNvPr id="525" name="Google Shape;525;p63"/>
                    <p:cNvSpPr/>
                    <p:nvPr/>
                  </p:nvSpPr>
                  <p:spPr>
                    <a:xfrm>
                      <a:off x="2435426" y="5128988"/>
                      <a:ext cx="1173600" cy="793500"/>
                    </a:xfrm>
                    <a:prstGeom prst="rect">
                      <a:avLst/>
                    </a:prstGeom>
                    <a:solidFill>
                      <a:srgbClr val="EEEEEE"/>
                    </a:solidFill>
                    <a:ln cap="flat" cmpd="sng" w="9525">
                      <a:solidFill>
                        <a:srgbClr val="595959"/>
                      </a:solidFill>
                      <a:prstDash val="dot"/>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en" sz="1000">
                          <a:latin typeface="Red Hat Display"/>
                          <a:ea typeface="Red Hat Display"/>
                          <a:cs typeface="Red Hat Display"/>
                          <a:sym typeface="Red Hat Display"/>
                        </a:rPr>
                        <a:t>execution nodes</a:t>
                      </a:r>
                      <a:endParaRPr sz="1000">
                        <a:latin typeface="Red Hat Display"/>
                        <a:ea typeface="Red Hat Display"/>
                        <a:cs typeface="Red Hat Display"/>
                        <a:sym typeface="Red Hat Display"/>
                      </a:endParaRPr>
                    </a:p>
                  </p:txBody>
                </p:sp>
                <p:pic>
                  <p:nvPicPr>
                    <p:cNvPr id="526" name="Google Shape;526;p63"/>
                    <p:cNvPicPr preferRelativeResize="0"/>
                    <p:nvPr/>
                  </p:nvPicPr>
                  <p:blipFill>
                    <a:blip r:embed="rId6">
                      <a:alphaModFix/>
                    </a:blip>
                    <a:stretch>
                      <a:fillRect/>
                    </a:stretch>
                  </p:blipFill>
                  <p:spPr>
                    <a:xfrm>
                      <a:off x="3158798" y="5289149"/>
                      <a:ext cx="278594" cy="278594"/>
                    </a:xfrm>
                    <a:prstGeom prst="rect">
                      <a:avLst/>
                    </a:prstGeom>
                    <a:noFill/>
                    <a:ln>
                      <a:noFill/>
                    </a:ln>
                  </p:spPr>
                </p:pic>
                <p:pic>
                  <p:nvPicPr>
                    <p:cNvPr id="527" name="Google Shape;527;p63"/>
                    <p:cNvPicPr preferRelativeResize="0"/>
                    <p:nvPr/>
                  </p:nvPicPr>
                  <p:blipFill>
                    <a:blip r:embed="rId6">
                      <a:alphaModFix/>
                    </a:blip>
                    <a:stretch>
                      <a:fillRect/>
                    </a:stretch>
                  </p:blipFill>
                  <p:spPr>
                    <a:xfrm>
                      <a:off x="2621898" y="5289162"/>
                      <a:ext cx="278594" cy="278594"/>
                    </a:xfrm>
                    <a:prstGeom prst="rect">
                      <a:avLst/>
                    </a:prstGeom>
                    <a:noFill/>
                    <a:ln>
                      <a:noFill/>
                    </a:ln>
                  </p:spPr>
                </p:pic>
              </p:grpSp>
            </p:grpSp>
            <p:grpSp>
              <p:nvGrpSpPr>
                <p:cNvPr id="528" name="Google Shape;528;p63"/>
                <p:cNvGrpSpPr/>
                <p:nvPr/>
              </p:nvGrpSpPr>
              <p:grpSpPr>
                <a:xfrm>
                  <a:off x="4573231" y="4250400"/>
                  <a:ext cx="1398000" cy="1254900"/>
                  <a:chOff x="4269800" y="4670788"/>
                  <a:chExt cx="1398000" cy="1254900"/>
                </a:xfrm>
              </p:grpSpPr>
              <p:sp>
                <p:nvSpPr>
                  <p:cNvPr id="529" name="Google Shape;529;p63"/>
                  <p:cNvSpPr/>
                  <p:nvPr/>
                </p:nvSpPr>
                <p:spPr>
                  <a:xfrm>
                    <a:off x="4269800" y="4670788"/>
                    <a:ext cx="1398000" cy="1254900"/>
                  </a:xfrm>
                  <a:prstGeom prst="rect">
                    <a:avLst/>
                  </a:prstGeom>
                  <a:solidFill>
                    <a:srgbClr val="FFFFFF"/>
                  </a:solidFill>
                  <a:ln cap="flat" cmpd="sng" w="9525">
                    <a:solidFill>
                      <a:srgbClr val="595959"/>
                    </a:solidFill>
                    <a:prstDash val="dot"/>
                    <a:round/>
                    <a:headEnd len="sm" w="sm" type="none"/>
                    <a:tailEnd len="sm" w="sm" type="none"/>
                  </a:ln>
                </p:spPr>
                <p:txBody>
                  <a:bodyPr anchorCtr="0" anchor="t" bIns="121900" lIns="121900" spcFirstLastPara="1" rIns="121900" wrap="square" tIns="121900">
                    <a:noAutofit/>
                  </a:bodyPr>
                  <a:lstStyle/>
                  <a:p>
                    <a:pPr indent="0" lvl="0" marL="0" rtl="0" algn="ctr">
                      <a:spcBef>
                        <a:spcPts val="0"/>
                      </a:spcBef>
                      <a:spcAft>
                        <a:spcPts val="0"/>
                      </a:spcAft>
                      <a:buNone/>
                    </a:pPr>
                    <a:r>
                      <a:rPr lang="en" sz="1000">
                        <a:latin typeface="Red Hat Display Medium"/>
                        <a:ea typeface="Red Hat Display Medium"/>
                        <a:cs typeface="Red Hat Display Medium"/>
                        <a:sym typeface="Red Hat Display Medium"/>
                      </a:rPr>
                      <a:t>Data center</a:t>
                    </a:r>
                    <a:endParaRPr sz="1000">
                      <a:latin typeface="Red Hat Display Medium"/>
                      <a:ea typeface="Red Hat Display Medium"/>
                      <a:cs typeface="Red Hat Display Medium"/>
                      <a:sym typeface="Red Hat Display Medium"/>
                    </a:endParaRPr>
                  </a:p>
                </p:txBody>
              </p:sp>
              <p:grpSp>
                <p:nvGrpSpPr>
                  <p:cNvPr id="530" name="Google Shape;530;p63"/>
                  <p:cNvGrpSpPr/>
                  <p:nvPr/>
                </p:nvGrpSpPr>
                <p:grpSpPr>
                  <a:xfrm>
                    <a:off x="4375700" y="5003288"/>
                    <a:ext cx="1173600" cy="793500"/>
                    <a:chOff x="2435426" y="5128988"/>
                    <a:chExt cx="1173600" cy="793500"/>
                  </a:xfrm>
                </p:grpSpPr>
                <p:sp>
                  <p:nvSpPr>
                    <p:cNvPr id="531" name="Google Shape;531;p63"/>
                    <p:cNvSpPr/>
                    <p:nvPr/>
                  </p:nvSpPr>
                  <p:spPr>
                    <a:xfrm>
                      <a:off x="2435426" y="5128988"/>
                      <a:ext cx="1173600" cy="793500"/>
                    </a:xfrm>
                    <a:prstGeom prst="rect">
                      <a:avLst/>
                    </a:prstGeom>
                    <a:solidFill>
                      <a:srgbClr val="EEEEEE"/>
                    </a:solidFill>
                    <a:ln cap="flat" cmpd="sng" w="9525">
                      <a:solidFill>
                        <a:srgbClr val="595959"/>
                      </a:solidFill>
                      <a:prstDash val="dot"/>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en" sz="1000">
                          <a:latin typeface="Red Hat Display"/>
                          <a:ea typeface="Red Hat Display"/>
                          <a:cs typeface="Red Hat Display"/>
                          <a:sym typeface="Red Hat Display"/>
                        </a:rPr>
                        <a:t>execution nodes</a:t>
                      </a:r>
                      <a:endParaRPr sz="1000">
                        <a:latin typeface="Red Hat Display"/>
                        <a:ea typeface="Red Hat Display"/>
                        <a:cs typeface="Red Hat Display"/>
                        <a:sym typeface="Red Hat Display"/>
                      </a:endParaRPr>
                    </a:p>
                  </p:txBody>
                </p:sp>
                <p:pic>
                  <p:nvPicPr>
                    <p:cNvPr id="532" name="Google Shape;532;p63"/>
                    <p:cNvPicPr preferRelativeResize="0"/>
                    <p:nvPr/>
                  </p:nvPicPr>
                  <p:blipFill>
                    <a:blip r:embed="rId6">
                      <a:alphaModFix/>
                    </a:blip>
                    <a:stretch>
                      <a:fillRect/>
                    </a:stretch>
                  </p:blipFill>
                  <p:spPr>
                    <a:xfrm>
                      <a:off x="3158798" y="5289149"/>
                      <a:ext cx="278594" cy="278594"/>
                    </a:xfrm>
                    <a:prstGeom prst="rect">
                      <a:avLst/>
                    </a:prstGeom>
                    <a:noFill/>
                    <a:ln>
                      <a:noFill/>
                    </a:ln>
                  </p:spPr>
                </p:pic>
                <p:pic>
                  <p:nvPicPr>
                    <p:cNvPr id="533" name="Google Shape;533;p63"/>
                    <p:cNvPicPr preferRelativeResize="0"/>
                    <p:nvPr/>
                  </p:nvPicPr>
                  <p:blipFill>
                    <a:blip r:embed="rId6">
                      <a:alphaModFix/>
                    </a:blip>
                    <a:stretch>
                      <a:fillRect/>
                    </a:stretch>
                  </p:blipFill>
                  <p:spPr>
                    <a:xfrm>
                      <a:off x="2621898" y="5289162"/>
                      <a:ext cx="278594" cy="278594"/>
                    </a:xfrm>
                    <a:prstGeom prst="rect">
                      <a:avLst/>
                    </a:prstGeom>
                    <a:noFill/>
                    <a:ln>
                      <a:noFill/>
                    </a:ln>
                  </p:spPr>
                </p:pic>
              </p:grpSp>
            </p:grpSp>
            <p:grpSp>
              <p:nvGrpSpPr>
                <p:cNvPr id="534" name="Google Shape;534;p63"/>
                <p:cNvGrpSpPr/>
                <p:nvPr/>
              </p:nvGrpSpPr>
              <p:grpSpPr>
                <a:xfrm>
                  <a:off x="1504488" y="4250400"/>
                  <a:ext cx="1398000" cy="1254900"/>
                  <a:chOff x="346350" y="4625563"/>
                  <a:chExt cx="1398000" cy="1254900"/>
                </a:xfrm>
              </p:grpSpPr>
              <p:sp>
                <p:nvSpPr>
                  <p:cNvPr id="535" name="Google Shape;535;p63"/>
                  <p:cNvSpPr/>
                  <p:nvPr/>
                </p:nvSpPr>
                <p:spPr>
                  <a:xfrm>
                    <a:off x="346350" y="4625563"/>
                    <a:ext cx="1398000" cy="1254900"/>
                  </a:xfrm>
                  <a:prstGeom prst="rect">
                    <a:avLst/>
                  </a:prstGeom>
                  <a:solidFill>
                    <a:srgbClr val="FFFFFF"/>
                  </a:solidFill>
                  <a:ln cap="flat" cmpd="sng" w="9525">
                    <a:solidFill>
                      <a:srgbClr val="595959"/>
                    </a:solidFill>
                    <a:prstDash val="dot"/>
                    <a:round/>
                    <a:headEnd len="sm" w="sm" type="none"/>
                    <a:tailEnd len="sm" w="sm" type="none"/>
                  </a:ln>
                </p:spPr>
                <p:txBody>
                  <a:bodyPr anchorCtr="0" anchor="t" bIns="121900" lIns="121900" spcFirstLastPara="1" rIns="121900" wrap="square" tIns="121900">
                    <a:noAutofit/>
                  </a:bodyPr>
                  <a:lstStyle/>
                  <a:p>
                    <a:pPr indent="0" lvl="0" marL="0" rtl="0" algn="ctr">
                      <a:spcBef>
                        <a:spcPts val="0"/>
                      </a:spcBef>
                      <a:spcAft>
                        <a:spcPts val="0"/>
                      </a:spcAft>
                      <a:buNone/>
                    </a:pPr>
                    <a:r>
                      <a:rPr lang="en" sz="1000">
                        <a:latin typeface="Red Hat Display Medium"/>
                        <a:ea typeface="Red Hat Display Medium"/>
                        <a:cs typeface="Red Hat Display Medium"/>
                        <a:sym typeface="Red Hat Display Medium"/>
                      </a:rPr>
                      <a:t>Edge</a:t>
                    </a:r>
                    <a:endParaRPr sz="1000">
                      <a:latin typeface="Red Hat Display Medium"/>
                      <a:ea typeface="Red Hat Display Medium"/>
                      <a:cs typeface="Red Hat Display Medium"/>
                      <a:sym typeface="Red Hat Display Medium"/>
                    </a:endParaRPr>
                  </a:p>
                </p:txBody>
              </p:sp>
              <p:grpSp>
                <p:nvGrpSpPr>
                  <p:cNvPr id="536" name="Google Shape;536;p63"/>
                  <p:cNvGrpSpPr/>
                  <p:nvPr/>
                </p:nvGrpSpPr>
                <p:grpSpPr>
                  <a:xfrm>
                    <a:off x="495150" y="4938663"/>
                    <a:ext cx="1173600" cy="793500"/>
                    <a:chOff x="2435426" y="5128988"/>
                    <a:chExt cx="1173600" cy="793500"/>
                  </a:xfrm>
                </p:grpSpPr>
                <p:sp>
                  <p:nvSpPr>
                    <p:cNvPr id="537" name="Google Shape;537;p63"/>
                    <p:cNvSpPr/>
                    <p:nvPr/>
                  </p:nvSpPr>
                  <p:spPr>
                    <a:xfrm>
                      <a:off x="2435426" y="5128988"/>
                      <a:ext cx="1173600" cy="793500"/>
                    </a:xfrm>
                    <a:prstGeom prst="rect">
                      <a:avLst/>
                    </a:prstGeom>
                    <a:solidFill>
                      <a:srgbClr val="EEEEEE"/>
                    </a:solidFill>
                    <a:ln cap="flat" cmpd="sng" w="9525">
                      <a:solidFill>
                        <a:srgbClr val="595959"/>
                      </a:solidFill>
                      <a:prstDash val="dot"/>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en" sz="1000">
                          <a:latin typeface="Red Hat Display"/>
                          <a:ea typeface="Red Hat Display"/>
                          <a:cs typeface="Red Hat Display"/>
                          <a:sym typeface="Red Hat Display"/>
                        </a:rPr>
                        <a:t>execution nodes</a:t>
                      </a:r>
                      <a:endParaRPr sz="1000">
                        <a:latin typeface="Red Hat Display"/>
                        <a:ea typeface="Red Hat Display"/>
                        <a:cs typeface="Red Hat Display"/>
                        <a:sym typeface="Red Hat Display"/>
                      </a:endParaRPr>
                    </a:p>
                  </p:txBody>
                </p:sp>
                <p:pic>
                  <p:nvPicPr>
                    <p:cNvPr id="538" name="Google Shape;538;p63"/>
                    <p:cNvPicPr preferRelativeResize="0"/>
                    <p:nvPr/>
                  </p:nvPicPr>
                  <p:blipFill>
                    <a:blip r:embed="rId6">
                      <a:alphaModFix/>
                    </a:blip>
                    <a:stretch>
                      <a:fillRect/>
                    </a:stretch>
                  </p:blipFill>
                  <p:spPr>
                    <a:xfrm>
                      <a:off x="3158798" y="5289149"/>
                      <a:ext cx="278594" cy="278594"/>
                    </a:xfrm>
                    <a:prstGeom prst="rect">
                      <a:avLst/>
                    </a:prstGeom>
                    <a:noFill/>
                    <a:ln>
                      <a:noFill/>
                    </a:ln>
                  </p:spPr>
                </p:pic>
                <p:pic>
                  <p:nvPicPr>
                    <p:cNvPr id="539" name="Google Shape;539;p63"/>
                    <p:cNvPicPr preferRelativeResize="0"/>
                    <p:nvPr/>
                  </p:nvPicPr>
                  <p:blipFill>
                    <a:blip r:embed="rId6">
                      <a:alphaModFix/>
                    </a:blip>
                    <a:stretch>
                      <a:fillRect/>
                    </a:stretch>
                  </p:blipFill>
                  <p:spPr>
                    <a:xfrm>
                      <a:off x="2621898" y="5289162"/>
                      <a:ext cx="278594" cy="278594"/>
                    </a:xfrm>
                    <a:prstGeom prst="rect">
                      <a:avLst/>
                    </a:prstGeom>
                    <a:noFill/>
                    <a:ln>
                      <a:noFill/>
                    </a:ln>
                  </p:spPr>
                </p:pic>
              </p:grpSp>
            </p:grpSp>
            <p:grpSp>
              <p:nvGrpSpPr>
                <p:cNvPr id="540" name="Google Shape;540;p63"/>
                <p:cNvGrpSpPr/>
                <p:nvPr/>
              </p:nvGrpSpPr>
              <p:grpSpPr>
                <a:xfrm>
                  <a:off x="1527288" y="3516873"/>
                  <a:ext cx="1352400" cy="409800"/>
                  <a:chOff x="1867925" y="3516886"/>
                  <a:chExt cx="1352400" cy="409800"/>
                </a:xfrm>
              </p:grpSpPr>
              <p:sp>
                <p:nvSpPr>
                  <p:cNvPr id="541" name="Google Shape;541;p63"/>
                  <p:cNvSpPr txBox="1"/>
                  <p:nvPr/>
                </p:nvSpPr>
                <p:spPr>
                  <a:xfrm>
                    <a:off x="1867925" y="3516886"/>
                    <a:ext cx="1352400" cy="409800"/>
                  </a:xfrm>
                  <a:prstGeom prst="rect">
                    <a:avLst/>
                  </a:prstGeom>
                  <a:solidFill>
                    <a:srgbClr val="F3F3F3"/>
                  </a:solidFill>
                  <a:ln cap="flat" cmpd="sng" w="9525">
                    <a:solidFill>
                      <a:srgbClr val="595959"/>
                    </a:solidFill>
                    <a:prstDash val="dot"/>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rgbClr val="000000"/>
                        </a:solidFill>
                        <a:latin typeface="Red Hat Display"/>
                        <a:ea typeface="Red Hat Display"/>
                        <a:cs typeface="Red Hat Display"/>
                        <a:sym typeface="Red Hat Display"/>
                      </a:rPr>
                      <a:t>hop node</a:t>
                    </a:r>
                    <a:endParaRPr sz="1000">
                      <a:solidFill>
                        <a:srgbClr val="000000"/>
                      </a:solidFill>
                      <a:latin typeface="Red Hat Display"/>
                      <a:ea typeface="Red Hat Display"/>
                      <a:cs typeface="Red Hat Display"/>
                      <a:sym typeface="Red Hat Display"/>
                    </a:endParaRPr>
                  </a:p>
                </p:txBody>
              </p:sp>
              <p:pic>
                <p:nvPicPr>
                  <p:cNvPr id="542" name="Google Shape;542;p63"/>
                  <p:cNvPicPr preferRelativeResize="0"/>
                  <p:nvPr/>
                </p:nvPicPr>
                <p:blipFill>
                  <a:blip r:embed="rId5">
                    <a:alphaModFix/>
                  </a:blip>
                  <a:stretch>
                    <a:fillRect/>
                  </a:stretch>
                </p:blipFill>
                <p:spPr>
                  <a:xfrm>
                    <a:off x="1922535" y="3592374"/>
                    <a:ext cx="258256" cy="258786"/>
                  </a:xfrm>
                  <a:prstGeom prst="rect">
                    <a:avLst/>
                  </a:prstGeom>
                  <a:noFill/>
                  <a:ln cap="flat" cmpd="sng" w="9525">
                    <a:solidFill>
                      <a:srgbClr val="595959"/>
                    </a:solidFill>
                    <a:prstDash val="dot"/>
                    <a:round/>
                    <a:headEnd len="sm" w="sm" type="none"/>
                    <a:tailEnd len="sm" w="sm" type="none"/>
                  </a:ln>
                </p:spPr>
              </p:pic>
            </p:grpSp>
            <p:cxnSp>
              <p:nvCxnSpPr>
                <p:cNvPr id="543" name="Google Shape;543;p63"/>
                <p:cNvCxnSpPr>
                  <a:stCxn id="541" idx="2"/>
                  <a:endCxn id="535" idx="0"/>
                </p:cNvCxnSpPr>
                <p:nvPr/>
              </p:nvCxnSpPr>
              <p:spPr>
                <a:xfrm flipH="1" rot="-5400000">
                  <a:off x="2041788" y="4088373"/>
                  <a:ext cx="323700" cy="300"/>
                </a:xfrm>
                <a:prstGeom prst="bentConnector3">
                  <a:avLst>
                    <a:gd fmla="val 50004" name="adj1"/>
                  </a:avLst>
                </a:prstGeom>
                <a:noFill/>
                <a:ln cap="flat" cmpd="sng" w="9525">
                  <a:solidFill>
                    <a:srgbClr val="595959"/>
                  </a:solidFill>
                  <a:prstDash val="dash"/>
                  <a:round/>
                  <a:headEnd len="med" w="med" type="none"/>
                  <a:tailEnd len="med" w="med" type="none"/>
                </a:ln>
              </p:spPr>
            </p:cxnSp>
            <p:cxnSp>
              <p:nvCxnSpPr>
                <p:cNvPr id="544" name="Google Shape;544;p63"/>
                <p:cNvCxnSpPr>
                  <a:endCxn id="523" idx="0"/>
                </p:cNvCxnSpPr>
                <p:nvPr/>
              </p:nvCxnSpPr>
              <p:spPr>
                <a:xfrm flipH="1" rot="-5400000">
                  <a:off x="3442669" y="3958350"/>
                  <a:ext cx="583500" cy="600"/>
                </a:xfrm>
                <a:prstGeom prst="bentConnector3">
                  <a:avLst>
                    <a:gd fmla="val 50000" name="adj1"/>
                  </a:avLst>
                </a:prstGeom>
                <a:noFill/>
                <a:ln cap="flat" cmpd="sng" w="9525">
                  <a:solidFill>
                    <a:srgbClr val="595959"/>
                  </a:solidFill>
                  <a:prstDash val="dash"/>
                  <a:round/>
                  <a:headEnd len="med" w="med" type="none"/>
                  <a:tailEnd len="med" w="med" type="none"/>
                </a:ln>
              </p:spPr>
            </p:cxnSp>
            <p:cxnSp>
              <p:nvCxnSpPr>
                <p:cNvPr id="545" name="Google Shape;545;p63"/>
                <p:cNvCxnSpPr>
                  <a:stCxn id="519" idx="2"/>
                  <a:endCxn id="529" idx="0"/>
                </p:cNvCxnSpPr>
                <p:nvPr/>
              </p:nvCxnSpPr>
              <p:spPr>
                <a:xfrm>
                  <a:off x="3737859" y="3207075"/>
                  <a:ext cx="1534500" cy="1043400"/>
                </a:xfrm>
                <a:prstGeom prst="straightConnector1">
                  <a:avLst/>
                </a:prstGeom>
                <a:noFill/>
                <a:ln cap="flat" cmpd="sng" w="9525">
                  <a:solidFill>
                    <a:srgbClr val="595959"/>
                  </a:solidFill>
                  <a:prstDash val="dash"/>
                  <a:round/>
                  <a:headEnd len="med" w="med" type="none"/>
                  <a:tailEnd len="med" w="med" type="none"/>
                </a:ln>
              </p:spPr>
            </p:cxnSp>
            <p:cxnSp>
              <p:nvCxnSpPr>
                <p:cNvPr id="546" name="Google Shape;546;p63"/>
                <p:cNvCxnSpPr>
                  <a:stCxn id="523" idx="0"/>
                  <a:endCxn id="519" idx="2"/>
                </p:cNvCxnSpPr>
                <p:nvPr/>
              </p:nvCxnSpPr>
              <p:spPr>
                <a:xfrm flipH="1" rot="10800000">
                  <a:off x="3734719" y="3207000"/>
                  <a:ext cx="3000" cy="1043400"/>
                </a:xfrm>
                <a:prstGeom prst="straightConnector1">
                  <a:avLst/>
                </a:prstGeom>
                <a:noFill/>
                <a:ln cap="flat" cmpd="sng" w="9525">
                  <a:solidFill>
                    <a:srgbClr val="595959"/>
                  </a:solidFill>
                  <a:prstDash val="dash"/>
                  <a:round/>
                  <a:headEnd len="med" w="med" type="none"/>
                  <a:tailEnd len="med" w="med" type="none"/>
                </a:ln>
              </p:spPr>
            </p:cxnSp>
          </p:grpSp>
        </p:grpSp>
        <p:cxnSp>
          <p:nvCxnSpPr>
            <p:cNvPr id="547" name="Google Shape;547;p63"/>
            <p:cNvCxnSpPr>
              <a:stCxn id="541" idx="0"/>
              <a:endCxn id="519" idx="2"/>
            </p:cNvCxnSpPr>
            <p:nvPr/>
          </p:nvCxnSpPr>
          <p:spPr>
            <a:xfrm flipH="1" rot="10800000">
              <a:off x="7193250" y="3407768"/>
              <a:ext cx="1821900" cy="363600"/>
            </a:xfrm>
            <a:prstGeom prst="straightConnector1">
              <a:avLst/>
            </a:prstGeom>
            <a:noFill/>
            <a:ln cap="flat" cmpd="sng" w="9525">
              <a:solidFill>
                <a:srgbClr val="595959"/>
              </a:solidFill>
              <a:prstDash val="dash"/>
              <a:round/>
              <a:headEnd len="med" w="med" type="none"/>
              <a:tailEnd len="med" w="med" type="none"/>
            </a:ln>
          </p:spPr>
        </p:cxnSp>
        <p:cxnSp>
          <p:nvCxnSpPr>
            <p:cNvPr id="548" name="Google Shape;548;p63"/>
            <p:cNvCxnSpPr>
              <a:stCxn id="523" idx="0"/>
            </p:cNvCxnSpPr>
            <p:nvPr/>
          </p:nvCxnSpPr>
          <p:spPr>
            <a:xfrm flipH="1" rot="10800000">
              <a:off x="9011280" y="3416561"/>
              <a:ext cx="1843500" cy="1215600"/>
            </a:xfrm>
            <a:prstGeom prst="straightConnector1">
              <a:avLst/>
            </a:prstGeom>
            <a:noFill/>
            <a:ln cap="flat" cmpd="sng" w="9525">
              <a:solidFill>
                <a:srgbClr val="595959"/>
              </a:solidFill>
              <a:prstDash val="dash"/>
              <a:round/>
              <a:headEnd len="med" w="med" type="none"/>
              <a:tailEnd len="med" w="med" type="none"/>
            </a:ln>
          </p:spPr>
        </p:cxnSp>
        <p:cxnSp>
          <p:nvCxnSpPr>
            <p:cNvPr id="549" name="Google Shape;549;p63"/>
            <p:cNvCxnSpPr>
              <a:stCxn id="529" idx="0"/>
            </p:cNvCxnSpPr>
            <p:nvPr/>
          </p:nvCxnSpPr>
          <p:spPr>
            <a:xfrm flipH="1" rot="10800000">
              <a:off x="10836769" y="3411161"/>
              <a:ext cx="12900" cy="1221000"/>
            </a:xfrm>
            <a:prstGeom prst="straightConnector1">
              <a:avLst/>
            </a:prstGeom>
            <a:noFill/>
            <a:ln cap="flat" cmpd="sng" w="9525">
              <a:solidFill>
                <a:srgbClr val="595959"/>
              </a:solidFill>
              <a:prstDash val="dash"/>
              <a:round/>
              <a:headEnd len="med" w="med" type="none"/>
              <a:tailEnd len="med" w="med" type="none"/>
            </a:ln>
          </p:spPr>
        </p:cxn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64"/>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555" name="Google Shape;555;p64"/>
          <p:cNvSpPr txBox="1"/>
          <p:nvPr>
            <p:ph type="title"/>
          </p:nvPr>
        </p:nvSpPr>
        <p:spPr>
          <a:xfrm>
            <a:off x="447775" y="1084561"/>
            <a:ext cx="6825000" cy="2105100"/>
          </a:xfrm>
          <a:prstGeom prst="rect">
            <a:avLst/>
          </a:prstGeom>
        </p:spPr>
        <p:txBody>
          <a:bodyPr anchorCtr="0" anchor="t" bIns="91425" lIns="438900" spcFirstLastPara="1" rIns="91425" wrap="square" tIns="91425">
            <a:noAutofit/>
          </a:bodyPr>
          <a:lstStyle/>
          <a:p>
            <a:pPr indent="0" lvl="0" marL="0" rtl="0" algn="l">
              <a:spcBef>
                <a:spcPts val="0"/>
              </a:spcBef>
              <a:spcAft>
                <a:spcPts val="0"/>
              </a:spcAft>
              <a:buNone/>
            </a:pPr>
            <a:r>
              <a:rPr lang="en"/>
              <a:t>What is automation mesh?</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65"/>
          <p:cNvSpPr txBox="1"/>
          <p:nvPr/>
        </p:nvSpPr>
        <p:spPr>
          <a:xfrm>
            <a:off x="885125" y="1196350"/>
            <a:ext cx="10422000" cy="291900"/>
          </a:xfrm>
          <a:prstGeom prst="rect">
            <a:avLst/>
          </a:prstGeom>
          <a:noFill/>
          <a:ln>
            <a:noFill/>
          </a:ln>
        </p:spPr>
        <p:txBody>
          <a:bodyPr anchorCtr="0" anchor="t" bIns="0" lIns="0" spcFirstLastPara="1" rIns="0" wrap="square" tIns="0">
            <a:noAutofit/>
          </a:bodyPr>
          <a:lstStyle/>
          <a:p>
            <a:pPr indent="0" lvl="0" marL="0" rtl="0" algn="l">
              <a:lnSpc>
                <a:spcPct val="140000"/>
              </a:lnSpc>
              <a:spcBef>
                <a:spcPts val="0"/>
              </a:spcBef>
              <a:spcAft>
                <a:spcPts val="500"/>
              </a:spcAft>
              <a:buNone/>
            </a:pPr>
            <a:r>
              <a:rPr lang="en" sz="1800">
                <a:solidFill>
                  <a:srgbClr val="EE0000"/>
                </a:solidFill>
                <a:latin typeface="Red Hat Display"/>
                <a:ea typeface="Red Hat Display"/>
                <a:cs typeface="Red Hat Display"/>
                <a:sym typeface="Red Hat Display"/>
              </a:rPr>
              <a:t>Simple, flexible and reliable scaling of execution capacity</a:t>
            </a:r>
            <a:endParaRPr sz="1800">
              <a:solidFill>
                <a:srgbClr val="EE0000"/>
              </a:solidFill>
              <a:latin typeface="Red Hat Display"/>
              <a:ea typeface="Red Hat Display"/>
              <a:cs typeface="Red Hat Display"/>
              <a:sym typeface="Red Hat Display"/>
            </a:endParaRPr>
          </a:p>
        </p:txBody>
      </p:sp>
      <p:sp>
        <p:nvSpPr>
          <p:cNvPr id="561" name="Google Shape;561;p65"/>
          <p:cNvSpPr txBox="1"/>
          <p:nvPr/>
        </p:nvSpPr>
        <p:spPr>
          <a:xfrm>
            <a:off x="885050" y="719350"/>
            <a:ext cx="10422000" cy="553200"/>
          </a:xfrm>
          <a:prstGeom prst="rect">
            <a:avLst/>
          </a:prstGeom>
          <a:noFill/>
          <a:ln>
            <a:noFill/>
          </a:ln>
        </p:spPr>
        <p:txBody>
          <a:bodyPr anchorCtr="0" anchor="t" bIns="0" lIns="0" spcFirstLastPara="1" rIns="0" wrap="square" tIns="0">
            <a:noAutofit/>
          </a:bodyPr>
          <a:lstStyle/>
          <a:p>
            <a:pPr indent="0" lvl="0" marL="0" rtl="0" algn="l">
              <a:lnSpc>
                <a:spcPct val="130000"/>
              </a:lnSpc>
              <a:spcBef>
                <a:spcPts val="0"/>
              </a:spcBef>
              <a:spcAft>
                <a:spcPts val="0"/>
              </a:spcAft>
              <a:buNone/>
            </a:pPr>
            <a:r>
              <a:rPr lang="en" sz="2800">
                <a:latin typeface="Red Hat Display"/>
                <a:ea typeface="Red Hat Display"/>
                <a:cs typeface="Red Hat Display"/>
                <a:sym typeface="Red Hat Display"/>
              </a:rPr>
              <a:t>What is automation mesh?</a:t>
            </a:r>
            <a:endParaRPr sz="2800">
              <a:solidFill>
                <a:srgbClr val="000000"/>
              </a:solidFill>
              <a:latin typeface="Red Hat Display"/>
              <a:ea typeface="Red Hat Display"/>
              <a:cs typeface="Red Hat Display"/>
              <a:sym typeface="Red Hat Display"/>
            </a:endParaRPr>
          </a:p>
        </p:txBody>
      </p:sp>
      <p:sp>
        <p:nvSpPr>
          <p:cNvPr id="562" name="Google Shape;562;p65"/>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cxnSp>
        <p:nvCxnSpPr>
          <p:cNvPr id="563" name="Google Shape;563;p65"/>
          <p:cNvCxnSpPr/>
          <p:nvPr/>
        </p:nvCxnSpPr>
        <p:spPr>
          <a:xfrm>
            <a:off x="724144" y="2247911"/>
            <a:ext cx="0" cy="3909300"/>
          </a:xfrm>
          <a:prstGeom prst="straightConnector1">
            <a:avLst/>
          </a:prstGeom>
          <a:noFill/>
          <a:ln cap="rnd" cmpd="sng" w="19050">
            <a:solidFill>
              <a:srgbClr val="BFBFBF"/>
            </a:solidFill>
            <a:prstDash val="dot"/>
            <a:round/>
            <a:headEnd len="med" w="med" type="none"/>
            <a:tailEnd len="med" w="med" type="none"/>
          </a:ln>
        </p:spPr>
      </p:cxnSp>
      <p:sp>
        <p:nvSpPr>
          <p:cNvPr id="564" name="Google Shape;564;p65"/>
          <p:cNvSpPr txBox="1"/>
          <p:nvPr/>
        </p:nvSpPr>
        <p:spPr>
          <a:xfrm>
            <a:off x="931450" y="2202525"/>
            <a:ext cx="5532300" cy="42939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600">
                <a:solidFill>
                  <a:schemeClr val="accent1"/>
                </a:solidFill>
                <a:latin typeface="Red Hat Display Medium"/>
                <a:ea typeface="Red Hat Display Medium"/>
                <a:cs typeface="Red Hat Display Medium"/>
                <a:sym typeface="Red Hat Display Medium"/>
              </a:rPr>
              <a:t>Automate at a global scale</a:t>
            </a:r>
            <a:endParaRPr sz="1600">
              <a:solidFill>
                <a:schemeClr val="accent1"/>
              </a:solidFill>
              <a:latin typeface="Red Hat Display Medium"/>
              <a:ea typeface="Red Hat Display Medium"/>
              <a:cs typeface="Red Hat Display Medium"/>
              <a:sym typeface="Red Hat Display Medium"/>
            </a:endParaRPr>
          </a:p>
          <a:p>
            <a:pPr indent="0" lvl="0" marL="0" rtl="0" algn="l">
              <a:spcBef>
                <a:spcPts val="500"/>
              </a:spcBef>
              <a:spcAft>
                <a:spcPts val="0"/>
              </a:spcAft>
              <a:buNone/>
            </a:pPr>
            <a:r>
              <a:rPr lang="en">
                <a:solidFill>
                  <a:schemeClr val="dk1"/>
                </a:solidFill>
                <a:latin typeface="Red Hat Display"/>
                <a:ea typeface="Red Hat Display"/>
                <a:cs typeface="Red Hat Display"/>
                <a:sym typeface="Red Hat Display"/>
              </a:rPr>
              <a:t>Simple, flexible and reliable way to scale automation of large inventories across diverse network topologies and platforms.  </a:t>
            </a:r>
            <a:endParaRPr>
              <a:solidFill>
                <a:schemeClr val="dk1"/>
              </a:solidFill>
              <a:latin typeface="Red Hat Display"/>
              <a:ea typeface="Red Hat Display"/>
              <a:cs typeface="Red Hat Display"/>
              <a:sym typeface="Red Hat Display"/>
            </a:endParaRPr>
          </a:p>
          <a:p>
            <a:pPr indent="0" lvl="0" marL="0" rtl="0" algn="l">
              <a:spcBef>
                <a:spcPts val="500"/>
              </a:spcBef>
              <a:spcAft>
                <a:spcPts val="0"/>
              </a:spcAft>
              <a:buClr>
                <a:schemeClr val="dk1"/>
              </a:buClr>
              <a:buSzPts val="1100"/>
              <a:buFont typeface="Arial"/>
              <a:buNone/>
            </a:pPr>
            <a:r>
              <a:t/>
            </a:r>
            <a:endParaRPr>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lang="en" sz="1600">
                <a:solidFill>
                  <a:srgbClr val="EE0000"/>
                </a:solidFill>
                <a:latin typeface="Red Hat Display Medium"/>
                <a:ea typeface="Red Hat Display Medium"/>
                <a:cs typeface="Red Hat Display Medium"/>
                <a:sym typeface="Red Hat Display Medium"/>
              </a:rPr>
              <a:t>Distributed overlay network</a:t>
            </a:r>
            <a:endParaRPr sz="1600">
              <a:solidFill>
                <a:srgbClr val="EE0000"/>
              </a:solidFill>
              <a:latin typeface="Red Hat Display Medium"/>
              <a:ea typeface="Red Hat Display Medium"/>
              <a:cs typeface="Red Hat Display Medium"/>
              <a:sym typeface="Red Hat Display Medium"/>
            </a:endParaRPr>
          </a:p>
          <a:p>
            <a:pPr indent="0" lvl="0" marL="0" rtl="0" algn="l">
              <a:spcBef>
                <a:spcPts val="500"/>
              </a:spcBef>
              <a:spcAft>
                <a:spcPts val="0"/>
              </a:spcAft>
              <a:buNone/>
            </a:pPr>
            <a:r>
              <a:rPr lang="en">
                <a:solidFill>
                  <a:schemeClr val="dk1"/>
                </a:solidFill>
                <a:latin typeface="Red Hat Display"/>
                <a:ea typeface="Red Hat Display"/>
                <a:cs typeface="Red Hat Display"/>
                <a:sym typeface="Red Hat Display"/>
              </a:rPr>
              <a:t>Overlay network which eases distributing automation execution</a:t>
            </a:r>
            <a:endParaRPr>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lang="en">
                <a:solidFill>
                  <a:schemeClr val="dk1"/>
                </a:solidFill>
                <a:latin typeface="Red Hat Display"/>
                <a:ea typeface="Red Hat Display"/>
                <a:cs typeface="Red Hat Display"/>
                <a:sym typeface="Red Hat Display"/>
              </a:rPr>
              <a:t>Establishes peer-to-peer connections between execution nodes across existing networks</a:t>
            </a:r>
            <a:endParaRPr>
              <a:solidFill>
                <a:schemeClr val="dk1"/>
              </a:solidFill>
              <a:latin typeface="Red Hat Display"/>
              <a:ea typeface="Red Hat Display"/>
              <a:cs typeface="Red Hat Display"/>
              <a:sym typeface="Red Hat Display"/>
            </a:endParaRPr>
          </a:p>
          <a:p>
            <a:pPr indent="0" lvl="0" marL="0" rtl="0" algn="l">
              <a:lnSpc>
                <a:spcPct val="100000"/>
              </a:lnSpc>
              <a:spcBef>
                <a:spcPts val="500"/>
              </a:spcBef>
              <a:spcAft>
                <a:spcPts val="0"/>
              </a:spcAft>
              <a:buNone/>
            </a:pPr>
            <a:r>
              <a:t/>
            </a:r>
            <a:endParaRPr>
              <a:solidFill>
                <a:schemeClr val="dk1"/>
              </a:solidFill>
              <a:latin typeface="Red Hat Display"/>
              <a:ea typeface="Red Hat Display"/>
              <a:cs typeface="Red Hat Display"/>
              <a:sym typeface="Red Hat Display"/>
            </a:endParaRPr>
          </a:p>
          <a:p>
            <a:pPr indent="0" lvl="0" marL="0" rtl="0" algn="l">
              <a:lnSpc>
                <a:spcPct val="100000"/>
              </a:lnSpc>
              <a:spcBef>
                <a:spcPts val="500"/>
              </a:spcBef>
              <a:spcAft>
                <a:spcPts val="0"/>
              </a:spcAft>
              <a:buNone/>
            </a:pPr>
            <a:r>
              <a:rPr lang="en" sz="1600">
                <a:solidFill>
                  <a:schemeClr val="accent1"/>
                </a:solidFill>
                <a:latin typeface="Red Hat Display Medium"/>
                <a:ea typeface="Red Hat Display Medium"/>
                <a:cs typeface="Red Hat Display Medium"/>
                <a:sym typeface="Red Hat Display Medium"/>
              </a:rPr>
              <a:t>Flexible architecture</a:t>
            </a:r>
            <a:endParaRPr b="1" sz="1600">
              <a:solidFill>
                <a:schemeClr val="accent1"/>
              </a:solidFill>
              <a:latin typeface="Red Hat Display"/>
              <a:ea typeface="Red Hat Display"/>
              <a:cs typeface="Red Hat Display"/>
              <a:sym typeface="Red Hat Display"/>
            </a:endParaRPr>
          </a:p>
          <a:p>
            <a:pPr indent="0" lvl="0" marL="0" rtl="0" algn="l">
              <a:lnSpc>
                <a:spcPct val="100000"/>
              </a:lnSpc>
              <a:spcBef>
                <a:spcPts val="500"/>
              </a:spcBef>
              <a:spcAft>
                <a:spcPts val="0"/>
              </a:spcAft>
              <a:buNone/>
            </a:pPr>
            <a:r>
              <a:rPr lang="en">
                <a:solidFill>
                  <a:srgbClr val="141414"/>
                </a:solidFill>
                <a:latin typeface="Red Hat Display"/>
                <a:ea typeface="Red Hat Display"/>
                <a:cs typeface="Red Hat Display"/>
                <a:sym typeface="Red Hat Display"/>
              </a:rPr>
              <a:t>Flexible architecture offers more design choices compared to isolated nodes</a:t>
            </a:r>
            <a:endParaRPr>
              <a:solidFill>
                <a:srgbClr val="141414"/>
              </a:solidFill>
              <a:latin typeface="Red Hat Display"/>
              <a:ea typeface="Red Hat Display"/>
              <a:cs typeface="Red Hat Display"/>
              <a:sym typeface="Red Hat Display"/>
            </a:endParaRPr>
          </a:p>
          <a:p>
            <a:pPr indent="0" lvl="0" marL="0" rtl="0" algn="l">
              <a:lnSpc>
                <a:spcPct val="100000"/>
              </a:lnSpc>
              <a:spcBef>
                <a:spcPts val="500"/>
              </a:spcBef>
              <a:spcAft>
                <a:spcPts val="0"/>
              </a:spcAft>
              <a:buNone/>
            </a:pPr>
            <a:r>
              <a:t/>
            </a:r>
            <a:endParaRPr>
              <a:solidFill>
                <a:srgbClr val="141414"/>
              </a:solidFill>
              <a:latin typeface="Red Hat Display"/>
              <a:ea typeface="Red Hat Display"/>
              <a:cs typeface="Red Hat Display"/>
              <a:sym typeface="Red Hat Display"/>
            </a:endParaRPr>
          </a:p>
          <a:p>
            <a:pPr indent="0" lvl="0" marL="0" rtl="0" algn="l">
              <a:spcBef>
                <a:spcPts val="500"/>
              </a:spcBef>
              <a:spcAft>
                <a:spcPts val="0"/>
              </a:spcAft>
              <a:buClr>
                <a:schemeClr val="dk1"/>
              </a:buClr>
              <a:buSzPts val="1100"/>
              <a:buFont typeface="Arial"/>
              <a:buNone/>
            </a:pPr>
            <a:r>
              <a:rPr lang="en" sz="1600">
                <a:solidFill>
                  <a:schemeClr val="accent1"/>
                </a:solidFill>
                <a:latin typeface="Red Hat Display Medium"/>
                <a:ea typeface="Red Hat Display Medium"/>
                <a:cs typeface="Red Hat Display Medium"/>
                <a:sym typeface="Red Hat Display Medium"/>
              </a:rPr>
              <a:t>Execution node health</a:t>
            </a:r>
            <a:endParaRPr b="1" sz="1600">
              <a:solidFill>
                <a:schemeClr val="accent1"/>
              </a:solidFill>
              <a:latin typeface="Red Hat Display"/>
              <a:ea typeface="Red Hat Display"/>
              <a:cs typeface="Red Hat Display"/>
              <a:sym typeface="Red Hat Display"/>
            </a:endParaRPr>
          </a:p>
          <a:p>
            <a:pPr indent="0" lvl="0" marL="0" rtl="0" algn="l">
              <a:spcBef>
                <a:spcPts val="500"/>
              </a:spcBef>
              <a:spcAft>
                <a:spcPts val="0"/>
              </a:spcAft>
              <a:buClr>
                <a:schemeClr val="dk1"/>
              </a:buClr>
              <a:buSzPts val="1100"/>
              <a:buFont typeface="Arial"/>
              <a:buNone/>
            </a:pPr>
            <a:r>
              <a:rPr lang="en">
                <a:solidFill>
                  <a:srgbClr val="141414"/>
                </a:solidFill>
                <a:latin typeface="Red Hat Display"/>
                <a:ea typeface="Red Hat Display"/>
                <a:cs typeface="Red Hat Display"/>
                <a:sym typeface="Red Hat Display"/>
              </a:rPr>
              <a:t>Health checks performed on execution nodes</a:t>
            </a:r>
            <a:endParaRPr>
              <a:solidFill>
                <a:srgbClr val="141414"/>
              </a:solidFill>
              <a:latin typeface="Red Hat Display"/>
              <a:ea typeface="Red Hat Display"/>
              <a:cs typeface="Red Hat Display"/>
              <a:sym typeface="Red Hat Display"/>
            </a:endParaRPr>
          </a:p>
          <a:p>
            <a:pPr indent="0" lvl="0" marL="0" rtl="0" algn="l">
              <a:lnSpc>
                <a:spcPct val="100000"/>
              </a:lnSpc>
              <a:spcBef>
                <a:spcPts val="500"/>
              </a:spcBef>
              <a:spcAft>
                <a:spcPts val="0"/>
              </a:spcAft>
              <a:buClr>
                <a:schemeClr val="dk1"/>
              </a:buClr>
              <a:buSzPts val="1100"/>
              <a:buFont typeface="Arial"/>
              <a:buNone/>
            </a:pPr>
            <a:r>
              <a:t/>
            </a:r>
            <a:endParaRPr>
              <a:solidFill>
                <a:srgbClr val="141414"/>
              </a:solidFill>
              <a:latin typeface="Red Hat Display"/>
              <a:ea typeface="Red Hat Display"/>
              <a:cs typeface="Red Hat Display"/>
              <a:sym typeface="Red Hat Display"/>
            </a:endParaRPr>
          </a:p>
          <a:p>
            <a:pPr indent="0" lvl="0" marL="0" rtl="0" algn="l">
              <a:spcBef>
                <a:spcPts val="500"/>
              </a:spcBef>
              <a:spcAft>
                <a:spcPts val="0"/>
              </a:spcAft>
              <a:buNone/>
            </a:pPr>
            <a:r>
              <a:t/>
            </a:r>
            <a:endParaRPr>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t/>
            </a:r>
            <a:endParaRPr>
              <a:solidFill>
                <a:schemeClr val="dk1"/>
              </a:solidFill>
              <a:latin typeface="Red Hat Display"/>
              <a:ea typeface="Red Hat Display"/>
              <a:cs typeface="Red Hat Display"/>
              <a:sym typeface="Red Hat Display"/>
            </a:endParaRPr>
          </a:p>
          <a:p>
            <a:pPr indent="0" lvl="0" marL="0" rtl="0" algn="l">
              <a:lnSpc>
                <a:spcPct val="140000"/>
              </a:lnSpc>
              <a:spcBef>
                <a:spcPts val="500"/>
              </a:spcBef>
              <a:spcAft>
                <a:spcPts val="400"/>
              </a:spcAft>
              <a:buNone/>
            </a:pPr>
            <a:r>
              <a:t/>
            </a:r>
            <a:endParaRPr sz="1600">
              <a:solidFill>
                <a:schemeClr val="dk1"/>
              </a:solidFill>
              <a:latin typeface="Red Hat Display"/>
              <a:ea typeface="Red Hat Display"/>
              <a:cs typeface="Red Hat Display"/>
              <a:sym typeface="Red Hat Display"/>
            </a:endParaRPr>
          </a:p>
        </p:txBody>
      </p:sp>
      <p:grpSp>
        <p:nvGrpSpPr>
          <p:cNvPr id="565" name="Google Shape;565;p65"/>
          <p:cNvGrpSpPr/>
          <p:nvPr/>
        </p:nvGrpSpPr>
        <p:grpSpPr>
          <a:xfrm>
            <a:off x="481848" y="1641714"/>
            <a:ext cx="484618" cy="484608"/>
            <a:chOff x="918027" y="2400300"/>
            <a:chExt cx="565812" cy="565800"/>
          </a:xfrm>
        </p:grpSpPr>
        <p:sp>
          <p:nvSpPr>
            <p:cNvPr id="566" name="Google Shape;566;p65"/>
            <p:cNvSpPr/>
            <p:nvPr/>
          </p:nvSpPr>
          <p:spPr>
            <a:xfrm>
              <a:off x="918039" y="2400300"/>
              <a:ext cx="565800" cy="565800"/>
            </a:xfrm>
            <a:prstGeom prst="ellipse">
              <a:avLst/>
            </a:prstGeom>
            <a:solidFill>
              <a:srgbClr val="FFFFFF"/>
            </a:solidFill>
            <a:ln cap="rnd" cmpd="sng" w="19050">
              <a:solidFill>
                <a:srgbClr val="EE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67" name="Google Shape;567;p65"/>
            <p:cNvPicPr preferRelativeResize="0"/>
            <p:nvPr/>
          </p:nvPicPr>
          <p:blipFill rotWithShape="1">
            <a:blip r:embed="rId3">
              <a:alphaModFix/>
            </a:blip>
            <a:srcRect b="0" l="0" r="0" t="0"/>
            <a:stretch/>
          </p:blipFill>
          <p:spPr>
            <a:xfrm>
              <a:off x="918027" y="2400306"/>
              <a:ext cx="565659" cy="565642"/>
            </a:xfrm>
            <a:prstGeom prst="rect">
              <a:avLst/>
            </a:prstGeom>
            <a:noFill/>
            <a:ln>
              <a:noFill/>
            </a:ln>
          </p:spPr>
        </p:pic>
      </p:grpSp>
      <p:grpSp>
        <p:nvGrpSpPr>
          <p:cNvPr id="568" name="Google Shape;568;p65"/>
          <p:cNvGrpSpPr/>
          <p:nvPr/>
        </p:nvGrpSpPr>
        <p:grpSpPr>
          <a:xfrm>
            <a:off x="6918817" y="1790411"/>
            <a:ext cx="4919672" cy="4379137"/>
            <a:chOff x="6918817" y="1790411"/>
            <a:chExt cx="4919672" cy="4379137"/>
          </a:xfrm>
        </p:grpSpPr>
        <p:grpSp>
          <p:nvGrpSpPr>
            <p:cNvPr id="569" name="Google Shape;569;p65"/>
            <p:cNvGrpSpPr/>
            <p:nvPr/>
          </p:nvGrpSpPr>
          <p:grpSpPr>
            <a:xfrm>
              <a:off x="6918817" y="1790411"/>
              <a:ext cx="4919672" cy="4379137"/>
              <a:chOff x="2181363" y="810275"/>
              <a:chExt cx="4466744" cy="3966250"/>
            </a:xfrm>
          </p:grpSpPr>
          <p:grpSp>
            <p:nvGrpSpPr>
              <p:cNvPr id="570" name="Google Shape;570;p65"/>
              <p:cNvGrpSpPr/>
              <p:nvPr/>
            </p:nvGrpSpPr>
            <p:grpSpPr>
              <a:xfrm>
                <a:off x="2204049" y="810275"/>
                <a:ext cx="4421580" cy="1129650"/>
                <a:chOff x="1865527" y="1691450"/>
                <a:chExt cx="4421580" cy="1129650"/>
              </a:xfrm>
            </p:grpSpPr>
            <p:sp>
              <p:nvSpPr>
                <p:cNvPr id="571" name="Google Shape;571;p65"/>
                <p:cNvSpPr/>
                <p:nvPr/>
              </p:nvSpPr>
              <p:spPr>
                <a:xfrm>
                  <a:off x="1865527" y="2027600"/>
                  <a:ext cx="4421400" cy="793500"/>
                </a:xfrm>
                <a:prstGeom prst="rect">
                  <a:avLst/>
                </a:prstGeom>
                <a:solidFill>
                  <a:srgbClr val="EEEEEE"/>
                </a:solidFill>
                <a:ln cap="flat" cmpd="sng" w="9525">
                  <a:solidFill>
                    <a:srgbClr val="595959"/>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72" name="Google Shape;572;p65"/>
                <p:cNvPicPr preferRelativeResize="0"/>
                <p:nvPr/>
              </p:nvPicPr>
              <p:blipFill rotWithShape="1">
                <a:blip r:embed="rId4">
                  <a:alphaModFix/>
                </a:blip>
                <a:srcRect b="-10" l="0" r="1883" t="0"/>
                <a:stretch/>
              </p:blipFill>
              <p:spPr>
                <a:xfrm>
                  <a:off x="3916137" y="2092888"/>
                  <a:ext cx="260575" cy="273900"/>
                </a:xfrm>
                <a:prstGeom prst="rect">
                  <a:avLst/>
                </a:prstGeom>
                <a:noFill/>
                <a:ln>
                  <a:noFill/>
                </a:ln>
              </p:spPr>
            </p:pic>
            <p:pic>
              <p:nvPicPr>
                <p:cNvPr id="573" name="Google Shape;573;p65"/>
                <p:cNvPicPr preferRelativeResize="0"/>
                <p:nvPr/>
              </p:nvPicPr>
              <p:blipFill rotWithShape="1">
                <a:blip r:embed="rId4">
                  <a:alphaModFix/>
                </a:blip>
                <a:srcRect b="-10" l="0" r="-2072" t="0"/>
                <a:stretch/>
              </p:blipFill>
              <p:spPr>
                <a:xfrm>
                  <a:off x="3582536" y="2438913"/>
                  <a:ext cx="271075" cy="273900"/>
                </a:xfrm>
                <a:prstGeom prst="rect">
                  <a:avLst/>
                </a:prstGeom>
                <a:noFill/>
                <a:ln>
                  <a:noFill/>
                </a:ln>
              </p:spPr>
            </p:pic>
            <p:pic>
              <p:nvPicPr>
                <p:cNvPr id="574" name="Google Shape;574;p65"/>
                <p:cNvPicPr preferRelativeResize="0"/>
                <p:nvPr/>
              </p:nvPicPr>
              <p:blipFill rotWithShape="1">
                <a:blip r:embed="rId4">
                  <a:alphaModFix/>
                </a:blip>
                <a:srcRect b="0" l="0" r="-17302" t="0"/>
                <a:stretch/>
              </p:blipFill>
              <p:spPr>
                <a:xfrm>
                  <a:off x="4227724" y="2438922"/>
                  <a:ext cx="311523" cy="273881"/>
                </a:xfrm>
                <a:prstGeom prst="rect">
                  <a:avLst/>
                </a:prstGeom>
                <a:noFill/>
                <a:ln>
                  <a:noFill/>
                </a:ln>
              </p:spPr>
            </p:pic>
            <p:cxnSp>
              <p:nvCxnSpPr>
                <p:cNvPr id="575" name="Google Shape;575;p65"/>
                <p:cNvCxnSpPr>
                  <a:stCxn id="572" idx="3"/>
                  <a:endCxn id="574" idx="0"/>
                </p:cNvCxnSpPr>
                <p:nvPr/>
              </p:nvCxnSpPr>
              <p:spPr>
                <a:xfrm>
                  <a:off x="4176713" y="2229837"/>
                  <a:ext cx="206700" cy="209100"/>
                </a:xfrm>
                <a:prstGeom prst="straightConnector1">
                  <a:avLst/>
                </a:prstGeom>
                <a:noFill/>
                <a:ln cap="flat" cmpd="sng" w="9525">
                  <a:solidFill>
                    <a:srgbClr val="595959"/>
                  </a:solidFill>
                  <a:prstDash val="dash"/>
                  <a:round/>
                  <a:headEnd len="med" w="med" type="none"/>
                  <a:tailEnd len="med" w="med" type="none"/>
                </a:ln>
              </p:spPr>
            </p:cxnSp>
            <p:cxnSp>
              <p:nvCxnSpPr>
                <p:cNvPr id="576" name="Google Shape;576;p65"/>
                <p:cNvCxnSpPr>
                  <a:stCxn id="572" idx="1"/>
                  <a:endCxn id="573" idx="0"/>
                </p:cNvCxnSpPr>
                <p:nvPr/>
              </p:nvCxnSpPr>
              <p:spPr>
                <a:xfrm flipH="1">
                  <a:off x="3718137" y="2229837"/>
                  <a:ext cx="198000" cy="209100"/>
                </a:xfrm>
                <a:prstGeom prst="straightConnector1">
                  <a:avLst/>
                </a:prstGeom>
                <a:noFill/>
                <a:ln cap="flat" cmpd="sng" w="9525">
                  <a:solidFill>
                    <a:srgbClr val="595959"/>
                  </a:solidFill>
                  <a:prstDash val="dash"/>
                  <a:round/>
                  <a:headEnd len="med" w="med" type="none"/>
                  <a:tailEnd len="med" w="med" type="none"/>
                </a:ln>
              </p:spPr>
            </p:cxnSp>
            <p:cxnSp>
              <p:nvCxnSpPr>
                <p:cNvPr id="577" name="Google Shape;577;p65"/>
                <p:cNvCxnSpPr>
                  <a:stCxn id="573" idx="3"/>
                  <a:endCxn id="574" idx="1"/>
                </p:cNvCxnSpPr>
                <p:nvPr/>
              </p:nvCxnSpPr>
              <p:spPr>
                <a:xfrm>
                  <a:off x="3853612" y="2575862"/>
                  <a:ext cx="374100" cy="0"/>
                </a:xfrm>
                <a:prstGeom prst="straightConnector1">
                  <a:avLst/>
                </a:prstGeom>
                <a:noFill/>
                <a:ln cap="flat" cmpd="sng" w="9525">
                  <a:solidFill>
                    <a:srgbClr val="595959"/>
                  </a:solidFill>
                  <a:prstDash val="dash"/>
                  <a:round/>
                  <a:headEnd len="med" w="med" type="none"/>
                  <a:tailEnd len="med" w="med" type="none"/>
                </a:ln>
              </p:spPr>
            </p:cxnSp>
            <p:sp>
              <p:nvSpPr>
                <p:cNvPr id="578" name="Google Shape;578;p65"/>
                <p:cNvSpPr txBox="1"/>
                <p:nvPr/>
              </p:nvSpPr>
              <p:spPr>
                <a:xfrm>
                  <a:off x="1865707" y="1691450"/>
                  <a:ext cx="4421400" cy="338700"/>
                </a:xfrm>
                <a:prstGeom prst="rect">
                  <a:avLst/>
                </a:prstGeom>
                <a:solidFill>
                  <a:srgbClr val="EE0000"/>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Red Hat Display Medium"/>
                      <a:ea typeface="Red Hat Display Medium"/>
                      <a:cs typeface="Red Hat Display Medium"/>
                      <a:sym typeface="Red Hat Display Medium"/>
                    </a:rPr>
                    <a:t>Automation controller</a:t>
                  </a:r>
                  <a:endParaRPr sz="1200">
                    <a:solidFill>
                      <a:srgbClr val="FFFFFF"/>
                    </a:solidFill>
                    <a:latin typeface="Red Hat Display Medium"/>
                    <a:ea typeface="Red Hat Display Medium"/>
                    <a:cs typeface="Red Hat Display Medium"/>
                    <a:sym typeface="Red Hat Display Medium"/>
                  </a:endParaRPr>
                </a:p>
              </p:txBody>
            </p:sp>
          </p:grpSp>
          <p:sp>
            <p:nvSpPr>
              <p:cNvPr id="579" name="Google Shape;579;p65"/>
              <p:cNvSpPr/>
              <p:nvPr/>
            </p:nvSpPr>
            <p:spPr>
              <a:xfrm>
                <a:off x="2204175" y="1987200"/>
                <a:ext cx="4421400" cy="338700"/>
              </a:xfrm>
              <a:prstGeom prst="rect">
                <a:avLst/>
              </a:prstGeom>
              <a:solidFill>
                <a:srgbClr val="EE0000"/>
              </a:solidFill>
              <a:ln cap="flat" cmpd="sng" w="9525">
                <a:solidFill>
                  <a:srgbClr val="EE0000"/>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lang="en" sz="1200">
                    <a:solidFill>
                      <a:srgbClr val="FFFFFF"/>
                    </a:solidFill>
                    <a:latin typeface="Red Hat Display Medium"/>
                    <a:ea typeface="Red Hat Display Medium"/>
                    <a:cs typeface="Red Hat Display Medium"/>
                    <a:sym typeface="Red Hat Display Medium"/>
                  </a:rPr>
                  <a:t>Automation Mesh</a:t>
                </a:r>
                <a:endParaRPr sz="1200">
                  <a:solidFill>
                    <a:srgbClr val="FFFFFF"/>
                  </a:solidFill>
                  <a:latin typeface="Red Hat Display Medium"/>
                  <a:ea typeface="Red Hat Display Medium"/>
                  <a:cs typeface="Red Hat Display Medium"/>
                  <a:sym typeface="Red Hat Display Medium"/>
                </a:endParaRPr>
              </a:p>
            </p:txBody>
          </p:sp>
          <p:pic>
            <p:nvPicPr>
              <p:cNvPr id="580" name="Google Shape;580;p65"/>
              <p:cNvPicPr preferRelativeResize="0"/>
              <p:nvPr/>
            </p:nvPicPr>
            <p:blipFill>
              <a:blip r:embed="rId5">
                <a:alphaModFix/>
              </a:blip>
              <a:stretch>
                <a:fillRect/>
              </a:stretch>
            </p:blipFill>
            <p:spPr>
              <a:xfrm>
                <a:off x="2263603" y="1990948"/>
                <a:ext cx="349600" cy="331200"/>
              </a:xfrm>
              <a:prstGeom prst="rect">
                <a:avLst/>
              </a:prstGeom>
              <a:noFill/>
              <a:ln>
                <a:noFill/>
              </a:ln>
            </p:spPr>
          </p:pic>
          <p:grpSp>
            <p:nvGrpSpPr>
              <p:cNvPr id="581" name="Google Shape;581;p65"/>
              <p:cNvGrpSpPr/>
              <p:nvPr/>
            </p:nvGrpSpPr>
            <p:grpSpPr>
              <a:xfrm>
                <a:off x="2181363" y="2325900"/>
                <a:ext cx="4466744" cy="2450625"/>
                <a:chOff x="1504488" y="3054675"/>
                <a:chExt cx="4466744" cy="2450625"/>
              </a:xfrm>
            </p:grpSpPr>
            <p:grpSp>
              <p:nvGrpSpPr>
                <p:cNvPr id="582" name="Google Shape;582;p65"/>
                <p:cNvGrpSpPr/>
                <p:nvPr/>
              </p:nvGrpSpPr>
              <p:grpSpPr>
                <a:xfrm>
                  <a:off x="3035719" y="4250400"/>
                  <a:ext cx="1398000" cy="1254900"/>
                  <a:chOff x="2308075" y="4625563"/>
                  <a:chExt cx="1398000" cy="1254900"/>
                </a:xfrm>
              </p:grpSpPr>
              <p:sp>
                <p:nvSpPr>
                  <p:cNvPr id="583" name="Google Shape;583;p65"/>
                  <p:cNvSpPr/>
                  <p:nvPr/>
                </p:nvSpPr>
                <p:spPr>
                  <a:xfrm>
                    <a:off x="2308075" y="4625563"/>
                    <a:ext cx="1398000" cy="1254900"/>
                  </a:xfrm>
                  <a:prstGeom prst="rect">
                    <a:avLst/>
                  </a:prstGeom>
                  <a:solidFill>
                    <a:srgbClr val="FFFFFF"/>
                  </a:solidFill>
                  <a:ln cap="flat" cmpd="sng" w="9525">
                    <a:solidFill>
                      <a:srgbClr val="595959"/>
                    </a:solidFill>
                    <a:prstDash val="dot"/>
                    <a:round/>
                    <a:headEnd len="sm" w="sm" type="none"/>
                    <a:tailEnd len="sm" w="sm" type="none"/>
                  </a:ln>
                </p:spPr>
                <p:txBody>
                  <a:bodyPr anchorCtr="0" anchor="t" bIns="121900" lIns="121900" spcFirstLastPara="1" rIns="121900" wrap="square" tIns="121900">
                    <a:noAutofit/>
                  </a:bodyPr>
                  <a:lstStyle/>
                  <a:p>
                    <a:pPr indent="0" lvl="0" marL="0" rtl="0" algn="ctr">
                      <a:spcBef>
                        <a:spcPts val="0"/>
                      </a:spcBef>
                      <a:spcAft>
                        <a:spcPts val="0"/>
                      </a:spcAft>
                      <a:buNone/>
                    </a:pPr>
                    <a:r>
                      <a:rPr lang="en" sz="1000">
                        <a:latin typeface="Red Hat Display Medium"/>
                        <a:ea typeface="Red Hat Display Medium"/>
                        <a:cs typeface="Red Hat Display Medium"/>
                        <a:sym typeface="Red Hat Display Medium"/>
                      </a:rPr>
                      <a:t>Cloud</a:t>
                    </a:r>
                    <a:endParaRPr sz="1000">
                      <a:latin typeface="Red Hat Display Medium"/>
                      <a:ea typeface="Red Hat Display Medium"/>
                      <a:cs typeface="Red Hat Display Medium"/>
                      <a:sym typeface="Red Hat Display Medium"/>
                    </a:endParaRPr>
                  </a:p>
                </p:txBody>
              </p:sp>
              <p:sp>
                <p:nvSpPr>
                  <p:cNvPr id="584" name="Google Shape;584;p65"/>
                  <p:cNvSpPr/>
                  <p:nvPr/>
                </p:nvSpPr>
                <p:spPr>
                  <a:xfrm>
                    <a:off x="2435425" y="4938663"/>
                    <a:ext cx="1173600" cy="793500"/>
                  </a:xfrm>
                  <a:prstGeom prst="rect">
                    <a:avLst/>
                  </a:prstGeom>
                  <a:solidFill>
                    <a:srgbClr val="EEEEEE"/>
                  </a:solidFill>
                  <a:ln cap="flat" cmpd="sng" w="9525">
                    <a:solidFill>
                      <a:srgbClr val="595959"/>
                    </a:solidFill>
                    <a:prstDash val="dot"/>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en" sz="800">
                        <a:latin typeface="Red Hat Display"/>
                        <a:ea typeface="Red Hat Display"/>
                        <a:cs typeface="Red Hat Display"/>
                        <a:sym typeface="Red Hat Display"/>
                      </a:rPr>
                      <a:t>execution nodes</a:t>
                    </a:r>
                    <a:endParaRPr sz="800">
                      <a:latin typeface="Red Hat Display"/>
                      <a:ea typeface="Red Hat Display"/>
                      <a:cs typeface="Red Hat Display"/>
                      <a:sym typeface="Red Hat Display"/>
                    </a:endParaRPr>
                  </a:p>
                </p:txBody>
              </p:sp>
            </p:grpSp>
            <p:grpSp>
              <p:nvGrpSpPr>
                <p:cNvPr id="585" name="Google Shape;585;p65"/>
                <p:cNvGrpSpPr/>
                <p:nvPr/>
              </p:nvGrpSpPr>
              <p:grpSpPr>
                <a:xfrm>
                  <a:off x="4573231" y="4250400"/>
                  <a:ext cx="1398000" cy="1254900"/>
                  <a:chOff x="4269800" y="4670788"/>
                  <a:chExt cx="1398000" cy="1254900"/>
                </a:xfrm>
              </p:grpSpPr>
              <p:sp>
                <p:nvSpPr>
                  <p:cNvPr id="586" name="Google Shape;586;p65"/>
                  <p:cNvSpPr/>
                  <p:nvPr/>
                </p:nvSpPr>
                <p:spPr>
                  <a:xfrm>
                    <a:off x="4269800" y="4670788"/>
                    <a:ext cx="1398000" cy="1254900"/>
                  </a:xfrm>
                  <a:prstGeom prst="rect">
                    <a:avLst/>
                  </a:prstGeom>
                  <a:solidFill>
                    <a:srgbClr val="FFFFFF"/>
                  </a:solidFill>
                  <a:ln cap="flat" cmpd="sng" w="9525">
                    <a:solidFill>
                      <a:srgbClr val="595959"/>
                    </a:solidFill>
                    <a:prstDash val="dot"/>
                    <a:round/>
                    <a:headEnd len="sm" w="sm" type="none"/>
                    <a:tailEnd len="sm" w="sm" type="none"/>
                  </a:ln>
                </p:spPr>
                <p:txBody>
                  <a:bodyPr anchorCtr="0" anchor="t" bIns="121900" lIns="121900" spcFirstLastPara="1" rIns="121900" wrap="square" tIns="121900">
                    <a:noAutofit/>
                  </a:bodyPr>
                  <a:lstStyle/>
                  <a:p>
                    <a:pPr indent="0" lvl="0" marL="0" rtl="0" algn="ctr">
                      <a:spcBef>
                        <a:spcPts val="0"/>
                      </a:spcBef>
                      <a:spcAft>
                        <a:spcPts val="0"/>
                      </a:spcAft>
                      <a:buNone/>
                    </a:pPr>
                    <a:r>
                      <a:rPr lang="en" sz="1000">
                        <a:latin typeface="Red Hat Display Medium"/>
                        <a:ea typeface="Red Hat Display Medium"/>
                        <a:cs typeface="Red Hat Display Medium"/>
                        <a:sym typeface="Red Hat Display Medium"/>
                      </a:rPr>
                      <a:t>Data center</a:t>
                    </a:r>
                    <a:endParaRPr sz="1000">
                      <a:latin typeface="Red Hat Display Medium"/>
                      <a:ea typeface="Red Hat Display Medium"/>
                      <a:cs typeface="Red Hat Display Medium"/>
                      <a:sym typeface="Red Hat Display Medium"/>
                    </a:endParaRPr>
                  </a:p>
                </p:txBody>
              </p:sp>
              <p:sp>
                <p:nvSpPr>
                  <p:cNvPr id="587" name="Google Shape;587;p65"/>
                  <p:cNvSpPr/>
                  <p:nvPr/>
                </p:nvSpPr>
                <p:spPr>
                  <a:xfrm>
                    <a:off x="4375700" y="5003288"/>
                    <a:ext cx="1173600" cy="793500"/>
                  </a:xfrm>
                  <a:prstGeom prst="rect">
                    <a:avLst/>
                  </a:prstGeom>
                  <a:solidFill>
                    <a:srgbClr val="EEEEEE"/>
                  </a:solidFill>
                  <a:ln cap="flat" cmpd="sng" w="9525">
                    <a:solidFill>
                      <a:srgbClr val="595959"/>
                    </a:solidFill>
                    <a:prstDash val="dot"/>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en" sz="800">
                        <a:latin typeface="Red Hat Display"/>
                        <a:ea typeface="Red Hat Display"/>
                        <a:cs typeface="Red Hat Display"/>
                        <a:sym typeface="Red Hat Display"/>
                      </a:rPr>
                      <a:t>execution nodes</a:t>
                    </a:r>
                    <a:endParaRPr sz="800">
                      <a:latin typeface="Red Hat Display"/>
                      <a:ea typeface="Red Hat Display"/>
                      <a:cs typeface="Red Hat Display"/>
                      <a:sym typeface="Red Hat Display"/>
                    </a:endParaRPr>
                  </a:p>
                </p:txBody>
              </p:sp>
            </p:grpSp>
            <p:grpSp>
              <p:nvGrpSpPr>
                <p:cNvPr id="588" name="Google Shape;588;p65"/>
                <p:cNvGrpSpPr/>
                <p:nvPr/>
              </p:nvGrpSpPr>
              <p:grpSpPr>
                <a:xfrm>
                  <a:off x="1504488" y="4250400"/>
                  <a:ext cx="1398000" cy="1254900"/>
                  <a:chOff x="346350" y="4625563"/>
                  <a:chExt cx="1398000" cy="1254900"/>
                </a:xfrm>
              </p:grpSpPr>
              <p:sp>
                <p:nvSpPr>
                  <p:cNvPr id="589" name="Google Shape;589;p65"/>
                  <p:cNvSpPr/>
                  <p:nvPr/>
                </p:nvSpPr>
                <p:spPr>
                  <a:xfrm>
                    <a:off x="346350" y="4625563"/>
                    <a:ext cx="1398000" cy="1254900"/>
                  </a:xfrm>
                  <a:prstGeom prst="rect">
                    <a:avLst/>
                  </a:prstGeom>
                  <a:solidFill>
                    <a:srgbClr val="FFFFFF"/>
                  </a:solidFill>
                  <a:ln cap="flat" cmpd="sng" w="9525">
                    <a:solidFill>
                      <a:srgbClr val="595959"/>
                    </a:solidFill>
                    <a:prstDash val="dot"/>
                    <a:round/>
                    <a:headEnd len="sm" w="sm" type="none"/>
                    <a:tailEnd len="sm" w="sm" type="none"/>
                  </a:ln>
                </p:spPr>
                <p:txBody>
                  <a:bodyPr anchorCtr="0" anchor="t" bIns="121900" lIns="121900" spcFirstLastPara="1" rIns="121900" wrap="square" tIns="121900">
                    <a:noAutofit/>
                  </a:bodyPr>
                  <a:lstStyle/>
                  <a:p>
                    <a:pPr indent="0" lvl="0" marL="0" rtl="0" algn="ctr">
                      <a:spcBef>
                        <a:spcPts val="0"/>
                      </a:spcBef>
                      <a:spcAft>
                        <a:spcPts val="0"/>
                      </a:spcAft>
                      <a:buNone/>
                    </a:pPr>
                    <a:r>
                      <a:rPr lang="en" sz="1000">
                        <a:latin typeface="Red Hat Display Medium"/>
                        <a:ea typeface="Red Hat Display Medium"/>
                        <a:cs typeface="Red Hat Display Medium"/>
                        <a:sym typeface="Red Hat Display Medium"/>
                      </a:rPr>
                      <a:t>Remote Office</a:t>
                    </a:r>
                    <a:endParaRPr sz="1000">
                      <a:latin typeface="Red Hat Display Medium"/>
                      <a:ea typeface="Red Hat Display Medium"/>
                      <a:cs typeface="Red Hat Display Medium"/>
                      <a:sym typeface="Red Hat Display Medium"/>
                    </a:endParaRPr>
                  </a:p>
                </p:txBody>
              </p:sp>
              <p:sp>
                <p:nvSpPr>
                  <p:cNvPr id="590" name="Google Shape;590;p65"/>
                  <p:cNvSpPr/>
                  <p:nvPr/>
                </p:nvSpPr>
                <p:spPr>
                  <a:xfrm>
                    <a:off x="495150" y="4938663"/>
                    <a:ext cx="1173600" cy="793500"/>
                  </a:xfrm>
                  <a:prstGeom prst="rect">
                    <a:avLst/>
                  </a:prstGeom>
                  <a:solidFill>
                    <a:srgbClr val="EEEEEE"/>
                  </a:solidFill>
                  <a:ln cap="flat" cmpd="sng" w="9525">
                    <a:solidFill>
                      <a:srgbClr val="595959"/>
                    </a:solidFill>
                    <a:prstDash val="dot"/>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en" sz="800">
                        <a:latin typeface="Red Hat Display"/>
                        <a:ea typeface="Red Hat Display"/>
                        <a:cs typeface="Red Hat Display"/>
                        <a:sym typeface="Red Hat Display"/>
                      </a:rPr>
                      <a:t>execution node(s)</a:t>
                    </a:r>
                    <a:endParaRPr sz="800">
                      <a:latin typeface="Red Hat Display"/>
                      <a:ea typeface="Red Hat Display"/>
                      <a:cs typeface="Red Hat Display"/>
                      <a:sym typeface="Red Hat Display"/>
                    </a:endParaRPr>
                  </a:p>
                </p:txBody>
              </p:sp>
            </p:grpSp>
            <p:grpSp>
              <p:nvGrpSpPr>
                <p:cNvPr id="591" name="Google Shape;591;p65"/>
                <p:cNvGrpSpPr/>
                <p:nvPr/>
              </p:nvGrpSpPr>
              <p:grpSpPr>
                <a:xfrm>
                  <a:off x="1527288" y="3533199"/>
                  <a:ext cx="1352400" cy="409800"/>
                  <a:chOff x="1867925" y="3533212"/>
                  <a:chExt cx="1352400" cy="409800"/>
                </a:xfrm>
              </p:grpSpPr>
              <p:sp>
                <p:nvSpPr>
                  <p:cNvPr id="592" name="Google Shape;592;p65"/>
                  <p:cNvSpPr txBox="1"/>
                  <p:nvPr/>
                </p:nvSpPr>
                <p:spPr>
                  <a:xfrm>
                    <a:off x="1867925" y="3533212"/>
                    <a:ext cx="1352400" cy="409800"/>
                  </a:xfrm>
                  <a:prstGeom prst="rect">
                    <a:avLst/>
                  </a:prstGeom>
                  <a:solidFill>
                    <a:srgbClr val="F3F3F3"/>
                  </a:solidFill>
                  <a:ln cap="flat" cmpd="sng" w="9525">
                    <a:solidFill>
                      <a:srgbClr val="595959"/>
                    </a:solidFill>
                    <a:prstDash val="dot"/>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en" sz="800">
                        <a:solidFill>
                          <a:srgbClr val="000000"/>
                        </a:solidFill>
                        <a:latin typeface="Red Hat Display"/>
                        <a:ea typeface="Red Hat Display"/>
                        <a:cs typeface="Red Hat Display"/>
                        <a:sym typeface="Red Hat Display"/>
                      </a:rPr>
                      <a:t>hop node</a:t>
                    </a:r>
                    <a:endParaRPr sz="800">
                      <a:solidFill>
                        <a:srgbClr val="000000"/>
                      </a:solidFill>
                      <a:latin typeface="Red Hat Display"/>
                      <a:ea typeface="Red Hat Display"/>
                      <a:cs typeface="Red Hat Display"/>
                      <a:sym typeface="Red Hat Display"/>
                    </a:endParaRPr>
                  </a:p>
                </p:txBody>
              </p:sp>
              <p:pic>
                <p:nvPicPr>
                  <p:cNvPr id="593" name="Google Shape;593;p65"/>
                  <p:cNvPicPr preferRelativeResize="0"/>
                  <p:nvPr/>
                </p:nvPicPr>
                <p:blipFill>
                  <a:blip r:embed="rId5">
                    <a:alphaModFix/>
                  </a:blip>
                  <a:stretch>
                    <a:fillRect/>
                  </a:stretch>
                </p:blipFill>
                <p:spPr>
                  <a:xfrm>
                    <a:off x="1922535" y="3608700"/>
                    <a:ext cx="258256" cy="258786"/>
                  </a:xfrm>
                  <a:prstGeom prst="rect">
                    <a:avLst/>
                  </a:prstGeom>
                  <a:noFill/>
                  <a:ln cap="flat" cmpd="sng" w="9525">
                    <a:solidFill>
                      <a:srgbClr val="595959"/>
                    </a:solidFill>
                    <a:prstDash val="dot"/>
                    <a:round/>
                    <a:headEnd len="sm" w="sm" type="none"/>
                    <a:tailEnd len="sm" w="sm" type="none"/>
                  </a:ln>
                </p:spPr>
              </p:pic>
            </p:grpSp>
            <p:cxnSp>
              <p:nvCxnSpPr>
                <p:cNvPr id="594" name="Google Shape;594;p65"/>
                <p:cNvCxnSpPr>
                  <a:stCxn id="592" idx="2"/>
                  <a:endCxn id="589" idx="0"/>
                </p:cNvCxnSpPr>
                <p:nvPr/>
              </p:nvCxnSpPr>
              <p:spPr>
                <a:xfrm flipH="1" rot="-5400000">
                  <a:off x="2050038" y="4096449"/>
                  <a:ext cx="307500" cy="600"/>
                </a:xfrm>
                <a:prstGeom prst="bentConnector3">
                  <a:avLst>
                    <a:gd fmla="val 49984" name="adj1"/>
                  </a:avLst>
                </a:prstGeom>
                <a:noFill/>
                <a:ln cap="flat" cmpd="sng" w="9525">
                  <a:solidFill>
                    <a:srgbClr val="595959"/>
                  </a:solidFill>
                  <a:prstDash val="dash"/>
                  <a:round/>
                  <a:headEnd len="med" w="med" type="none"/>
                  <a:tailEnd len="med" w="med" type="none"/>
                </a:ln>
              </p:spPr>
            </p:cxnSp>
            <p:cxnSp>
              <p:nvCxnSpPr>
                <p:cNvPr id="595" name="Google Shape;595;p65"/>
                <p:cNvCxnSpPr>
                  <a:stCxn id="579" idx="2"/>
                  <a:endCxn id="583" idx="0"/>
                </p:cNvCxnSpPr>
                <p:nvPr/>
              </p:nvCxnSpPr>
              <p:spPr>
                <a:xfrm rot="5400000">
                  <a:off x="3138450" y="3650925"/>
                  <a:ext cx="1195800" cy="3300"/>
                </a:xfrm>
                <a:prstGeom prst="bentConnector3">
                  <a:avLst>
                    <a:gd fmla="val 49997" name="adj1"/>
                  </a:avLst>
                </a:prstGeom>
                <a:noFill/>
                <a:ln cap="flat" cmpd="sng" w="9525">
                  <a:solidFill>
                    <a:srgbClr val="595959"/>
                  </a:solidFill>
                  <a:prstDash val="dash"/>
                  <a:round/>
                  <a:headEnd len="med" w="med" type="none"/>
                  <a:tailEnd len="med" w="med" type="none"/>
                </a:ln>
              </p:spPr>
            </p:cxnSp>
            <p:cxnSp>
              <p:nvCxnSpPr>
                <p:cNvPr id="596" name="Google Shape;596;p65"/>
                <p:cNvCxnSpPr>
                  <a:stCxn id="579" idx="2"/>
                  <a:endCxn id="586" idx="0"/>
                </p:cNvCxnSpPr>
                <p:nvPr/>
              </p:nvCxnSpPr>
              <p:spPr>
                <a:xfrm>
                  <a:off x="3738000" y="3054675"/>
                  <a:ext cx="1534200" cy="1195800"/>
                </a:xfrm>
                <a:prstGeom prst="straightConnector1">
                  <a:avLst/>
                </a:prstGeom>
                <a:noFill/>
                <a:ln cap="flat" cmpd="sng" w="9525">
                  <a:solidFill>
                    <a:srgbClr val="595959"/>
                  </a:solidFill>
                  <a:prstDash val="dash"/>
                  <a:round/>
                  <a:headEnd len="med" w="med" type="none"/>
                  <a:tailEnd len="med" w="med" type="none"/>
                </a:ln>
              </p:spPr>
            </p:cxnSp>
            <p:cxnSp>
              <p:nvCxnSpPr>
                <p:cNvPr id="597" name="Google Shape;597;p65"/>
                <p:cNvCxnSpPr>
                  <a:stCxn id="583" idx="0"/>
                </p:cNvCxnSpPr>
                <p:nvPr/>
              </p:nvCxnSpPr>
              <p:spPr>
                <a:xfrm flipH="1" rot="10800000">
                  <a:off x="3734719" y="3069000"/>
                  <a:ext cx="1539600" cy="1181400"/>
                </a:xfrm>
                <a:prstGeom prst="straightConnector1">
                  <a:avLst/>
                </a:prstGeom>
                <a:noFill/>
                <a:ln cap="flat" cmpd="sng" w="9525">
                  <a:solidFill>
                    <a:srgbClr val="595959"/>
                  </a:solidFill>
                  <a:prstDash val="dash"/>
                  <a:round/>
                  <a:headEnd len="med" w="med" type="none"/>
                  <a:tailEnd len="med" w="med" type="none"/>
                </a:ln>
              </p:spPr>
            </p:cxnSp>
            <p:cxnSp>
              <p:nvCxnSpPr>
                <p:cNvPr id="598" name="Google Shape;598;p65"/>
                <p:cNvCxnSpPr>
                  <a:endCxn id="586" idx="0"/>
                </p:cNvCxnSpPr>
                <p:nvPr/>
              </p:nvCxnSpPr>
              <p:spPr>
                <a:xfrm>
                  <a:off x="5272231" y="3064500"/>
                  <a:ext cx="0" cy="1185900"/>
                </a:xfrm>
                <a:prstGeom prst="straightConnector1">
                  <a:avLst/>
                </a:prstGeom>
                <a:noFill/>
                <a:ln cap="flat" cmpd="sng" w="9525">
                  <a:solidFill>
                    <a:srgbClr val="595959"/>
                  </a:solidFill>
                  <a:prstDash val="dash"/>
                  <a:round/>
                  <a:headEnd len="med" w="med" type="none"/>
                  <a:tailEnd len="med" w="med" type="none"/>
                </a:ln>
              </p:spPr>
            </p:cxnSp>
          </p:grpSp>
          <p:pic>
            <p:nvPicPr>
              <p:cNvPr id="599" name="Google Shape;599;p65"/>
              <p:cNvPicPr preferRelativeResize="0"/>
              <p:nvPr/>
            </p:nvPicPr>
            <p:blipFill>
              <a:blip r:embed="rId6">
                <a:alphaModFix/>
              </a:blip>
              <a:stretch>
                <a:fillRect/>
              </a:stretch>
            </p:blipFill>
            <p:spPr>
              <a:xfrm>
                <a:off x="2268805" y="810277"/>
                <a:ext cx="339192" cy="331892"/>
              </a:xfrm>
              <a:prstGeom prst="rect">
                <a:avLst/>
              </a:prstGeom>
              <a:noFill/>
              <a:ln>
                <a:noFill/>
              </a:ln>
            </p:spPr>
          </p:pic>
          <p:grpSp>
            <p:nvGrpSpPr>
              <p:cNvPr id="600" name="Google Shape;600;p65"/>
              <p:cNvGrpSpPr/>
              <p:nvPr/>
            </p:nvGrpSpPr>
            <p:grpSpPr>
              <a:xfrm>
                <a:off x="2613188" y="3997877"/>
                <a:ext cx="531838" cy="284572"/>
                <a:chOff x="826031" y="1430277"/>
                <a:chExt cx="531838" cy="284573"/>
              </a:xfrm>
            </p:grpSpPr>
            <p:pic>
              <p:nvPicPr>
                <p:cNvPr id="601" name="Google Shape;601;p65"/>
                <p:cNvPicPr preferRelativeResize="0"/>
                <p:nvPr/>
              </p:nvPicPr>
              <p:blipFill>
                <a:blip r:embed="rId7">
                  <a:alphaModFix/>
                </a:blip>
                <a:stretch>
                  <a:fillRect/>
                </a:stretch>
              </p:blipFill>
              <p:spPr>
                <a:xfrm>
                  <a:off x="1070981" y="1430277"/>
                  <a:ext cx="286888" cy="284573"/>
                </a:xfrm>
                <a:prstGeom prst="rect">
                  <a:avLst/>
                </a:prstGeom>
                <a:noFill/>
                <a:ln>
                  <a:noFill/>
                </a:ln>
              </p:spPr>
            </p:pic>
            <p:pic>
              <p:nvPicPr>
                <p:cNvPr id="602" name="Google Shape;602;p65"/>
                <p:cNvPicPr preferRelativeResize="0"/>
                <p:nvPr/>
              </p:nvPicPr>
              <p:blipFill>
                <a:blip r:embed="rId7">
                  <a:alphaModFix/>
                </a:blip>
                <a:stretch>
                  <a:fillRect/>
                </a:stretch>
              </p:blipFill>
              <p:spPr>
                <a:xfrm>
                  <a:off x="948506" y="1430277"/>
                  <a:ext cx="286888" cy="284573"/>
                </a:xfrm>
                <a:prstGeom prst="rect">
                  <a:avLst/>
                </a:prstGeom>
                <a:noFill/>
                <a:ln>
                  <a:noFill/>
                </a:ln>
              </p:spPr>
            </p:pic>
            <p:pic>
              <p:nvPicPr>
                <p:cNvPr id="603" name="Google Shape;603;p65"/>
                <p:cNvPicPr preferRelativeResize="0"/>
                <p:nvPr/>
              </p:nvPicPr>
              <p:blipFill>
                <a:blip r:embed="rId7">
                  <a:alphaModFix/>
                </a:blip>
                <a:stretch>
                  <a:fillRect/>
                </a:stretch>
              </p:blipFill>
              <p:spPr>
                <a:xfrm>
                  <a:off x="826031" y="1430277"/>
                  <a:ext cx="286888" cy="284573"/>
                </a:xfrm>
                <a:prstGeom prst="rect">
                  <a:avLst/>
                </a:prstGeom>
                <a:noFill/>
                <a:ln>
                  <a:noFill/>
                </a:ln>
              </p:spPr>
            </p:pic>
          </p:grpSp>
          <p:grpSp>
            <p:nvGrpSpPr>
              <p:cNvPr id="604" name="Google Shape;604;p65"/>
              <p:cNvGrpSpPr/>
              <p:nvPr/>
            </p:nvGrpSpPr>
            <p:grpSpPr>
              <a:xfrm>
                <a:off x="4148813" y="3997877"/>
                <a:ext cx="531838" cy="284572"/>
                <a:chOff x="826031" y="1430277"/>
                <a:chExt cx="531838" cy="284573"/>
              </a:xfrm>
            </p:grpSpPr>
            <p:pic>
              <p:nvPicPr>
                <p:cNvPr id="605" name="Google Shape;605;p65"/>
                <p:cNvPicPr preferRelativeResize="0"/>
                <p:nvPr/>
              </p:nvPicPr>
              <p:blipFill>
                <a:blip r:embed="rId7">
                  <a:alphaModFix/>
                </a:blip>
                <a:stretch>
                  <a:fillRect/>
                </a:stretch>
              </p:blipFill>
              <p:spPr>
                <a:xfrm>
                  <a:off x="1070981" y="1430277"/>
                  <a:ext cx="286888" cy="284573"/>
                </a:xfrm>
                <a:prstGeom prst="rect">
                  <a:avLst/>
                </a:prstGeom>
                <a:noFill/>
                <a:ln>
                  <a:noFill/>
                </a:ln>
              </p:spPr>
            </p:pic>
            <p:pic>
              <p:nvPicPr>
                <p:cNvPr id="606" name="Google Shape;606;p65"/>
                <p:cNvPicPr preferRelativeResize="0"/>
                <p:nvPr/>
              </p:nvPicPr>
              <p:blipFill>
                <a:blip r:embed="rId7">
                  <a:alphaModFix/>
                </a:blip>
                <a:stretch>
                  <a:fillRect/>
                </a:stretch>
              </p:blipFill>
              <p:spPr>
                <a:xfrm>
                  <a:off x="948506" y="1430277"/>
                  <a:ext cx="286888" cy="284573"/>
                </a:xfrm>
                <a:prstGeom prst="rect">
                  <a:avLst/>
                </a:prstGeom>
                <a:noFill/>
                <a:ln>
                  <a:noFill/>
                </a:ln>
              </p:spPr>
            </p:pic>
            <p:pic>
              <p:nvPicPr>
                <p:cNvPr id="607" name="Google Shape;607;p65"/>
                <p:cNvPicPr preferRelativeResize="0"/>
                <p:nvPr/>
              </p:nvPicPr>
              <p:blipFill>
                <a:blip r:embed="rId7">
                  <a:alphaModFix/>
                </a:blip>
                <a:stretch>
                  <a:fillRect/>
                </a:stretch>
              </p:blipFill>
              <p:spPr>
                <a:xfrm>
                  <a:off x="826031" y="1430277"/>
                  <a:ext cx="286888" cy="284573"/>
                </a:xfrm>
                <a:prstGeom prst="rect">
                  <a:avLst/>
                </a:prstGeom>
                <a:noFill/>
                <a:ln>
                  <a:noFill/>
                </a:ln>
              </p:spPr>
            </p:pic>
          </p:grpSp>
          <p:grpSp>
            <p:nvGrpSpPr>
              <p:cNvPr id="608" name="Google Shape;608;p65"/>
              <p:cNvGrpSpPr/>
              <p:nvPr/>
            </p:nvGrpSpPr>
            <p:grpSpPr>
              <a:xfrm>
                <a:off x="5684438" y="3997877"/>
                <a:ext cx="531838" cy="284572"/>
                <a:chOff x="826031" y="1430277"/>
                <a:chExt cx="531838" cy="284573"/>
              </a:xfrm>
            </p:grpSpPr>
            <p:pic>
              <p:nvPicPr>
                <p:cNvPr id="609" name="Google Shape;609;p65"/>
                <p:cNvPicPr preferRelativeResize="0"/>
                <p:nvPr/>
              </p:nvPicPr>
              <p:blipFill>
                <a:blip r:embed="rId7">
                  <a:alphaModFix/>
                </a:blip>
                <a:stretch>
                  <a:fillRect/>
                </a:stretch>
              </p:blipFill>
              <p:spPr>
                <a:xfrm>
                  <a:off x="1070981" y="1430277"/>
                  <a:ext cx="286888" cy="284573"/>
                </a:xfrm>
                <a:prstGeom prst="rect">
                  <a:avLst/>
                </a:prstGeom>
                <a:noFill/>
                <a:ln>
                  <a:noFill/>
                </a:ln>
              </p:spPr>
            </p:pic>
            <p:pic>
              <p:nvPicPr>
                <p:cNvPr id="610" name="Google Shape;610;p65"/>
                <p:cNvPicPr preferRelativeResize="0"/>
                <p:nvPr/>
              </p:nvPicPr>
              <p:blipFill>
                <a:blip r:embed="rId7">
                  <a:alphaModFix/>
                </a:blip>
                <a:stretch>
                  <a:fillRect/>
                </a:stretch>
              </p:blipFill>
              <p:spPr>
                <a:xfrm>
                  <a:off x="948506" y="1430277"/>
                  <a:ext cx="286888" cy="284573"/>
                </a:xfrm>
                <a:prstGeom prst="rect">
                  <a:avLst/>
                </a:prstGeom>
                <a:noFill/>
                <a:ln>
                  <a:noFill/>
                </a:ln>
              </p:spPr>
            </p:pic>
            <p:pic>
              <p:nvPicPr>
                <p:cNvPr id="611" name="Google Shape;611;p65"/>
                <p:cNvPicPr preferRelativeResize="0"/>
                <p:nvPr/>
              </p:nvPicPr>
              <p:blipFill>
                <a:blip r:embed="rId7">
                  <a:alphaModFix/>
                </a:blip>
                <a:stretch>
                  <a:fillRect/>
                </a:stretch>
              </p:blipFill>
              <p:spPr>
                <a:xfrm>
                  <a:off x="826031" y="1430277"/>
                  <a:ext cx="286888" cy="284573"/>
                </a:xfrm>
                <a:prstGeom prst="rect">
                  <a:avLst/>
                </a:prstGeom>
                <a:noFill/>
                <a:ln>
                  <a:noFill/>
                </a:ln>
              </p:spPr>
            </p:pic>
          </p:grpSp>
        </p:grpSp>
        <p:cxnSp>
          <p:nvCxnSpPr>
            <p:cNvPr id="612" name="Google Shape;612;p65"/>
            <p:cNvCxnSpPr>
              <a:stCxn id="592" idx="0"/>
              <a:endCxn id="579" idx="2"/>
            </p:cNvCxnSpPr>
            <p:nvPr/>
          </p:nvCxnSpPr>
          <p:spPr>
            <a:xfrm flipH="1" rot="10800000">
              <a:off x="7688695" y="3463851"/>
              <a:ext cx="1690200" cy="528300"/>
            </a:xfrm>
            <a:prstGeom prst="straightConnector1">
              <a:avLst/>
            </a:prstGeom>
            <a:noFill/>
            <a:ln cap="flat" cmpd="sng" w="9525">
              <a:solidFill>
                <a:srgbClr val="595959"/>
              </a:solidFill>
              <a:prstDash val="dash"/>
              <a:round/>
              <a:headEnd len="med" w="med" type="none"/>
              <a:tailEnd len="med" w="med" type="none"/>
            </a:ln>
          </p:spPr>
        </p:cxn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66"/>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618" name="Google Shape;618;p66"/>
          <p:cNvSpPr txBox="1"/>
          <p:nvPr>
            <p:ph idx="2" type="subTitle"/>
          </p:nvPr>
        </p:nvSpPr>
        <p:spPr>
          <a:xfrm>
            <a:off x="9251450" y="3915996"/>
            <a:ext cx="2124300" cy="2105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19" name="Google Shape;619;p66"/>
          <p:cNvSpPr txBox="1"/>
          <p:nvPr>
            <p:ph idx="3" type="subTitle"/>
          </p:nvPr>
        </p:nvSpPr>
        <p:spPr>
          <a:xfrm>
            <a:off x="9251450" y="3363425"/>
            <a:ext cx="2124300" cy="3546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620" name="Google Shape;620;p66"/>
          <p:cNvSpPr txBox="1"/>
          <p:nvPr>
            <p:ph type="title"/>
          </p:nvPr>
        </p:nvSpPr>
        <p:spPr>
          <a:xfrm>
            <a:off x="447775" y="1084561"/>
            <a:ext cx="6825000" cy="2105100"/>
          </a:xfrm>
          <a:prstGeom prst="rect">
            <a:avLst/>
          </a:prstGeom>
        </p:spPr>
        <p:txBody>
          <a:bodyPr anchorCtr="0" anchor="t" bIns="91425" lIns="438900" spcFirstLastPara="1" rIns="91425" wrap="square" tIns="91425">
            <a:noAutofit/>
          </a:bodyPr>
          <a:lstStyle/>
          <a:p>
            <a:pPr indent="0" lvl="0" marL="0" rtl="0" algn="l">
              <a:spcBef>
                <a:spcPts val="0"/>
              </a:spcBef>
              <a:spcAft>
                <a:spcPts val="0"/>
              </a:spcAft>
              <a:buNone/>
            </a:pPr>
            <a:r>
              <a:rPr lang="en"/>
              <a:t>Why automation mesh?</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67"/>
          <p:cNvSpPr txBox="1"/>
          <p:nvPr/>
        </p:nvSpPr>
        <p:spPr>
          <a:xfrm>
            <a:off x="885125" y="1196350"/>
            <a:ext cx="10422000" cy="291900"/>
          </a:xfrm>
          <a:prstGeom prst="rect">
            <a:avLst/>
          </a:prstGeom>
          <a:noFill/>
          <a:ln>
            <a:noFill/>
          </a:ln>
        </p:spPr>
        <p:txBody>
          <a:bodyPr anchorCtr="0" anchor="t" bIns="0" lIns="0" spcFirstLastPara="1" rIns="0" wrap="square" tIns="0">
            <a:noAutofit/>
          </a:bodyPr>
          <a:lstStyle/>
          <a:p>
            <a:pPr indent="0" lvl="0" marL="0" rtl="0" algn="l">
              <a:lnSpc>
                <a:spcPct val="140000"/>
              </a:lnSpc>
              <a:spcBef>
                <a:spcPts val="0"/>
              </a:spcBef>
              <a:spcAft>
                <a:spcPts val="500"/>
              </a:spcAft>
              <a:buNone/>
            </a:pPr>
            <a:r>
              <a:rPr lang="en" sz="1800">
                <a:solidFill>
                  <a:srgbClr val="EE0000"/>
                </a:solidFill>
                <a:latin typeface="Red Hat Display"/>
                <a:ea typeface="Red Hat Display"/>
                <a:cs typeface="Red Hat Display"/>
                <a:sym typeface="Red Hat Display"/>
              </a:rPr>
              <a:t>Tightly coupled control and execution</a:t>
            </a:r>
            <a:endParaRPr sz="1800">
              <a:solidFill>
                <a:srgbClr val="EE0000"/>
              </a:solidFill>
              <a:latin typeface="Red Hat Display"/>
              <a:ea typeface="Red Hat Display"/>
              <a:cs typeface="Red Hat Display"/>
              <a:sym typeface="Red Hat Display"/>
            </a:endParaRPr>
          </a:p>
        </p:txBody>
      </p:sp>
      <p:sp>
        <p:nvSpPr>
          <p:cNvPr id="626" name="Google Shape;626;p67"/>
          <p:cNvSpPr txBox="1"/>
          <p:nvPr/>
        </p:nvSpPr>
        <p:spPr>
          <a:xfrm>
            <a:off x="885050" y="719350"/>
            <a:ext cx="10422000" cy="553200"/>
          </a:xfrm>
          <a:prstGeom prst="rect">
            <a:avLst/>
          </a:prstGeom>
          <a:noFill/>
          <a:ln>
            <a:noFill/>
          </a:ln>
        </p:spPr>
        <p:txBody>
          <a:bodyPr anchorCtr="0" anchor="t" bIns="0" lIns="0" spcFirstLastPara="1" rIns="0" wrap="square" tIns="0">
            <a:noAutofit/>
          </a:bodyPr>
          <a:lstStyle/>
          <a:p>
            <a:pPr indent="0" lvl="0" marL="0" rtl="0" algn="l">
              <a:lnSpc>
                <a:spcPct val="130000"/>
              </a:lnSpc>
              <a:spcBef>
                <a:spcPts val="0"/>
              </a:spcBef>
              <a:spcAft>
                <a:spcPts val="0"/>
              </a:spcAft>
              <a:buNone/>
            </a:pPr>
            <a:r>
              <a:rPr lang="en" sz="2800">
                <a:latin typeface="Red Hat Display"/>
                <a:ea typeface="Red Hat Display"/>
                <a:cs typeface="Red Hat Display"/>
                <a:sym typeface="Red Hat Display"/>
              </a:rPr>
              <a:t>Ansible Tower and isolated nodes ( Pre Mesh )</a:t>
            </a:r>
            <a:endParaRPr sz="2800">
              <a:solidFill>
                <a:srgbClr val="000000"/>
              </a:solidFill>
              <a:latin typeface="Red Hat Display"/>
              <a:ea typeface="Red Hat Display"/>
              <a:cs typeface="Red Hat Display"/>
              <a:sym typeface="Red Hat Display"/>
            </a:endParaRPr>
          </a:p>
        </p:txBody>
      </p:sp>
      <p:sp>
        <p:nvSpPr>
          <p:cNvPr id="627" name="Google Shape;627;p67"/>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628" name="Google Shape;628;p67"/>
          <p:cNvSpPr txBox="1"/>
          <p:nvPr/>
        </p:nvSpPr>
        <p:spPr>
          <a:xfrm>
            <a:off x="885125" y="2095500"/>
            <a:ext cx="5532300" cy="4217700"/>
          </a:xfrm>
          <a:prstGeom prst="rect">
            <a:avLst/>
          </a:prstGeom>
          <a:noFill/>
          <a:ln>
            <a:noFill/>
          </a:ln>
        </p:spPr>
        <p:txBody>
          <a:bodyPr anchorCtr="0" anchor="t" bIns="0" lIns="0" spcFirstLastPara="1" rIns="0" wrap="square" tIns="0">
            <a:noAutofit/>
          </a:bodyPr>
          <a:lstStyle/>
          <a:p>
            <a:pPr indent="0" lvl="0" marL="0" rtl="0" algn="l">
              <a:lnSpc>
                <a:spcPct val="114000"/>
              </a:lnSpc>
              <a:spcBef>
                <a:spcPts val="0"/>
              </a:spcBef>
              <a:spcAft>
                <a:spcPts val="0"/>
              </a:spcAft>
              <a:buNone/>
            </a:pPr>
            <a:r>
              <a:rPr lang="en">
                <a:solidFill>
                  <a:srgbClr val="EE0000"/>
                </a:solidFill>
                <a:latin typeface="Red Hat Display Medium"/>
                <a:ea typeface="Red Hat Display Medium"/>
                <a:cs typeface="Red Hat Display Medium"/>
                <a:sym typeface="Red Hat Display Medium"/>
              </a:rPr>
              <a:t>Static capacity management</a:t>
            </a:r>
            <a:endParaRPr b="1">
              <a:solidFill>
                <a:srgbClr val="EE0000"/>
              </a:solidFill>
              <a:latin typeface="Red Hat Display"/>
              <a:ea typeface="Red Hat Display"/>
              <a:cs typeface="Red Hat Display"/>
              <a:sym typeface="Red Hat Display"/>
            </a:endParaRPr>
          </a:p>
          <a:p>
            <a:pPr indent="0" lvl="0" marL="0" rtl="0" algn="l">
              <a:spcBef>
                <a:spcPts val="500"/>
              </a:spcBef>
              <a:spcAft>
                <a:spcPts val="0"/>
              </a:spcAft>
              <a:buNone/>
            </a:pPr>
            <a:r>
              <a:rPr lang="en" sz="1200">
                <a:solidFill>
                  <a:srgbClr val="141414"/>
                </a:solidFill>
                <a:latin typeface="Red Hat Display"/>
                <a:ea typeface="Red Hat Display"/>
                <a:cs typeface="Red Hat Display"/>
                <a:sym typeface="Red Hat Display"/>
              </a:rPr>
              <a:t>Control and execution planes scaled as a whole unit</a:t>
            </a:r>
            <a:endParaRPr sz="1200">
              <a:solidFill>
                <a:srgbClr val="141414"/>
              </a:solidFill>
              <a:latin typeface="Red Hat Display"/>
              <a:ea typeface="Red Hat Display"/>
              <a:cs typeface="Red Hat Display"/>
              <a:sym typeface="Red Hat Display"/>
            </a:endParaRPr>
          </a:p>
          <a:p>
            <a:pPr indent="0" lvl="0" marL="0" rtl="0" algn="l">
              <a:spcBef>
                <a:spcPts val="500"/>
              </a:spcBef>
              <a:spcAft>
                <a:spcPts val="0"/>
              </a:spcAft>
              <a:buNone/>
            </a:pPr>
            <a:r>
              <a:rPr lang="en" sz="1200">
                <a:solidFill>
                  <a:srgbClr val="141414"/>
                </a:solidFill>
                <a:latin typeface="Red Hat Display"/>
                <a:ea typeface="Red Hat Display"/>
                <a:cs typeface="Red Hat Display"/>
                <a:sym typeface="Red Hat Display"/>
              </a:rPr>
              <a:t>Changing capacity requires downtime (outside of Openshift)</a:t>
            </a:r>
            <a:endParaRPr sz="1200">
              <a:solidFill>
                <a:srgbClr val="141414"/>
              </a:solidFill>
              <a:latin typeface="Red Hat Display"/>
              <a:ea typeface="Red Hat Display"/>
              <a:cs typeface="Red Hat Display"/>
              <a:sym typeface="Red Hat Display"/>
            </a:endParaRPr>
          </a:p>
          <a:p>
            <a:pPr indent="0" lvl="0" marL="0" rtl="0" algn="l">
              <a:spcBef>
                <a:spcPts val="500"/>
              </a:spcBef>
              <a:spcAft>
                <a:spcPts val="0"/>
              </a:spcAft>
              <a:buNone/>
            </a:pPr>
            <a:r>
              <a:t/>
            </a:r>
            <a:endParaRPr sz="1200">
              <a:solidFill>
                <a:srgbClr val="141414"/>
              </a:solidFill>
              <a:latin typeface="Red Hat Display"/>
              <a:ea typeface="Red Hat Display"/>
              <a:cs typeface="Red Hat Display"/>
              <a:sym typeface="Red Hat Display"/>
            </a:endParaRPr>
          </a:p>
          <a:p>
            <a:pPr indent="0" lvl="0" marL="0" rtl="0" algn="l">
              <a:spcBef>
                <a:spcPts val="500"/>
              </a:spcBef>
              <a:spcAft>
                <a:spcPts val="0"/>
              </a:spcAft>
              <a:buNone/>
            </a:pPr>
            <a:r>
              <a:rPr lang="en">
                <a:solidFill>
                  <a:srgbClr val="EE0000"/>
                </a:solidFill>
                <a:latin typeface="Red Hat Display Medium"/>
                <a:ea typeface="Red Hat Display Medium"/>
                <a:cs typeface="Red Hat Display Medium"/>
                <a:sym typeface="Red Hat Display Medium"/>
              </a:rPr>
              <a:t>Control and execution cluster capacity shared</a:t>
            </a:r>
            <a:endParaRPr>
              <a:solidFill>
                <a:srgbClr val="EE0000"/>
              </a:solidFill>
              <a:latin typeface="Red Hat Display Medium"/>
              <a:ea typeface="Red Hat Display Medium"/>
              <a:cs typeface="Red Hat Display Medium"/>
              <a:sym typeface="Red Hat Display Medium"/>
            </a:endParaRPr>
          </a:p>
          <a:p>
            <a:pPr indent="0" lvl="0" marL="0" rtl="0" algn="l">
              <a:spcBef>
                <a:spcPts val="500"/>
              </a:spcBef>
              <a:spcAft>
                <a:spcPts val="0"/>
              </a:spcAft>
              <a:buNone/>
            </a:pPr>
            <a:r>
              <a:rPr lang="en" sz="1200">
                <a:solidFill>
                  <a:schemeClr val="dk1"/>
                </a:solidFill>
                <a:latin typeface="Red Hat Display"/>
                <a:ea typeface="Red Hat Display"/>
                <a:cs typeface="Red Hat Display"/>
                <a:sym typeface="Red Hat Display"/>
              </a:rPr>
              <a:t>Managing execution capacity increases in complexity as it grows</a:t>
            </a:r>
            <a:endParaRPr sz="1200">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t/>
            </a:r>
            <a:endParaRPr sz="1200">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lang="en">
                <a:solidFill>
                  <a:srgbClr val="EE0000"/>
                </a:solidFill>
                <a:latin typeface="Red Hat Display Medium"/>
                <a:ea typeface="Red Hat Display Medium"/>
                <a:cs typeface="Red Hat Display Medium"/>
                <a:sym typeface="Red Hat Display Medium"/>
              </a:rPr>
              <a:t>Deployment limitations</a:t>
            </a:r>
            <a:endParaRPr>
              <a:solidFill>
                <a:srgbClr val="EE0000"/>
              </a:solidFill>
              <a:latin typeface="Red Hat Display Medium"/>
              <a:ea typeface="Red Hat Display Medium"/>
              <a:cs typeface="Red Hat Display Medium"/>
              <a:sym typeface="Red Hat Display Medium"/>
            </a:endParaRPr>
          </a:p>
          <a:p>
            <a:pPr indent="0" lvl="0" marL="0" rtl="0" algn="l">
              <a:spcBef>
                <a:spcPts val="500"/>
              </a:spcBef>
              <a:spcAft>
                <a:spcPts val="0"/>
              </a:spcAft>
              <a:buNone/>
            </a:pPr>
            <a:r>
              <a:rPr lang="en" sz="1200">
                <a:solidFill>
                  <a:schemeClr val="dk1"/>
                </a:solidFill>
                <a:latin typeface="Red Hat Display"/>
                <a:ea typeface="Red Hat Display"/>
                <a:cs typeface="Red Hat Display"/>
                <a:sym typeface="Red Hat Display"/>
              </a:rPr>
              <a:t>Execution capacity limited to a single cluster</a:t>
            </a:r>
            <a:endParaRPr sz="1200">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lang="en" sz="1200">
                <a:solidFill>
                  <a:schemeClr val="dk1"/>
                </a:solidFill>
                <a:latin typeface="Red Hat Display"/>
                <a:ea typeface="Red Hat Display"/>
                <a:cs typeface="Red Hat Display"/>
                <a:sym typeface="Red Hat Display"/>
              </a:rPr>
              <a:t>Closely coupled to the database and requires low latency</a:t>
            </a:r>
            <a:endParaRPr sz="1200">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t/>
            </a:r>
            <a:endParaRPr sz="1200">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lang="en">
                <a:solidFill>
                  <a:srgbClr val="EE0000"/>
                </a:solidFill>
                <a:latin typeface="Red Hat Display Medium"/>
                <a:ea typeface="Red Hat Display Medium"/>
                <a:cs typeface="Red Hat Display Medium"/>
                <a:sym typeface="Red Hat Display Medium"/>
              </a:rPr>
              <a:t>Isolated node constraints</a:t>
            </a:r>
            <a:endParaRPr>
              <a:solidFill>
                <a:srgbClr val="EE0000"/>
              </a:solidFill>
              <a:latin typeface="Red Hat Display Medium"/>
              <a:ea typeface="Red Hat Display Medium"/>
              <a:cs typeface="Red Hat Display Medium"/>
              <a:sym typeface="Red Hat Display Medium"/>
            </a:endParaRPr>
          </a:p>
          <a:p>
            <a:pPr indent="0" lvl="0" marL="0" rtl="0" algn="l">
              <a:spcBef>
                <a:spcPts val="500"/>
              </a:spcBef>
              <a:spcAft>
                <a:spcPts val="0"/>
              </a:spcAft>
              <a:buNone/>
            </a:pPr>
            <a:r>
              <a:rPr lang="en" sz="1200">
                <a:solidFill>
                  <a:schemeClr val="dk1"/>
                </a:solidFill>
                <a:latin typeface="Red Hat Display"/>
                <a:ea typeface="Red Hat Display"/>
                <a:cs typeface="Red Hat Display"/>
                <a:sym typeface="Red Hat Display"/>
              </a:rPr>
              <a:t>One way communication from the controller cluster using SSH</a:t>
            </a:r>
            <a:endParaRPr sz="1200">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lang="en" sz="1200">
                <a:solidFill>
                  <a:schemeClr val="dk1"/>
                </a:solidFill>
                <a:latin typeface="Red Hat Display"/>
                <a:ea typeface="Red Hat Display"/>
                <a:cs typeface="Red Hat Display"/>
                <a:sym typeface="Red Hat Display"/>
              </a:rPr>
              <a:t>Additional  hosts needed for remote execution (Jump hosts, SSH proxies)</a:t>
            </a:r>
            <a:endParaRPr sz="1200">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lang="en" sz="1200">
                <a:solidFill>
                  <a:schemeClr val="dk1"/>
                </a:solidFill>
                <a:latin typeface="Red Hat Display"/>
                <a:ea typeface="Red Hat Display"/>
                <a:cs typeface="Red Hat Display"/>
                <a:sym typeface="Red Hat Display"/>
              </a:rPr>
              <a:t>Extremely sensitive to latency</a:t>
            </a:r>
            <a:endParaRPr sz="1200">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lang="en" sz="1200">
                <a:solidFill>
                  <a:schemeClr val="dk1"/>
                </a:solidFill>
                <a:latin typeface="Red Hat Display"/>
                <a:ea typeface="Red Hat Display"/>
                <a:cs typeface="Red Hat Display"/>
                <a:sym typeface="Red Hat Display"/>
              </a:rPr>
              <a:t>Low resilience to connection disruption</a:t>
            </a:r>
            <a:endParaRPr sz="1200">
              <a:solidFill>
                <a:schemeClr val="accent1"/>
              </a:solidFill>
              <a:latin typeface="Red Hat Display Medium"/>
              <a:ea typeface="Red Hat Display Medium"/>
              <a:cs typeface="Red Hat Display Medium"/>
              <a:sym typeface="Red Hat Display Medium"/>
            </a:endParaRPr>
          </a:p>
          <a:p>
            <a:pPr indent="0" lvl="0" marL="0" rtl="0" algn="l">
              <a:lnSpc>
                <a:spcPct val="140000"/>
              </a:lnSpc>
              <a:spcBef>
                <a:spcPts val="500"/>
              </a:spcBef>
              <a:spcAft>
                <a:spcPts val="400"/>
              </a:spcAft>
              <a:buNone/>
            </a:pPr>
            <a:r>
              <a:t/>
            </a:r>
            <a:endParaRPr>
              <a:solidFill>
                <a:schemeClr val="dk1"/>
              </a:solidFill>
              <a:latin typeface="Red Hat Display"/>
              <a:ea typeface="Red Hat Display"/>
              <a:cs typeface="Red Hat Display"/>
              <a:sym typeface="Red Hat Display"/>
            </a:endParaRPr>
          </a:p>
        </p:txBody>
      </p:sp>
      <p:cxnSp>
        <p:nvCxnSpPr>
          <p:cNvPr id="629" name="Google Shape;629;p67"/>
          <p:cNvCxnSpPr/>
          <p:nvPr/>
        </p:nvCxnSpPr>
        <p:spPr>
          <a:xfrm>
            <a:off x="724144" y="2247911"/>
            <a:ext cx="0" cy="3909300"/>
          </a:xfrm>
          <a:prstGeom prst="straightConnector1">
            <a:avLst/>
          </a:prstGeom>
          <a:noFill/>
          <a:ln cap="rnd" cmpd="sng" w="19050">
            <a:solidFill>
              <a:srgbClr val="BFBFBF"/>
            </a:solidFill>
            <a:prstDash val="dot"/>
            <a:round/>
            <a:headEnd len="med" w="med" type="none"/>
            <a:tailEnd len="med" w="med" type="none"/>
          </a:ln>
        </p:spPr>
      </p:cxnSp>
      <p:grpSp>
        <p:nvGrpSpPr>
          <p:cNvPr id="630" name="Google Shape;630;p67"/>
          <p:cNvGrpSpPr/>
          <p:nvPr/>
        </p:nvGrpSpPr>
        <p:grpSpPr>
          <a:xfrm>
            <a:off x="6619658" y="1650983"/>
            <a:ext cx="3877200" cy="4341150"/>
            <a:chOff x="6619658" y="1650983"/>
            <a:chExt cx="3877200" cy="4341150"/>
          </a:xfrm>
        </p:grpSpPr>
        <p:sp>
          <p:nvSpPr>
            <p:cNvPr id="631" name="Google Shape;631;p67"/>
            <p:cNvSpPr/>
            <p:nvPr/>
          </p:nvSpPr>
          <p:spPr>
            <a:xfrm>
              <a:off x="6619658" y="2155433"/>
              <a:ext cx="3864300" cy="3836700"/>
            </a:xfrm>
            <a:prstGeom prst="rect">
              <a:avLst/>
            </a:prstGeom>
            <a:solidFill>
              <a:srgbClr val="FFFFFF"/>
            </a:solidFill>
            <a:ln cap="flat" cmpd="sng" w="9525">
              <a:solidFill>
                <a:schemeClr val="dk2"/>
              </a:solidFill>
              <a:prstDash val="dot"/>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632" name="Google Shape;632;p67"/>
            <p:cNvCxnSpPr>
              <a:stCxn id="633" idx="0"/>
            </p:cNvCxnSpPr>
            <p:nvPr/>
          </p:nvCxnSpPr>
          <p:spPr>
            <a:xfrm rot="10800000">
              <a:off x="8551858" y="3603467"/>
              <a:ext cx="0" cy="245700"/>
            </a:xfrm>
            <a:prstGeom prst="straightConnector1">
              <a:avLst/>
            </a:prstGeom>
            <a:noFill/>
            <a:ln cap="flat" cmpd="sng" w="9525">
              <a:solidFill>
                <a:schemeClr val="dk2"/>
              </a:solidFill>
              <a:prstDash val="solid"/>
              <a:round/>
              <a:headEnd len="med" w="med" type="none"/>
              <a:tailEnd len="med" w="med" type="none"/>
            </a:ln>
          </p:spPr>
        </p:cxnSp>
        <p:sp>
          <p:nvSpPr>
            <p:cNvPr id="634" name="Google Shape;634;p67"/>
            <p:cNvSpPr txBox="1"/>
            <p:nvPr/>
          </p:nvSpPr>
          <p:spPr>
            <a:xfrm>
              <a:off x="6619658" y="1650983"/>
              <a:ext cx="3877200" cy="536400"/>
            </a:xfrm>
            <a:prstGeom prst="rect">
              <a:avLst/>
            </a:prstGeom>
            <a:solidFill>
              <a:srgbClr val="5F0000"/>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 sz="1500">
                  <a:solidFill>
                    <a:srgbClr val="FFFFFF"/>
                  </a:solidFill>
                  <a:latin typeface="Red Hat Display"/>
                  <a:ea typeface="Red Hat Display"/>
                  <a:cs typeface="Red Hat Display"/>
                  <a:sym typeface="Red Hat Display"/>
                </a:rPr>
                <a:t>Ansible Automation Platform</a:t>
              </a:r>
              <a:endParaRPr sz="900">
                <a:solidFill>
                  <a:srgbClr val="FFFFFF"/>
                </a:solidFill>
                <a:latin typeface="Red Hat Display"/>
                <a:ea typeface="Red Hat Display"/>
                <a:cs typeface="Red Hat Display"/>
                <a:sym typeface="Red Hat Display"/>
              </a:endParaRPr>
            </a:p>
          </p:txBody>
        </p:sp>
        <p:sp>
          <p:nvSpPr>
            <p:cNvPr id="635" name="Google Shape;635;p67"/>
            <p:cNvSpPr txBox="1"/>
            <p:nvPr/>
          </p:nvSpPr>
          <p:spPr>
            <a:xfrm>
              <a:off x="6759658" y="2271100"/>
              <a:ext cx="3584400" cy="538800"/>
            </a:xfrm>
            <a:prstGeom prst="rect">
              <a:avLst/>
            </a:prstGeom>
            <a:solidFill>
              <a:srgbClr val="000000"/>
            </a:solidFill>
            <a:ln>
              <a:noFill/>
            </a:ln>
          </p:spPr>
          <p:txBody>
            <a:bodyPr anchorCtr="0" anchor="t" bIns="121900" lIns="121900" spcFirstLastPara="1" rIns="121900" wrap="square" tIns="121900">
              <a:spAutoFit/>
            </a:bodyPr>
            <a:lstStyle/>
            <a:p>
              <a:pPr indent="609600" lvl="0" marL="0" rtl="0" algn="l">
                <a:spcBef>
                  <a:spcPts val="0"/>
                </a:spcBef>
                <a:spcAft>
                  <a:spcPts val="0"/>
                </a:spcAft>
                <a:buNone/>
              </a:pPr>
              <a:r>
                <a:rPr lang="en" sz="1900">
                  <a:solidFill>
                    <a:srgbClr val="FFFFFF"/>
                  </a:solidFill>
                  <a:latin typeface="Red Hat Display"/>
                  <a:ea typeface="Red Hat Display"/>
                  <a:cs typeface="Red Hat Display"/>
                  <a:sym typeface="Red Hat Display"/>
                </a:rPr>
                <a:t>WebUI</a:t>
              </a:r>
              <a:endParaRPr sz="1900">
                <a:solidFill>
                  <a:srgbClr val="FFFFFF"/>
                </a:solidFill>
                <a:latin typeface="Red Hat Display"/>
                <a:ea typeface="Red Hat Display"/>
                <a:cs typeface="Red Hat Display"/>
                <a:sym typeface="Red Hat Display"/>
              </a:endParaRPr>
            </a:p>
          </p:txBody>
        </p:sp>
        <p:sp>
          <p:nvSpPr>
            <p:cNvPr id="633" name="Google Shape;633;p67"/>
            <p:cNvSpPr txBox="1"/>
            <p:nvPr/>
          </p:nvSpPr>
          <p:spPr>
            <a:xfrm>
              <a:off x="6759658" y="3849167"/>
              <a:ext cx="3584400" cy="533700"/>
            </a:xfrm>
            <a:prstGeom prst="rect">
              <a:avLst/>
            </a:prstGeom>
            <a:solidFill>
              <a:srgbClr val="8F0000"/>
            </a:solidFill>
            <a:ln>
              <a:noFill/>
            </a:ln>
          </p:spPr>
          <p:txBody>
            <a:bodyPr anchorCtr="0" anchor="t" bIns="121900" lIns="121900" spcFirstLastPara="1" rIns="121900" wrap="square" tIns="121900">
              <a:noAutofit/>
            </a:bodyPr>
            <a:lstStyle/>
            <a:p>
              <a:pPr indent="0" lvl="0" marL="0" rtl="0" algn="ctr">
                <a:spcBef>
                  <a:spcPts val="0"/>
                </a:spcBef>
                <a:spcAft>
                  <a:spcPts val="0"/>
                </a:spcAft>
                <a:buNone/>
              </a:pPr>
              <a:r>
                <a:rPr lang="en" sz="1900">
                  <a:solidFill>
                    <a:srgbClr val="FFFFFF"/>
                  </a:solidFill>
                  <a:latin typeface="Red Hat Display"/>
                  <a:ea typeface="Red Hat Display"/>
                  <a:cs typeface="Red Hat Display"/>
                  <a:sym typeface="Red Hat Display"/>
                </a:rPr>
                <a:t>Execution</a:t>
              </a:r>
              <a:endParaRPr sz="2300">
                <a:solidFill>
                  <a:srgbClr val="FFFFFF"/>
                </a:solidFill>
                <a:latin typeface="Red Hat Display"/>
                <a:ea typeface="Red Hat Display"/>
                <a:cs typeface="Red Hat Display"/>
                <a:sym typeface="Red Hat Display"/>
              </a:endParaRPr>
            </a:p>
          </p:txBody>
        </p:sp>
        <p:pic>
          <p:nvPicPr>
            <p:cNvPr id="636" name="Google Shape;636;p67"/>
            <p:cNvPicPr preferRelativeResize="0"/>
            <p:nvPr/>
          </p:nvPicPr>
          <p:blipFill rotWithShape="1">
            <a:blip r:embed="rId3">
              <a:alphaModFix/>
            </a:blip>
            <a:srcRect b="0" l="0" r="0" t="0"/>
            <a:stretch/>
          </p:blipFill>
          <p:spPr>
            <a:xfrm>
              <a:off x="6790160" y="2294054"/>
              <a:ext cx="487680" cy="487680"/>
            </a:xfrm>
            <a:prstGeom prst="rect">
              <a:avLst/>
            </a:prstGeom>
            <a:noFill/>
            <a:ln>
              <a:noFill/>
            </a:ln>
          </p:spPr>
        </p:pic>
        <p:sp>
          <p:nvSpPr>
            <p:cNvPr id="637" name="Google Shape;637;p67"/>
            <p:cNvSpPr txBox="1"/>
            <p:nvPr/>
          </p:nvSpPr>
          <p:spPr>
            <a:xfrm>
              <a:off x="6759658" y="2790833"/>
              <a:ext cx="3584400" cy="538800"/>
            </a:xfrm>
            <a:prstGeom prst="rect">
              <a:avLst/>
            </a:prstGeom>
            <a:solidFill>
              <a:srgbClr val="4D4D4D"/>
            </a:solidFill>
            <a:ln>
              <a:noFill/>
            </a:ln>
          </p:spPr>
          <p:txBody>
            <a:bodyPr anchorCtr="0" anchor="t" bIns="121900" lIns="121900" spcFirstLastPara="1" rIns="121900" wrap="square" tIns="121900">
              <a:spAutoFit/>
            </a:bodyPr>
            <a:lstStyle/>
            <a:p>
              <a:pPr indent="609600" lvl="0" marL="0" rtl="0" algn="l">
                <a:spcBef>
                  <a:spcPts val="0"/>
                </a:spcBef>
                <a:spcAft>
                  <a:spcPts val="0"/>
                </a:spcAft>
                <a:buNone/>
              </a:pPr>
              <a:r>
                <a:rPr lang="en" sz="1900">
                  <a:solidFill>
                    <a:srgbClr val="FFFFFF"/>
                  </a:solidFill>
                  <a:latin typeface="Red Hat Display"/>
                  <a:ea typeface="Red Hat Display"/>
                  <a:cs typeface="Red Hat Display"/>
                  <a:sym typeface="Red Hat Display"/>
                </a:rPr>
                <a:t>API</a:t>
              </a:r>
              <a:endParaRPr sz="1900">
                <a:solidFill>
                  <a:srgbClr val="FFFFFF"/>
                </a:solidFill>
                <a:latin typeface="Red Hat Display"/>
                <a:ea typeface="Red Hat Display"/>
                <a:cs typeface="Red Hat Display"/>
                <a:sym typeface="Red Hat Display"/>
              </a:endParaRPr>
            </a:p>
          </p:txBody>
        </p:sp>
        <p:pic>
          <p:nvPicPr>
            <p:cNvPr id="638" name="Google Shape;638;p67"/>
            <p:cNvPicPr preferRelativeResize="0"/>
            <p:nvPr/>
          </p:nvPicPr>
          <p:blipFill rotWithShape="1">
            <a:blip r:embed="rId4">
              <a:alphaModFix/>
            </a:blip>
            <a:srcRect b="0" l="0" r="0" t="0"/>
            <a:stretch/>
          </p:blipFill>
          <p:spPr>
            <a:xfrm>
              <a:off x="6790156" y="2813783"/>
              <a:ext cx="487680" cy="487680"/>
            </a:xfrm>
            <a:prstGeom prst="rect">
              <a:avLst/>
            </a:prstGeom>
            <a:noFill/>
            <a:ln>
              <a:noFill/>
            </a:ln>
          </p:spPr>
        </p:pic>
        <p:sp>
          <p:nvSpPr>
            <p:cNvPr id="639" name="Google Shape;639;p67"/>
            <p:cNvSpPr txBox="1"/>
            <p:nvPr/>
          </p:nvSpPr>
          <p:spPr>
            <a:xfrm>
              <a:off x="6759658" y="3316631"/>
              <a:ext cx="1194900" cy="533700"/>
            </a:xfrm>
            <a:prstGeom prst="rect">
              <a:avLst/>
            </a:prstGeom>
            <a:solidFill>
              <a:srgbClr val="F3F3F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rPr lang="en" sz="900">
                  <a:latin typeface="Red Hat Display"/>
                  <a:ea typeface="Red Hat Display"/>
                  <a:cs typeface="Red Hat Display"/>
                  <a:sym typeface="Red Hat Display"/>
                </a:rPr>
                <a:t>                 RBAC</a:t>
              </a:r>
              <a:endParaRPr sz="900">
                <a:latin typeface="Red Hat Display"/>
                <a:ea typeface="Red Hat Display"/>
                <a:cs typeface="Red Hat Display"/>
                <a:sym typeface="Red Hat Display"/>
              </a:endParaRPr>
            </a:p>
          </p:txBody>
        </p:sp>
        <p:pic>
          <p:nvPicPr>
            <p:cNvPr id="640" name="Google Shape;640;p67"/>
            <p:cNvPicPr preferRelativeResize="0"/>
            <p:nvPr/>
          </p:nvPicPr>
          <p:blipFill rotWithShape="1">
            <a:blip r:embed="rId5">
              <a:alphaModFix/>
            </a:blip>
            <a:srcRect b="0" l="0" r="0" t="0"/>
            <a:stretch/>
          </p:blipFill>
          <p:spPr>
            <a:xfrm>
              <a:off x="6790151" y="3339595"/>
              <a:ext cx="487680" cy="487680"/>
            </a:xfrm>
            <a:prstGeom prst="rect">
              <a:avLst/>
            </a:prstGeom>
            <a:noFill/>
            <a:ln>
              <a:noFill/>
            </a:ln>
          </p:spPr>
        </p:pic>
        <p:sp>
          <p:nvSpPr>
            <p:cNvPr id="641" name="Google Shape;641;p67"/>
            <p:cNvSpPr txBox="1"/>
            <p:nvPr/>
          </p:nvSpPr>
          <p:spPr>
            <a:xfrm>
              <a:off x="7954458" y="3316633"/>
              <a:ext cx="1194900" cy="533700"/>
            </a:xfrm>
            <a:prstGeom prst="rect">
              <a:avLst/>
            </a:prstGeom>
            <a:solidFill>
              <a:srgbClr val="C9C9C9"/>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rPr lang="en" sz="900">
                  <a:latin typeface="Red Hat Display"/>
                  <a:ea typeface="Red Hat Display"/>
                  <a:cs typeface="Red Hat Display"/>
                  <a:sym typeface="Red Hat Display"/>
                </a:rPr>
                <a:t>                Workflows</a:t>
              </a:r>
              <a:endParaRPr sz="900">
                <a:latin typeface="Red Hat Display"/>
                <a:ea typeface="Red Hat Display"/>
                <a:cs typeface="Red Hat Display"/>
                <a:sym typeface="Red Hat Display"/>
              </a:endParaRPr>
            </a:p>
          </p:txBody>
        </p:sp>
        <p:sp>
          <p:nvSpPr>
            <p:cNvPr id="642" name="Google Shape;642;p67"/>
            <p:cNvSpPr txBox="1"/>
            <p:nvPr/>
          </p:nvSpPr>
          <p:spPr>
            <a:xfrm>
              <a:off x="9149258" y="3316639"/>
              <a:ext cx="1194900" cy="533700"/>
            </a:xfrm>
            <a:prstGeom prst="rect">
              <a:avLst/>
            </a:prstGeom>
            <a:solidFill>
              <a:srgbClr val="8B8B8B"/>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rPr lang="en" sz="900">
                  <a:latin typeface="Red Hat Display"/>
                  <a:ea typeface="Red Hat Display"/>
                  <a:cs typeface="Red Hat Display"/>
                  <a:sym typeface="Red Hat Display"/>
                </a:rPr>
                <a:t>                 Audit</a:t>
              </a:r>
              <a:endParaRPr sz="900">
                <a:latin typeface="Red Hat Display"/>
                <a:ea typeface="Red Hat Display"/>
                <a:cs typeface="Red Hat Display"/>
                <a:sym typeface="Red Hat Display"/>
              </a:endParaRPr>
            </a:p>
          </p:txBody>
        </p:sp>
        <p:pic>
          <p:nvPicPr>
            <p:cNvPr id="643" name="Google Shape;643;p67"/>
            <p:cNvPicPr preferRelativeResize="0"/>
            <p:nvPr/>
          </p:nvPicPr>
          <p:blipFill rotWithShape="1">
            <a:blip r:embed="rId6">
              <a:alphaModFix/>
            </a:blip>
            <a:srcRect b="0" l="0" r="0" t="0"/>
            <a:stretch/>
          </p:blipFill>
          <p:spPr>
            <a:xfrm>
              <a:off x="7969695" y="3339583"/>
              <a:ext cx="487680" cy="487680"/>
            </a:xfrm>
            <a:prstGeom prst="rect">
              <a:avLst/>
            </a:prstGeom>
            <a:noFill/>
            <a:ln>
              <a:noFill/>
            </a:ln>
          </p:spPr>
        </p:pic>
        <p:pic>
          <p:nvPicPr>
            <p:cNvPr id="644" name="Google Shape;644;p67"/>
            <p:cNvPicPr preferRelativeResize="0"/>
            <p:nvPr/>
          </p:nvPicPr>
          <p:blipFill rotWithShape="1">
            <a:blip r:embed="rId7">
              <a:alphaModFix/>
            </a:blip>
            <a:srcRect b="0" l="0" r="0" t="0"/>
            <a:stretch/>
          </p:blipFill>
          <p:spPr>
            <a:xfrm>
              <a:off x="9199234" y="3339600"/>
              <a:ext cx="487680" cy="487680"/>
            </a:xfrm>
            <a:prstGeom prst="rect">
              <a:avLst/>
            </a:prstGeom>
            <a:noFill/>
            <a:ln>
              <a:noFill/>
            </a:ln>
          </p:spPr>
        </p:pic>
        <p:sp>
          <p:nvSpPr>
            <p:cNvPr id="645" name="Google Shape;645;p67"/>
            <p:cNvSpPr txBox="1"/>
            <p:nvPr/>
          </p:nvSpPr>
          <p:spPr>
            <a:xfrm>
              <a:off x="7290492" y="4870700"/>
              <a:ext cx="2517900" cy="477000"/>
            </a:xfrm>
            <a:prstGeom prst="rect">
              <a:avLst/>
            </a:prstGeom>
            <a:noFill/>
            <a:ln>
              <a:noFill/>
            </a:ln>
          </p:spPr>
          <p:txBody>
            <a:bodyPr anchorCtr="0" anchor="t" bIns="121900" lIns="121900" spcFirstLastPara="1" rIns="121900" wrap="square" tIns="121900">
              <a:spAutoFit/>
            </a:bodyPr>
            <a:lstStyle/>
            <a:p>
              <a:pPr indent="0" lvl="0" marL="0" rtl="0" algn="ctr">
                <a:spcBef>
                  <a:spcPts val="0"/>
                </a:spcBef>
                <a:spcAft>
                  <a:spcPts val="0"/>
                </a:spcAft>
                <a:buNone/>
              </a:pPr>
              <a:r>
                <a:rPr lang="en" sz="1500">
                  <a:latin typeface="Red Hat Display"/>
                  <a:ea typeface="Red Hat Display"/>
                  <a:cs typeface="Red Hat Display"/>
                  <a:sym typeface="Red Hat Display"/>
                </a:rPr>
                <a:t>virtualenvs</a:t>
              </a:r>
              <a:endParaRPr sz="1500">
                <a:latin typeface="Red Hat Display"/>
                <a:ea typeface="Red Hat Display"/>
                <a:cs typeface="Red Hat Display"/>
                <a:sym typeface="Red Hat Display"/>
              </a:endParaRPr>
            </a:p>
          </p:txBody>
        </p:sp>
        <p:pic>
          <p:nvPicPr>
            <p:cNvPr id="646" name="Google Shape;646;p67"/>
            <p:cNvPicPr preferRelativeResize="0"/>
            <p:nvPr/>
          </p:nvPicPr>
          <p:blipFill>
            <a:blip r:embed="rId8">
              <a:alphaModFix/>
            </a:blip>
            <a:stretch>
              <a:fillRect/>
            </a:stretch>
          </p:blipFill>
          <p:spPr>
            <a:xfrm>
              <a:off x="7325292" y="5388900"/>
              <a:ext cx="350932" cy="350932"/>
            </a:xfrm>
            <a:prstGeom prst="rect">
              <a:avLst/>
            </a:prstGeom>
            <a:noFill/>
            <a:ln>
              <a:noFill/>
            </a:ln>
          </p:spPr>
        </p:pic>
        <p:pic>
          <p:nvPicPr>
            <p:cNvPr id="647" name="Google Shape;647;p67"/>
            <p:cNvPicPr preferRelativeResize="0"/>
            <p:nvPr/>
          </p:nvPicPr>
          <p:blipFill>
            <a:blip r:embed="rId9">
              <a:alphaModFix/>
            </a:blip>
            <a:stretch>
              <a:fillRect/>
            </a:stretch>
          </p:blipFill>
          <p:spPr>
            <a:xfrm>
              <a:off x="7833290" y="5446131"/>
              <a:ext cx="430800" cy="227523"/>
            </a:xfrm>
            <a:prstGeom prst="rect">
              <a:avLst/>
            </a:prstGeom>
            <a:noFill/>
            <a:ln>
              <a:noFill/>
            </a:ln>
          </p:spPr>
        </p:pic>
        <p:pic>
          <p:nvPicPr>
            <p:cNvPr id="648" name="Google Shape;648;p67"/>
            <p:cNvPicPr preferRelativeResize="0"/>
            <p:nvPr/>
          </p:nvPicPr>
          <p:blipFill>
            <a:blip r:embed="rId10">
              <a:alphaModFix/>
            </a:blip>
            <a:stretch>
              <a:fillRect/>
            </a:stretch>
          </p:blipFill>
          <p:spPr>
            <a:xfrm>
              <a:off x="8421158" y="5446133"/>
              <a:ext cx="568870" cy="227533"/>
            </a:xfrm>
            <a:prstGeom prst="rect">
              <a:avLst/>
            </a:prstGeom>
            <a:noFill/>
            <a:ln>
              <a:noFill/>
            </a:ln>
          </p:spPr>
        </p:pic>
        <p:pic>
          <p:nvPicPr>
            <p:cNvPr id="649" name="Google Shape;649;p67"/>
            <p:cNvPicPr preferRelativeResize="0"/>
            <p:nvPr/>
          </p:nvPicPr>
          <p:blipFill>
            <a:blip r:embed="rId11">
              <a:alphaModFix/>
            </a:blip>
            <a:stretch>
              <a:fillRect/>
            </a:stretch>
          </p:blipFill>
          <p:spPr>
            <a:xfrm>
              <a:off x="9135397" y="5490001"/>
              <a:ext cx="696433" cy="164664"/>
            </a:xfrm>
            <a:prstGeom prst="rect">
              <a:avLst/>
            </a:prstGeom>
            <a:noFill/>
            <a:ln>
              <a:noFill/>
            </a:ln>
          </p:spPr>
        </p:pic>
        <p:sp>
          <p:nvSpPr>
            <p:cNvPr id="650" name="Google Shape;650;p67"/>
            <p:cNvSpPr/>
            <p:nvPr/>
          </p:nvSpPr>
          <p:spPr>
            <a:xfrm rot="5400000">
              <a:off x="8439842" y="4047107"/>
              <a:ext cx="219300" cy="25296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pic>
          <p:nvPicPr>
            <p:cNvPr id="651" name="Google Shape;651;p67"/>
            <p:cNvPicPr preferRelativeResize="0"/>
            <p:nvPr/>
          </p:nvPicPr>
          <p:blipFill rotWithShape="1">
            <a:blip r:embed="rId12">
              <a:alphaModFix/>
            </a:blip>
            <a:srcRect b="0" l="0" r="0" t="0"/>
            <a:stretch/>
          </p:blipFill>
          <p:spPr>
            <a:xfrm>
              <a:off x="6790144" y="3865389"/>
              <a:ext cx="487680" cy="487680"/>
            </a:xfrm>
            <a:prstGeom prst="rect">
              <a:avLst/>
            </a:prstGeom>
            <a:noFill/>
            <a:ln>
              <a:noFill/>
            </a:ln>
          </p:spPr>
        </p:pic>
        <p:pic>
          <p:nvPicPr>
            <p:cNvPr id="652" name="Google Shape;652;p67"/>
            <p:cNvPicPr preferRelativeResize="0"/>
            <p:nvPr/>
          </p:nvPicPr>
          <p:blipFill rotWithShape="1">
            <a:blip r:embed="rId13">
              <a:alphaModFix/>
            </a:blip>
            <a:srcRect b="0" l="0" r="0" t="0"/>
            <a:stretch/>
          </p:blipFill>
          <p:spPr>
            <a:xfrm>
              <a:off x="7330242" y="4426265"/>
              <a:ext cx="487700" cy="487700"/>
            </a:xfrm>
            <a:prstGeom prst="rect">
              <a:avLst/>
            </a:prstGeom>
            <a:noFill/>
            <a:ln>
              <a:noFill/>
            </a:ln>
          </p:spPr>
        </p:pic>
        <p:pic>
          <p:nvPicPr>
            <p:cNvPr id="653" name="Google Shape;653;p67"/>
            <p:cNvPicPr preferRelativeResize="0"/>
            <p:nvPr/>
          </p:nvPicPr>
          <p:blipFill rotWithShape="1">
            <a:blip r:embed="rId13">
              <a:alphaModFix/>
            </a:blip>
            <a:srcRect b="0" l="0" r="0" t="0"/>
            <a:stretch/>
          </p:blipFill>
          <p:spPr>
            <a:xfrm>
              <a:off x="7817942" y="4426265"/>
              <a:ext cx="487700" cy="487700"/>
            </a:xfrm>
            <a:prstGeom prst="rect">
              <a:avLst/>
            </a:prstGeom>
            <a:noFill/>
            <a:ln>
              <a:noFill/>
            </a:ln>
          </p:spPr>
        </p:pic>
        <p:pic>
          <p:nvPicPr>
            <p:cNvPr id="654" name="Google Shape;654;p67"/>
            <p:cNvPicPr preferRelativeResize="0"/>
            <p:nvPr/>
          </p:nvPicPr>
          <p:blipFill rotWithShape="1">
            <a:blip r:embed="rId13">
              <a:alphaModFix/>
            </a:blip>
            <a:srcRect b="0" l="0" r="0" t="0"/>
            <a:stretch/>
          </p:blipFill>
          <p:spPr>
            <a:xfrm>
              <a:off x="8305642" y="4426265"/>
              <a:ext cx="487700" cy="487700"/>
            </a:xfrm>
            <a:prstGeom prst="rect">
              <a:avLst/>
            </a:prstGeom>
            <a:noFill/>
            <a:ln>
              <a:noFill/>
            </a:ln>
          </p:spPr>
        </p:pic>
        <p:pic>
          <p:nvPicPr>
            <p:cNvPr id="655" name="Google Shape;655;p67"/>
            <p:cNvPicPr preferRelativeResize="0"/>
            <p:nvPr/>
          </p:nvPicPr>
          <p:blipFill rotWithShape="1">
            <a:blip r:embed="rId13">
              <a:alphaModFix/>
            </a:blip>
            <a:srcRect b="0" l="0" r="0" t="0"/>
            <a:stretch/>
          </p:blipFill>
          <p:spPr>
            <a:xfrm>
              <a:off x="8793342" y="4426265"/>
              <a:ext cx="487700" cy="487700"/>
            </a:xfrm>
            <a:prstGeom prst="rect">
              <a:avLst/>
            </a:prstGeom>
            <a:noFill/>
            <a:ln>
              <a:noFill/>
            </a:ln>
          </p:spPr>
        </p:pic>
        <p:pic>
          <p:nvPicPr>
            <p:cNvPr id="656" name="Google Shape;656;p67"/>
            <p:cNvPicPr preferRelativeResize="0"/>
            <p:nvPr/>
          </p:nvPicPr>
          <p:blipFill rotWithShape="1">
            <a:blip r:embed="rId13">
              <a:alphaModFix/>
            </a:blip>
            <a:srcRect b="0" l="0" r="0" t="0"/>
            <a:stretch/>
          </p:blipFill>
          <p:spPr>
            <a:xfrm>
              <a:off x="9281042" y="4426265"/>
              <a:ext cx="487700" cy="487700"/>
            </a:xfrm>
            <a:prstGeom prst="rect">
              <a:avLst/>
            </a:prstGeom>
            <a:noFill/>
            <a:ln>
              <a:noFill/>
            </a:ln>
          </p:spPr>
        </p:pic>
      </p:grpSp>
      <p:pic>
        <p:nvPicPr>
          <p:cNvPr id="657" name="Google Shape;657;p67"/>
          <p:cNvPicPr preferRelativeResize="0"/>
          <p:nvPr/>
        </p:nvPicPr>
        <p:blipFill rotWithShape="1">
          <a:blip r:embed="rId14">
            <a:alphaModFix/>
          </a:blip>
          <a:srcRect b="0" l="0" r="0" t="0"/>
          <a:stretch/>
        </p:blipFill>
        <p:spPr>
          <a:xfrm>
            <a:off x="481842" y="1625763"/>
            <a:ext cx="484632" cy="48463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AAP">
  <a:themeElements>
    <a:clrScheme name="Simple Light">
      <a:dk1>
        <a:srgbClr val="000000"/>
      </a:dk1>
      <a:lt1>
        <a:srgbClr val="FFFFFF"/>
      </a:lt1>
      <a:dk2>
        <a:srgbClr val="595959"/>
      </a:dk2>
      <a:lt2>
        <a:srgbClr val="EEEEEE"/>
      </a:lt2>
      <a:accent1>
        <a:srgbClr val="EE0000"/>
      </a:accent1>
      <a:accent2>
        <a:srgbClr val="CC0000"/>
      </a:accent2>
      <a:accent3>
        <a:srgbClr val="A30000"/>
      </a:accent3>
      <a:accent4>
        <a:srgbClr val="820000"/>
      </a:accent4>
      <a:accent5>
        <a:srgbClr val="BFBFBF"/>
      </a:accent5>
      <a:accent6>
        <a:srgbClr val="808080"/>
      </a:accent6>
      <a:hlink>
        <a:srgbClr val="EE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