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10.xml.rels" ContentType="application/vnd.openxmlformats-package.relationships+xml"/>
  <Override PartName="/ppt/slideLayouts/_rels/slideLayout42.xml.rels" ContentType="application/vnd.openxmlformats-package.relationships+xml"/>
  <Override PartName="/ppt/slideLayouts/_rels/slideLayout36.xml.rels" ContentType="application/vnd.openxmlformats-package.relationships+xml"/>
  <Override PartName="/ppt/slideLayouts/_rels/slideLayout5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47.xml.rels" ContentType="application/vnd.openxmlformats-package.relationships+xml"/>
  <Override PartName="/ppt/slideLayouts/_rels/slideLayout82.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39.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3.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43.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44.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79.xml.rels" ContentType="application/vnd.openxmlformats-package.relationships+xml"/>
  <Override PartName="/ppt/slideLayouts/_rels/slideLayout59.xml.rels" ContentType="application/vnd.openxmlformats-package.relationships+xml"/>
  <Override PartName="/ppt/slideLayouts/_rels/slideLayout61.xml.rels" ContentType="application/vnd.openxmlformats-package.relationships+xml"/>
  <Override PartName="/ppt/slideLayouts/_rels/slideLayout12.xml.rels" ContentType="application/vnd.openxmlformats-package.relationships+xml"/>
  <Override PartName="/ppt/slideLayouts/_rels/slideLayout31.xml.rels" ContentType="application/vnd.openxmlformats-package.relationships+xml"/>
  <Override PartName="/ppt/slideLayouts/_rels/slideLayout80.xml.rels" ContentType="application/vnd.openxmlformats-package.relationships+xml"/>
  <Override PartName="/ppt/slideLayouts/_rels/slideLayout1.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41.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40.xml.rels" ContentType="application/vnd.openxmlformats-package.relationships+xml"/>
  <Override PartName="/ppt/slideLayouts/_rels/slideLayout58.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63.xml.rels" ContentType="application/vnd.openxmlformats-package.relationships+xml"/>
  <Override PartName="/ppt/slideLayouts/_rels/slideLayout30.xml.rels" ContentType="application/vnd.openxmlformats-package.relationships+xml"/>
  <Override PartName="/ppt/slideLayouts/_rels/slideLayout77.xml.rels" ContentType="application/vnd.openxmlformats-package.relationships+xml"/>
  <Override PartName="/ppt/slideLayouts/_rels/slideLayout28.xml.rels" ContentType="application/vnd.openxmlformats-package.relationships+xml"/>
  <Override PartName="/ppt/slideLayouts/_rels/slideLayout27.xml.rels" ContentType="application/vnd.openxmlformats-package.relationships+xml"/>
  <Override PartName="/ppt/slideLayouts/_rels/slideLayout74.xml.rels" ContentType="application/vnd.openxmlformats-package.relationships+xml"/>
  <Override PartName="/ppt/slideLayouts/_rels/slideLayout25.xml.rels" ContentType="application/vnd.openxmlformats-package.relationships+xml"/>
  <Override PartName="/ppt/slideLayouts/_rels/slideLayout73.xml.rels" ContentType="application/vnd.openxmlformats-package.relationships+xml"/>
  <Override PartName="/ppt/slideLayouts/_rels/slideLayout2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72.xml.rels" ContentType="application/vnd.openxmlformats-package.relationships+xml"/>
  <Override PartName="/ppt/slideLayouts/_rels/slideLayout23.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71.xml.rels" ContentType="application/vnd.openxmlformats-package.relationships+xml"/>
  <Override PartName="/ppt/slideLayouts/_rels/slideLayout22.xml.rels" ContentType="application/vnd.openxmlformats-package.relationships+xml"/>
  <Override PartName="/ppt/slideLayouts/_rels/slideLayout70.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65.xml.rels" ContentType="application/vnd.openxmlformats-package.relationships+xml"/>
  <Override PartName="/ppt/slideLayouts/_rels/slideLayout16.xml.rels" ContentType="application/vnd.openxmlformats-package.relationships+xml"/>
  <Override PartName="/ppt/slideLayouts/_rels/slideLayout37.xml.rels" ContentType="application/vnd.openxmlformats-package.relationships+xml"/>
  <Override PartName="/ppt/slideLayouts/_rels/slideLayout62.xml.rels" ContentType="application/vnd.openxmlformats-package.relationships+xml"/>
  <Override PartName="/ppt/slideLayouts/_rels/slideLayout13.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64.xml.rels" ContentType="application/vnd.openxmlformats-package.relationships+xml"/>
  <Override PartName="/ppt/slideLayouts/_rels/slideLayout15.xml.rels" ContentType="application/vnd.openxmlformats-package.relationships+xml"/>
  <Override PartName="/ppt/slideLayouts/_rels/slideLayout75.xml.rels" ContentType="application/vnd.openxmlformats-package.relationships+xml"/>
  <Override PartName="/ppt/slideLayouts/_rels/slideLayout26.xml.rels" ContentType="application/vnd.openxmlformats-package.relationships+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79.xml" ContentType="application/vnd.openxmlformats-officedocument.presentationml.slideLayout+xml"/>
  <Override PartName="/ppt/slideLayouts/slideLayout54.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82.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6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media/image14.jpeg" ContentType="image/jpeg"/>
  <Override PartName="/ppt/media/image1.png" ContentType="image/png"/>
  <Override PartName="/ppt/media/image4.png" ContentType="image/png"/>
  <Override PartName="/ppt/media/image5.png" ContentType="image/png"/>
  <Override PartName="/ppt/media/image3.png" ContentType="image/png"/>
  <Override PartName="/ppt/media/image6.png" ContentType="image/png"/>
  <Override PartName="/ppt/media/image2.png" ContentType="image/png"/>
  <Override PartName="/ppt/media/image7.png" ContentType="image/png"/>
  <Override PartName="/ppt/media/image8.png" ContentType="image/png"/>
  <Override PartName="/ppt/media/image9.png" ContentType="image/png"/>
  <Override PartName="/ppt/media/image13.png" ContentType="image/png"/>
  <Override PartName="/ppt/media/image12.png" ContentType="image/png"/>
  <Override PartName="/ppt/media/image11.png" ContentType="image/png"/>
  <Override PartName="/ppt/media/image10.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22.png" ContentType="image/png"/>
  <Override PartName="/ppt/media/image25.png" ContentType="image/png"/>
  <Override PartName="/ppt/media/image24.png" ContentType="image/png"/>
  <Override PartName="/ppt/media/image23.png" ContentType="image/png"/>
  <Override PartName="/ppt/media/image21.png" ContentType="image/png"/>
  <Override PartName="/ppt/media/image20.png" ContentType="image/png"/>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10.xml.rels" ContentType="application/vnd.openxmlformats-package.relationships+xml"/>
  <Override PartName="/ppt/notesSlides/_rels/notesSlide5.xml.rels" ContentType="application/vnd.openxmlformats-package.relationships+xml"/>
  <Override PartName="/ppt/notesSlides/notesSlide9.xml" ContentType="application/vnd.openxmlformats-officedocument.presentationml.notesSlide+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slideMaster6.xml" ContentType="application/vnd.openxmlformats-officedocument.presentationml.slideMaster+xml"/>
  <Override PartName="/ppt/slideMasters/slideMaster2.xml" ContentType="application/vnd.openxmlformats-officedocument.presentationml.slideMaster+xml"/>
  <Override PartName="/ppt/slideMasters/slideMaster7.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30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306"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307" name="PlaceHolder 4"/>
          <p:cNvSpPr>
            <a:spLocks noGrp="1"/>
          </p:cNvSpPr>
          <p:nvPr>
            <p:ph type="dt"/>
          </p:nvPr>
        </p:nvSpPr>
        <p:spPr>
          <a:xfrm>
            <a:off x="4399200" y="0"/>
            <a:ext cx="3372840" cy="502560"/>
          </a:xfrm>
          <a:prstGeom prst="rect">
            <a:avLst/>
          </a:prstGeom>
          <a:noFill/>
          <a:ln w="0">
            <a:noFill/>
          </a:ln>
        </p:spPr>
        <p:txBody>
          <a:bodyPr lIns="0" rIns="0" tIns="0" bIns="0" anchor="t">
            <a:noAutofit/>
          </a:bodyPr>
          <a:p>
            <a:pPr algn="r">
              <a:buNone/>
            </a:pPr>
            <a:r>
              <a:rPr b="0" lang="en-US" sz="1400" spc="-1" strike="noStrike">
                <a:latin typeface="Times New Roman"/>
              </a:rPr>
              <a:t>&lt;date/time&gt;</a:t>
            </a:r>
            <a:endParaRPr b="0" lang="en-US" sz="1400" spc="-1" strike="noStrike">
              <a:latin typeface="Times New Roman"/>
            </a:endParaRPr>
          </a:p>
        </p:txBody>
      </p:sp>
      <p:sp>
        <p:nvSpPr>
          <p:cNvPr id="308" name="PlaceHolder 5"/>
          <p:cNvSpPr>
            <a:spLocks noGrp="1"/>
          </p:cNvSpPr>
          <p:nvPr>
            <p:ph type="ftr"/>
          </p:nvPr>
        </p:nvSpPr>
        <p:spPr>
          <a:xfrm>
            <a:off x="0" y="9555480"/>
            <a:ext cx="3372840" cy="502560"/>
          </a:xfrm>
          <a:prstGeom prst="rect">
            <a:avLst/>
          </a:prstGeom>
          <a:noFill/>
          <a:ln w="0">
            <a:noFill/>
          </a:ln>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309" name="PlaceHolder 6"/>
          <p:cNvSpPr>
            <a:spLocks noGrp="1"/>
          </p:cNvSpPr>
          <p:nvPr>
            <p:ph type="sldNum"/>
          </p:nvPr>
        </p:nvSpPr>
        <p:spPr>
          <a:xfrm>
            <a:off x="4399200" y="9555480"/>
            <a:ext cx="3372840" cy="502560"/>
          </a:xfrm>
          <a:prstGeom prst="rect">
            <a:avLst/>
          </a:prstGeom>
          <a:noFill/>
          <a:ln w="0">
            <a:noFill/>
          </a:ln>
        </p:spPr>
        <p:txBody>
          <a:bodyPr lIns="0" rIns="0" tIns="0" bIns="0" anchor="b">
            <a:noAutofit/>
          </a:bodyPr>
          <a:p>
            <a:pPr algn="r">
              <a:buNone/>
            </a:pPr>
            <a:fld id="{80275515-A8F9-4FD5-AAD0-FEC7B56BB08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Img"/>
          </p:nvPr>
        </p:nvSpPr>
        <p:spPr>
          <a:xfrm>
            <a:off x="381240" y="685800"/>
            <a:ext cx="6094800" cy="3427920"/>
          </a:xfrm>
          <a:prstGeom prst="rect">
            <a:avLst/>
          </a:prstGeom>
          <a:ln w="0">
            <a:noFill/>
          </a:ln>
        </p:spPr>
      </p:sp>
      <p:sp>
        <p:nvSpPr>
          <p:cNvPr id="453" name="PlaceHolder 2"/>
          <p:cNvSpPr>
            <a:spLocks noGrp="1"/>
          </p:cNvSpPr>
          <p:nvPr>
            <p:ph type="body"/>
          </p:nvPr>
        </p:nvSpPr>
        <p:spPr>
          <a:xfrm>
            <a:off x="685800" y="4343400"/>
            <a:ext cx="5485320" cy="4113720"/>
          </a:xfrm>
          <a:prstGeom prst="rect">
            <a:avLst/>
          </a:prstGeom>
          <a:noFill/>
          <a:ln w="0">
            <a:noFill/>
          </a:ln>
        </p:spPr>
        <p:txBody>
          <a:bodyPr lIns="0" rIns="0" tIns="91440" bIns="91440" anchor="t">
            <a:noAutofit/>
          </a:bodyPr>
          <a:p>
            <a:pPr marL="216000" indent="-216000">
              <a:lnSpc>
                <a:spcPct val="100000"/>
              </a:lnSpc>
              <a:buNone/>
              <a:tabLst>
                <a:tab algn="l" pos="0"/>
              </a:tabLst>
            </a:pPr>
            <a:r>
              <a:rPr b="0" lang="en" sz="1100" spc="-1" strike="noStrike">
                <a:latin typeface="Arial"/>
              </a:rPr>
              <a:t>Let’s cover some of the introductory concepts of Ansible Automation.  An Ansible Playbook is analogous to a shell script - it defines the complete procedure to accomplish the desired outcome.  In this example we notice the hosts: entry defines the list of hosts upon which this procedure will operate, which we call the inventory.  This sample playbook contains a tasks: entry defining a specific procedure.  The yum: entry refers to a frequently-used Ansible module used to add/remove/edit RPM packages using the yum command - the same module name as the command makes it easy to recall.  Template and service are also Ansible module.</a:t>
            </a: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sldImg"/>
          </p:nvPr>
        </p:nvSpPr>
        <p:spPr>
          <a:xfrm>
            <a:off x="381240" y="685800"/>
            <a:ext cx="6094800" cy="3427920"/>
          </a:xfrm>
          <a:prstGeom prst="rect">
            <a:avLst/>
          </a:prstGeom>
          <a:ln w="0">
            <a:noFill/>
          </a:ln>
        </p:spPr>
      </p:sp>
      <p:sp>
        <p:nvSpPr>
          <p:cNvPr id="447" name="PlaceHolder 2"/>
          <p:cNvSpPr>
            <a:spLocks noGrp="1"/>
          </p:cNvSpPr>
          <p:nvPr>
            <p:ph type="body"/>
          </p:nvPr>
        </p:nvSpPr>
        <p:spPr>
          <a:xfrm>
            <a:off x="685800" y="4343400"/>
            <a:ext cx="5485320" cy="4113720"/>
          </a:xfrm>
          <a:prstGeom prst="rect">
            <a:avLst/>
          </a:prstGeom>
          <a:noFill/>
          <a:ln w="0">
            <a:noFill/>
          </a:ln>
        </p:spPr>
        <p:txBody>
          <a:bodyPr lIns="0" rIns="0" tIns="91440" bIns="91440" anchor="t">
            <a:noAutofit/>
          </a:bodyPr>
          <a:p>
            <a:pPr marL="216000" indent="-216000">
              <a:lnSpc>
                <a:spcPct val="115000"/>
              </a:lnSpc>
              <a:buNone/>
              <a:tabLst>
                <a:tab algn="l" pos="0"/>
              </a:tabLst>
            </a:pPr>
            <a:r>
              <a:rPr b="0" lang="en" sz="1200" spc="-1" strike="noStrike">
                <a:solidFill>
                  <a:srgbClr val="000000"/>
                </a:solidFill>
                <a:latin typeface="Red Hat Display"/>
                <a:ea typeface="Red Hat Display"/>
              </a:rPr>
              <a:t>What does that mean in tangible detail? What can you really do with the Ansible Automation Platform?</a:t>
            </a:r>
            <a:endParaRPr b="0" lang="en-US" sz="1200" spc="-1" strike="noStrike">
              <a:latin typeface="Arial"/>
            </a:endParaRPr>
          </a:p>
          <a:p>
            <a:pPr marL="216000" indent="-216000">
              <a:lnSpc>
                <a:spcPct val="115000"/>
              </a:lnSpc>
              <a:buNone/>
              <a:tabLst>
                <a:tab algn="l" pos="0"/>
              </a:tabLst>
            </a:pPr>
            <a:r>
              <a:rPr b="0" lang="en" sz="1200" spc="-1" strike="noStrike">
                <a:solidFill>
                  <a:srgbClr val="000000"/>
                </a:solidFill>
                <a:latin typeface="Red Hat Display"/>
                <a:ea typeface="Red Hat Display"/>
              </a:rPr>
              <a:t>A lot, and across multiple domains:</a:t>
            </a:r>
            <a:endParaRPr b="0" lang="en-US" sz="1200" spc="-1" strike="noStrike">
              <a:latin typeface="Arial"/>
            </a:endParaRPr>
          </a:p>
          <a:p>
            <a:pPr marL="457200" indent="-304920">
              <a:lnSpc>
                <a:spcPct val="115000"/>
              </a:lnSpc>
              <a:spcBef>
                <a:spcPts val="1001"/>
              </a:spcBef>
              <a:buClr>
                <a:srgbClr val="000000"/>
              </a:buClr>
              <a:buFont typeface="Red Hat Display"/>
              <a:buChar char="●"/>
              <a:tabLst>
                <a:tab algn="l" pos="0"/>
              </a:tabLst>
            </a:pPr>
            <a:r>
              <a:rPr b="1" lang="en" sz="1200" spc="-1" strike="noStrike">
                <a:solidFill>
                  <a:srgbClr val="000000"/>
                </a:solidFill>
                <a:latin typeface="Red Hat Display"/>
                <a:ea typeface="Red Hat Display"/>
              </a:rPr>
              <a:t>Orchestrate</a:t>
            </a:r>
            <a:r>
              <a:rPr b="0" lang="en" sz="1200" spc="-1" strike="noStrike">
                <a:solidFill>
                  <a:srgbClr val="000000"/>
                </a:solidFill>
                <a:latin typeface="Red Hat Display"/>
                <a:ea typeface="Red Hat Display"/>
              </a:rPr>
              <a:t> </a:t>
            </a:r>
            <a:r>
              <a:rPr b="1" lang="en" sz="1200" spc="-1" strike="noStrike">
                <a:solidFill>
                  <a:srgbClr val="000000"/>
                </a:solidFill>
                <a:latin typeface="Red Hat Display"/>
                <a:ea typeface="Red Hat Display"/>
              </a:rPr>
              <a:t>fleets of VMs</a:t>
            </a:r>
            <a:r>
              <a:rPr b="0" lang="en" sz="1200" spc="-1" strike="noStrike">
                <a:solidFill>
                  <a:srgbClr val="000000"/>
                </a:solidFill>
                <a:latin typeface="Red Hat Display"/>
                <a:ea typeface="Red Hat Display"/>
              </a:rPr>
              <a:t> across the open hybrid cloud</a:t>
            </a:r>
            <a:endParaRPr b="0" lang="en-US" sz="1200" spc="-1" strike="noStrike">
              <a:latin typeface="Arial"/>
            </a:endParaRPr>
          </a:p>
          <a:p>
            <a:pPr marL="457200" indent="-304920">
              <a:lnSpc>
                <a:spcPct val="115000"/>
              </a:lnSpc>
              <a:buClr>
                <a:srgbClr val="000000"/>
              </a:buClr>
              <a:buFont typeface="Red Hat Display"/>
              <a:buChar char="●"/>
              <a:tabLst>
                <a:tab algn="l" pos="0"/>
              </a:tabLst>
            </a:pPr>
            <a:r>
              <a:rPr b="1" lang="en" sz="1200" spc="-1" strike="noStrike">
                <a:solidFill>
                  <a:srgbClr val="000000"/>
                </a:solidFill>
                <a:latin typeface="Red Hat Display"/>
                <a:ea typeface="Red Hat Display"/>
              </a:rPr>
              <a:t>Manage the configuration</a:t>
            </a:r>
            <a:r>
              <a:rPr b="0" lang="en" sz="1200" spc="-1" strike="noStrike">
                <a:solidFill>
                  <a:srgbClr val="000000"/>
                </a:solidFill>
                <a:latin typeface="Red Hat Display"/>
                <a:ea typeface="Red Hat Display"/>
              </a:rPr>
              <a:t> of networking devices across data centers</a:t>
            </a:r>
            <a:endParaRPr b="0" lang="en-US" sz="1200" spc="-1" strike="noStrike">
              <a:latin typeface="Arial"/>
            </a:endParaRPr>
          </a:p>
          <a:p>
            <a:pPr marL="457200" indent="-304920">
              <a:lnSpc>
                <a:spcPct val="115000"/>
              </a:lnSpc>
              <a:buClr>
                <a:srgbClr val="000000"/>
              </a:buClr>
              <a:buFont typeface="Red Hat Display"/>
              <a:buChar char="●"/>
              <a:tabLst>
                <a:tab algn="l" pos="0"/>
              </a:tabLst>
            </a:pPr>
            <a:r>
              <a:rPr b="1" lang="en" sz="1200" spc="-1" strike="noStrike">
                <a:solidFill>
                  <a:srgbClr val="000000"/>
                </a:solidFill>
                <a:latin typeface="Red Hat Display"/>
                <a:ea typeface="Red Hat Display"/>
              </a:rPr>
              <a:t>Enable application deployment</a:t>
            </a:r>
            <a:r>
              <a:rPr b="0" lang="en" sz="1200" spc="-1" strike="noStrike">
                <a:solidFill>
                  <a:srgbClr val="000000"/>
                </a:solidFill>
                <a:latin typeface="Red Hat Display"/>
                <a:ea typeface="Red Hat Display"/>
              </a:rPr>
              <a:t> to integrate load balancer changes and CMDB configuration</a:t>
            </a:r>
            <a:endParaRPr b="0" lang="en-US" sz="1200" spc="-1" strike="noStrike">
              <a:latin typeface="Arial"/>
            </a:endParaRPr>
          </a:p>
          <a:p>
            <a:pPr marL="457200" indent="-304920">
              <a:lnSpc>
                <a:spcPct val="115000"/>
              </a:lnSpc>
              <a:buClr>
                <a:srgbClr val="000000"/>
              </a:buClr>
              <a:buFont typeface="Red Hat Display"/>
              <a:buChar char="●"/>
              <a:tabLst>
                <a:tab algn="l" pos="0"/>
              </a:tabLst>
            </a:pPr>
            <a:r>
              <a:rPr b="1" lang="en" sz="1200" spc="-1" strike="noStrike">
                <a:solidFill>
                  <a:srgbClr val="000000"/>
                </a:solidFill>
                <a:latin typeface="Red Hat Display"/>
                <a:ea typeface="Red Hat Display"/>
              </a:rPr>
              <a:t>Enable developers</a:t>
            </a:r>
            <a:r>
              <a:rPr b="0" lang="en" sz="1200" spc="-1" strike="noStrike">
                <a:solidFill>
                  <a:srgbClr val="000000"/>
                </a:solidFill>
                <a:latin typeface="Red Hat Display"/>
                <a:ea typeface="Red Hat Display"/>
              </a:rPr>
              <a:t> to provision their own storage  objects in an automated fashion when needed</a:t>
            </a:r>
            <a:endParaRPr b="0" lang="en-US" sz="1200" spc="-1" strike="noStrike">
              <a:latin typeface="Arial"/>
            </a:endParaRPr>
          </a:p>
          <a:p>
            <a:pPr marL="457200" indent="-304920">
              <a:lnSpc>
                <a:spcPct val="115000"/>
              </a:lnSpc>
              <a:buClr>
                <a:srgbClr val="000000"/>
              </a:buClr>
              <a:buFont typeface="Red Hat Display"/>
              <a:buChar char="●"/>
              <a:tabLst>
                <a:tab algn="l" pos="0"/>
              </a:tabLst>
            </a:pPr>
            <a:r>
              <a:rPr b="1" lang="en" sz="1200" spc="-1" strike="noStrike">
                <a:solidFill>
                  <a:srgbClr val="000000"/>
                </a:solidFill>
                <a:latin typeface="Red Hat Display"/>
                <a:ea typeface="Red Hat Display"/>
              </a:rPr>
              <a:t>Embed the automated configuration</a:t>
            </a:r>
            <a:r>
              <a:rPr b="0" lang="en" sz="1200" spc="-1" strike="noStrike">
                <a:solidFill>
                  <a:srgbClr val="000000"/>
                </a:solidFill>
                <a:latin typeface="Red Hat Display"/>
                <a:ea typeface="Red Hat Display"/>
              </a:rPr>
              <a:t> of external services into the CI/CD pipeline</a:t>
            </a:r>
            <a:endParaRPr b="0" lang="en-US" sz="1200" spc="-1" strike="noStrike">
              <a:latin typeface="Arial"/>
            </a:endParaRPr>
          </a:p>
          <a:p>
            <a:pPr marL="457200" indent="-304920">
              <a:lnSpc>
                <a:spcPct val="115000"/>
              </a:lnSpc>
              <a:buClr>
                <a:srgbClr val="000000"/>
              </a:buClr>
              <a:buFont typeface="Red Hat Display"/>
              <a:buChar char="●"/>
              <a:tabLst>
                <a:tab algn="l" pos="0"/>
              </a:tabLst>
            </a:pPr>
            <a:r>
              <a:rPr b="1" lang="en" sz="1200" spc="-1" strike="noStrike">
                <a:solidFill>
                  <a:srgbClr val="000000"/>
                </a:solidFill>
                <a:latin typeface="Red Hat Display"/>
                <a:ea typeface="Red Hat Display"/>
              </a:rPr>
              <a:t>Integrate firewalls</a:t>
            </a:r>
            <a:r>
              <a:rPr b="0" lang="en" sz="1200" spc="-1" strike="noStrike">
                <a:solidFill>
                  <a:srgbClr val="000000"/>
                </a:solidFill>
                <a:latin typeface="Red Hat Display"/>
                <a:ea typeface="Red Hat Display"/>
              </a:rPr>
              <a:t> with intrusion detection systems into streamlined security remediation workflows</a:t>
            </a:r>
            <a:endParaRPr b="0" lang="en-US" sz="1200" spc="-1" strike="noStrike">
              <a:latin typeface="Arial"/>
            </a:endParaRPr>
          </a:p>
          <a:p>
            <a:pPr marL="457200" indent="-304920">
              <a:lnSpc>
                <a:spcPct val="115000"/>
              </a:lnSpc>
              <a:buClr>
                <a:srgbClr val="000000"/>
              </a:buClr>
              <a:buFont typeface="Red Hat Display"/>
              <a:buChar char="●"/>
              <a:tabLst>
                <a:tab algn="l" pos="0"/>
              </a:tabLst>
            </a:pPr>
            <a:r>
              <a:rPr b="1" lang="en" sz="1200" spc="-1" strike="noStrike">
                <a:solidFill>
                  <a:srgbClr val="000000"/>
                </a:solidFill>
                <a:latin typeface="Red Hat Display"/>
                <a:ea typeface="Red Hat Display"/>
              </a:rPr>
              <a:t>Manage the lifecycle</a:t>
            </a:r>
            <a:r>
              <a:rPr b="0" lang="en" sz="1200" spc="-1" strike="noStrike">
                <a:solidFill>
                  <a:srgbClr val="000000"/>
                </a:solidFill>
                <a:latin typeface="Red Hat Display"/>
                <a:ea typeface="Red Hat Display"/>
              </a:rPr>
              <a:t> of existing applications and infrastructure, updating applications and hardware in streamlined processes</a:t>
            </a:r>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sldImg"/>
          </p:nvPr>
        </p:nvSpPr>
        <p:spPr>
          <a:xfrm>
            <a:off x="381240" y="685800"/>
            <a:ext cx="6094440" cy="3427560"/>
          </a:xfrm>
          <a:prstGeom prst="rect">
            <a:avLst/>
          </a:prstGeom>
          <a:ln w="0">
            <a:noFill/>
          </a:ln>
        </p:spPr>
      </p:sp>
      <p:sp>
        <p:nvSpPr>
          <p:cNvPr id="449" name="PlaceHolder 2"/>
          <p:cNvSpPr>
            <a:spLocks noGrp="1"/>
          </p:cNvSpPr>
          <p:nvPr>
            <p:ph type="body"/>
          </p:nvPr>
        </p:nvSpPr>
        <p:spPr>
          <a:xfrm>
            <a:off x="685800" y="4343400"/>
            <a:ext cx="5484960" cy="4113360"/>
          </a:xfrm>
          <a:prstGeom prst="rect">
            <a:avLst/>
          </a:prstGeom>
          <a:noFill/>
          <a:ln w="0">
            <a:noFill/>
          </a:ln>
        </p:spPr>
        <p:txBody>
          <a:bodyPr lIns="0" rIns="0" tIns="91440" bIns="91440" anchor="t">
            <a:noAutofit/>
          </a:bodyPr>
          <a:p>
            <a:pPr marL="216000" indent="-216000">
              <a:lnSpc>
                <a:spcPct val="115000"/>
              </a:lnSpc>
              <a:spcBef>
                <a:spcPts val="1100"/>
              </a:spcBef>
              <a:buNone/>
              <a:tabLst>
                <a:tab algn="l" pos="0"/>
              </a:tabLst>
            </a:pPr>
            <a:r>
              <a:rPr b="0" lang="en" sz="1100" spc="-1" strike="noStrike">
                <a:solidFill>
                  <a:srgbClr val="333333"/>
                </a:solidFill>
                <a:highlight>
                  <a:srgbClr val="ffffff"/>
                </a:highlight>
                <a:latin typeface="Arial"/>
              </a:rPr>
              <a:t>Ansible’s agentless architecture provides enablement for a wide variety of platforms that make it easy for them to be automated. With the move to Content Collections, it’s now even easier for the partners and community to build, test, and publish content at any time without the wait for it to be included in an actual Ansible release. Ansible Galaxy is the de-facto place for community content, while Automation Hub is the place for Certified content (selected certified platforms in bold, many more available).</a:t>
            </a:r>
            <a:endParaRPr b="0" lang="en-US" sz="1100" spc="-1" strike="noStrike">
              <a:latin typeface="Arial"/>
            </a:endParaRPr>
          </a:p>
          <a:p>
            <a:pPr marL="216000" indent="-216000">
              <a:lnSpc>
                <a:spcPct val="115000"/>
              </a:lnSpc>
              <a:spcBef>
                <a:spcPts val="1100"/>
              </a:spcBef>
              <a:buNone/>
              <a:tabLst>
                <a:tab algn="l" pos="0"/>
              </a:tabLst>
            </a:pPr>
            <a:r>
              <a:rPr b="0" lang="en" sz="1100" spc="-1" strike="noStrike">
                <a:solidFill>
                  <a:srgbClr val="333333"/>
                </a:solidFill>
                <a:highlight>
                  <a:srgbClr val="ffffff"/>
                </a:highlight>
                <a:latin typeface="Arial"/>
              </a:rPr>
              <a:t>Uses OpenSSH and WinRM</a:t>
            </a:r>
            <a:endParaRPr b="0" lang="en-US" sz="1100" spc="-1" strike="noStrike">
              <a:latin typeface="Arial"/>
            </a:endParaRPr>
          </a:p>
          <a:p>
            <a:pPr marL="216000" indent="-216000">
              <a:lnSpc>
                <a:spcPct val="115000"/>
              </a:lnSpc>
              <a:spcBef>
                <a:spcPts val="1100"/>
              </a:spcBef>
              <a:buNone/>
              <a:tabLst>
                <a:tab algn="l" pos="0"/>
              </a:tabLst>
            </a:pPr>
            <a:r>
              <a:rPr b="0" lang="en" sz="1100" spc="-1" strike="noStrike">
                <a:solidFill>
                  <a:srgbClr val="333333"/>
                </a:solidFill>
                <a:highlight>
                  <a:srgbClr val="ffffff"/>
                </a:highlight>
                <a:latin typeface="Arial"/>
              </a:rPr>
              <a:t>No agents to exploit or update</a:t>
            </a:r>
            <a:endParaRPr b="0" lang="en-US" sz="1100" spc="-1" strike="noStrike">
              <a:latin typeface="Arial"/>
            </a:endParaRPr>
          </a:p>
          <a:p>
            <a:pPr marL="216000" indent="-216000">
              <a:lnSpc>
                <a:spcPct val="115000"/>
              </a:lnSpc>
              <a:spcBef>
                <a:spcPts val="1100"/>
              </a:spcBef>
              <a:buNone/>
              <a:tabLst>
                <a:tab algn="l" pos="0"/>
              </a:tabLst>
            </a:pPr>
            <a:r>
              <a:rPr b="0" lang="en" sz="1100" spc="-1" strike="noStrike">
                <a:solidFill>
                  <a:srgbClr val="333333"/>
                </a:solidFill>
                <a:highlight>
                  <a:srgbClr val="ffffff"/>
                </a:highlight>
                <a:latin typeface="Arial"/>
              </a:rPr>
              <a:t>Predictable, reliable and secure</a:t>
            </a:r>
            <a:endParaRPr b="0" lang="en-US" sz="1100" spc="-1" strike="noStrike">
              <a:latin typeface="Arial"/>
            </a:endParaRPr>
          </a:p>
          <a:p>
            <a:pPr marL="216000" indent="-216000">
              <a:lnSpc>
                <a:spcPct val="100000"/>
              </a:lnSpc>
              <a:spcBef>
                <a:spcPts val="1100"/>
              </a:spcBef>
              <a:buNone/>
              <a:tabLst>
                <a:tab algn="l" pos="0"/>
              </a:tabLst>
            </a:pPr>
            <a:r>
              <a:rPr b="0" lang="en" sz="1100" spc="-1" strike="noStrike">
                <a:solidFill>
                  <a:srgbClr val="000000"/>
                </a:solidFill>
                <a:highlight>
                  <a:srgbClr val="ffffff"/>
                </a:highlight>
                <a:latin typeface="Arial"/>
              </a:rPr>
              <a:t>Ansible automates technologies you already use</a:t>
            </a:r>
            <a:endParaRPr b="0" lang="en-US" sz="1100" spc="-1" strike="noStrike">
              <a:latin typeface="Arial"/>
            </a:endParaRPr>
          </a:p>
          <a:p>
            <a:pPr marL="216000" indent="-216000">
              <a:lnSpc>
                <a:spcPct val="100000"/>
              </a:lnSpc>
              <a:buNone/>
              <a:tabLst>
                <a:tab algn="l" pos="0"/>
              </a:tabLst>
            </a:pPr>
            <a:endParaRPr b="0" lang="en-US" sz="1100" spc="-1" strike="noStrike">
              <a:latin typeface="Arial"/>
            </a:endParaRPr>
          </a:p>
          <a:p>
            <a:pPr marL="216000" indent="-216000">
              <a:lnSpc>
                <a:spcPct val="100000"/>
              </a:lnSpc>
              <a:buNone/>
              <a:tabLst>
                <a:tab algn="l" pos="0"/>
              </a:tabLst>
            </a:pPr>
            <a:r>
              <a:rPr b="0" lang="en" sz="1100" spc="-1" strike="noStrike">
                <a:solidFill>
                  <a:srgbClr val="000000"/>
                </a:solidFill>
                <a:highlight>
                  <a:srgbClr val="ffffff"/>
                </a:highlight>
                <a:latin typeface="Arial"/>
              </a:rPr>
              <a:t>With the power of a community behind it generating more integrations every day</a:t>
            </a:r>
            <a:endParaRPr b="0" lang="en-US" sz="1100" spc="-1" strike="noStrike">
              <a:latin typeface="Arial"/>
            </a:endParaRPr>
          </a:p>
          <a:p>
            <a:pPr marL="216000" indent="-216000">
              <a:lnSpc>
                <a:spcPct val="100000"/>
              </a:lnSpc>
              <a:buNone/>
              <a:tabLst>
                <a:tab algn="l" pos="0"/>
              </a:tabLst>
            </a:pPr>
            <a:endParaRPr b="0" lang="en-US" sz="1100" spc="-1" strike="noStrike">
              <a:latin typeface="Arial"/>
            </a:endParaRPr>
          </a:p>
          <a:p>
            <a:pPr marL="216000" indent="-216000">
              <a:lnSpc>
                <a:spcPct val="100000"/>
              </a:lnSpc>
              <a:buNone/>
              <a:tabLst>
                <a:tab algn="l" pos="0"/>
              </a:tabLst>
            </a:pPr>
            <a:r>
              <a:rPr b="0" lang="en" sz="1100" spc="-1" strike="noStrike">
                <a:solidFill>
                  <a:srgbClr val="000000"/>
                </a:solidFill>
                <a:highlight>
                  <a:srgbClr val="ffffff"/>
                </a:highlight>
                <a:latin typeface="Arial"/>
              </a:rPr>
              <a:t>----------------------------------------------------------------</a:t>
            </a:r>
            <a:endParaRPr b="0" lang="en-US" sz="1100" spc="-1" strike="noStrike">
              <a:latin typeface="Arial"/>
            </a:endParaRPr>
          </a:p>
          <a:p>
            <a:pPr marL="216000" indent="-216000">
              <a:lnSpc>
                <a:spcPct val="100000"/>
              </a:lnSpc>
              <a:buNone/>
              <a:tabLst>
                <a:tab algn="l" pos="0"/>
              </a:tabLst>
            </a:pPr>
            <a:r>
              <a:rPr b="0" lang="en" sz="1100" spc="-1" strike="noStrike">
                <a:solidFill>
                  <a:srgbClr val="000000"/>
                </a:solidFill>
                <a:highlight>
                  <a:srgbClr val="ffffff"/>
                </a:highlight>
                <a:latin typeface="Arial"/>
              </a:rPr>
              <a:t>Points Tim Yeaton added here in his delivery:</a:t>
            </a:r>
            <a:endParaRPr b="0" lang="en-US" sz="1100" spc="-1" strike="noStrike">
              <a:latin typeface="Arial"/>
            </a:endParaRPr>
          </a:p>
          <a:p>
            <a:pPr marL="216000" indent="-216000">
              <a:lnSpc>
                <a:spcPct val="100000"/>
              </a:lnSpc>
              <a:buNone/>
              <a:tabLst>
                <a:tab algn="l" pos="0"/>
              </a:tabLst>
            </a:pPr>
            <a:endParaRPr b="0" lang="en-US" sz="1100" spc="-1" strike="noStrike">
              <a:latin typeface="Arial"/>
            </a:endParaRPr>
          </a:p>
          <a:p>
            <a:pPr marL="216000" indent="-216000">
              <a:lnSpc>
                <a:spcPct val="100000"/>
              </a:lnSpc>
              <a:buNone/>
              <a:tabLst>
                <a:tab algn="l" pos="0"/>
              </a:tabLst>
            </a:pPr>
            <a:r>
              <a:rPr b="0" lang="en" sz="1100" spc="-1" strike="noStrike">
                <a:solidFill>
                  <a:srgbClr val="000000"/>
                </a:solidFill>
                <a:highlight>
                  <a:srgbClr val="ffffff"/>
                </a:highlight>
                <a:latin typeface="Arial"/>
              </a:rPr>
              <a:t>Communities of partners building around our language </a:t>
            </a:r>
            <a:endParaRPr b="0" lang="en-US" sz="1100" spc="-1" strike="noStrike">
              <a:latin typeface="Arial"/>
            </a:endParaRPr>
          </a:p>
          <a:p>
            <a:pPr marL="216000" indent="-216000">
              <a:lnSpc>
                <a:spcPct val="100000"/>
              </a:lnSpc>
              <a:buNone/>
              <a:tabLst>
                <a:tab algn="l" pos="0"/>
              </a:tabLst>
            </a:pPr>
            <a:r>
              <a:rPr b="0" lang="en" sz="1100" spc="-1" strike="noStrike">
                <a:solidFill>
                  <a:srgbClr val="000000"/>
                </a:solidFill>
                <a:highlight>
                  <a:srgbClr val="ffffff"/>
                </a:highlight>
                <a:latin typeface="Arial"/>
              </a:rPr>
              <a:t>Tremendous adoption to date - realization in order to scale you have to automate </a:t>
            </a:r>
            <a:endParaRPr b="0" lang="en-US" sz="1100" spc="-1" strike="noStrike">
              <a:latin typeface="Arial"/>
            </a:endParaRPr>
          </a:p>
          <a:p>
            <a:pPr marL="216000" indent="-216000">
              <a:lnSpc>
                <a:spcPct val="100000"/>
              </a:lnSpc>
              <a:buNone/>
              <a:tabLst>
                <a:tab algn="l" pos="0"/>
              </a:tabLst>
            </a:pPr>
            <a:endParaRPr b="0" lang="en-US" sz="1100" spc="-1" strike="noStrike">
              <a:latin typeface="Arial"/>
            </a:endParaRPr>
          </a:p>
          <a:p>
            <a:pPr marL="216000" indent="-216000">
              <a:lnSpc>
                <a:spcPct val="100000"/>
              </a:lnSpc>
              <a:buNone/>
              <a:tabLst>
                <a:tab algn="l" pos="0"/>
              </a:tabLst>
            </a:pPr>
            <a:endParaRPr b="0" lang="en-US" sz="11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sldImg"/>
          </p:nvPr>
        </p:nvSpPr>
        <p:spPr>
          <a:xfrm>
            <a:off x="381240" y="685800"/>
            <a:ext cx="6094800" cy="3427920"/>
          </a:xfrm>
          <a:prstGeom prst="rect">
            <a:avLst/>
          </a:prstGeom>
          <a:ln w="0">
            <a:noFill/>
          </a:ln>
        </p:spPr>
      </p:sp>
      <p:sp>
        <p:nvSpPr>
          <p:cNvPr id="451" name="PlaceHolder 2"/>
          <p:cNvSpPr>
            <a:spLocks noGrp="1"/>
          </p:cNvSpPr>
          <p:nvPr>
            <p:ph type="body"/>
          </p:nvPr>
        </p:nvSpPr>
        <p:spPr>
          <a:xfrm>
            <a:off x="685800" y="4343400"/>
            <a:ext cx="5485320" cy="4113720"/>
          </a:xfrm>
          <a:prstGeom prst="rect">
            <a:avLst/>
          </a:prstGeom>
          <a:noFill/>
          <a:ln w="0">
            <a:noFill/>
          </a:ln>
        </p:spPr>
        <p:txBody>
          <a:bodyPr lIns="0" rIns="0" tIns="91440" bIns="91440" anchor="t">
            <a:noAutofit/>
          </a:bodyPr>
          <a:p>
            <a:pPr marL="216000" indent="-216000">
              <a:lnSpc>
                <a:spcPct val="100000"/>
              </a:lnSpc>
              <a:buNone/>
              <a:tabLst>
                <a:tab algn="l" pos="0"/>
              </a:tabLst>
            </a:pPr>
            <a:r>
              <a:rPr b="0" lang="en" sz="1100" spc="-1" strike="noStrike">
                <a:latin typeface="Arial"/>
              </a:rPr>
              <a:t>These are commonly used ansible terms that I want to introduce early in our discussion.  Shadd’s presentation will explain a bit more about each term and its features.</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2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7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8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slideLayout" Target="../slideLayouts/slideLayout73.xml"/><Relationship Id="rId9" Type="http://schemas.openxmlformats.org/officeDocument/2006/relationships/slideLayout" Target="../slideLayouts/slideLayout7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Google Shape;8;p1"/>
          <p:cNvSpPr/>
          <p:nvPr/>
        </p:nvSpPr>
        <p:spPr>
          <a:xfrm>
            <a:off x="9677880" y="270000"/>
            <a:ext cx="2008440" cy="297720"/>
          </a:xfrm>
          <a:prstGeom prst="rect">
            <a:avLst/>
          </a:prstGeom>
          <a:noFill/>
          <a:ln w="0">
            <a:noFill/>
          </a:ln>
        </p:spPr>
        <p:style>
          <a:lnRef idx="0"/>
          <a:fillRef idx="0"/>
          <a:effectRef idx="0"/>
          <a:fontRef idx="minor"/>
        </p:style>
        <p:txBody>
          <a:bodyPr lIns="0" rIns="0" tIns="0" bIns="0" anchor="b">
            <a:noAutofit/>
          </a:bodyPr>
          <a:p>
            <a:pPr algn="r">
              <a:lnSpc>
                <a:spcPct val="150000"/>
              </a:lnSpc>
              <a:buNone/>
              <a:tabLst>
                <a:tab algn="l" pos="0"/>
              </a:tabLst>
            </a:pPr>
            <a:r>
              <a:rPr b="0" lang="en" sz="700" spc="-1" strike="noStrike">
                <a:solidFill>
                  <a:srgbClr val="000000"/>
                </a:solidFill>
                <a:latin typeface="Red Hat Text Medium"/>
                <a:ea typeface="Red Hat Text Medium"/>
              </a:rPr>
              <a:t>CONFIDENTIAL designator</a:t>
            </a:r>
            <a:endParaRPr b="0" lang="en-US" sz="700" spc="-1" strike="noStrike">
              <a:latin typeface="Arial"/>
            </a:endParaRPr>
          </a:p>
        </p:txBody>
      </p:sp>
      <p:sp>
        <p:nvSpPr>
          <p:cNvPr id="1" name="Google Shape;9;p1"/>
          <p:cNvSpPr/>
          <p:nvPr/>
        </p:nvSpPr>
        <p:spPr>
          <a:xfrm>
            <a:off x="9750960" y="6313320"/>
            <a:ext cx="730800" cy="226800"/>
          </a:xfrm>
          <a:prstGeom prst="rect">
            <a:avLst/>
          </a:prstGeom>
          <a:noFill/>
          <a:ln w="0">
            <a:noFill/>
          </a:ln>
        </p:spPr>
        <p:style>
          <a:lnRef idx="0"/>
          <a:fillRef idx="0"/>
          <a:effectRef idx="0"/>
          <a:fontRef idx="minor"/>
        </p:style>
        <p:txBody>
          <a:bodyPr lIns="0" rIns="0" tIns="0" bIns="0" anchor="ctr">
            <a:noAutofit/>
          </a:bodyPr>
          <a:p>
            <a:pPr algn="r">
              <a:lnSpc>
                <a:spcPct val="100000"/>
              </a:lnSpc>
              <a:buNone/>
              <a:tabLst>
                <a:tab algn="l" pos="0"/>
              </a:tabLst>
            </a:pPr>
            <a:r>
              <a:rPr b="0" lang="en" sz="800" spc="-1" strike="noStrike">
                <a:solidFill>
                  <a:srgbClr val="000000"/>
                </a:solidFill>
                <a:latin typeface="Red Hat Text"/>
                <a:ea typeface="Red Hat Text"/>
              </a:rPr>
              <a:t>V0000000</a:t>
            </a:r>
            <a:endParaRPr b="0" lang="en-US" sz="800" spc="-1" strike="noStrike">
              <a:latin typeface="Arial"/>
            </a:endParaRPr>
          </a:p>
        </p:txBody>
      </p:sp>
      <p:sp>
        <p:nvSpPr>
          <p:cNvPr id="2" name="Google Shape;11;p2"/>
          <p:cNvSpPr/>
          <p:nvPr/>
        </p:nvSpPr>
        <p:spPr>
          <a:xfrm>
            <a:off x="9617040" y="5878800"/>
            <a:ext cx="2574000" cy="978120"/>
          </a:xfrm>
          <a:prstGeom prst="rect">
            <a:avLst/>
          </a:prstGeom>
          <a:solidFill>
            <a:schemeClr val="lt1"/>
          </a:solidFill>
          <a:ln w="0">
            <a:noFill/>
          </a:ln>
        </p:spPr>
        <p:style>
          <a:lnRef idx="0"/>
          <a:fillRef idx="0"/>
          <a:effectRef idx="0"/>
          <a:fontRef idx="minor"/>
        </p:style>
      </p:sp>
      <p:pic>
        <p:nvPicPr>
          <p:cNvPr id="3" name="Google Shape;16;p2" descr=""/>
          <p:cNvPicPr/>
          <p:nvPr/>
        </p:nvPicPr>
        <p:blipFill>
          <a:blip r:embed="rId3"/>
          <a:stretch/>
        </p:blipFill>
        <p:spPr>
          <a:xfrm>
            <a:off x="10107000" y="6203880"/>
            <a:ext cx="1579320" cy="371520"/>
          </a:xfrm>
          <a:prstGeom prst="rect">
            <a:avLst/>
          </a:prstGeom>
          <a:ln w="0">
            <a:noFill/>
          </a:ln>
        </p:spPr>
      </p:pic>
      <p:sp>
        <p:nvSpPr>
          <p:cNvPr id="4" name="Google Shape;17;p2"/>
          <p:cNvSpPr/>
          <p:nvPr/>
        </p:nvSpPr>
        <p:spPr>
          <a:xfrm rot="10800000">
            <a:off x="447480" y="6402600"/>
            <a:ext cx="360" cy="45540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6"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Google Shape;8;p1"/>
          <p:cNvSpPr/>
          <p:nvPr/>
        </p:nvSpPr>
        <p:spPr>
          <a:xfrm>
            <a:off x="9677880" y="270000"/>
            <a:ext cx="2008440" cy="297720"/>
          </a:xfrm>
          <a:prstGeom prst="rect">
            <a:avLst/>
          </a:prstGeom>
          <a:noFill/>
          <a:ln w="0">
            <a:noFill/>
          </a:ln>
        </p:spPr>
        <p:style>
          <a:lnRef idx="0"/>
          <a:fillRef idx="0"/>
          <a:effectRef idx="0"/>
          <a:fontRef idx="minor"/>
        </p:style>
        <p:txBody>
          <a:bodyPr lIns="0" rIns="0" tIns="0" bIns="0" anchor="b">
            <a:noAutofit/>
          </a:bodyPr>
          <a:p>
            <a:pPr algn="r">
              <a:lnSpc>
                <a:spcPct val="150000"/>
              </a:lnSpc>
              <a:buNone/>
              <a:tabLst>
                <a:tab algn="l" pos="0"/>
              </a:tabLst>
            </a:pPr>
            <a:r>
              <a:rPr b="0" lang="en" sz="700" spc="-1" strike="noStrike">
                <a:solidFill>
                  <a:srgbClr val="000000"/>
                </a:solidFill>
                <a:latin typeface="Red Hat Text Medium"/>
                <a:ea typeface="Red Hat Text Medium"/>
              </a:rPr>
              <a:t>CONFIDENTIAL designator</a:t>
            </a:r>
            <a:endParaRPr b="0" lang="en-US" sz="700" spc="-1" strike="noStrike">
              <a:latin typeface="Arial"/>
            </a:endParaRPr>
          </a:p>
        </p:txBody>
      </p:sp>
      <p:sp>
        <p:nvSpPr>
          <p:cNvPr id="44" name="Google Shape;9;p1"/>
          <p:cNvSpPr/>
          <p:nvPr/>
        </p:nvSpPr>
        <p:spPr>
          <a:xfrm>
            <a:off x="9750960" y="6313320"/>
            <a:ext cx="730800" cy="226800"/>
          </a:xfrm>
          <a:prstGeom prst="rect">
            <a:avLst/>
          </a:prstGeom>
          <a:noFill/>
          <a:ln w="0">
            <a:noFill/>
          </a:ln>
        </p:spPr>
        <p:style>
          <a:lnRef idx="0"/>
          <a:fillRef idx="0"/>
          <a:effectRef idx="0"/>
          <a:fontRef idx="minor"/>
        </p:style>
        <p:txBody>
          <a:bodyPr lIns="0" rIns="0" tIns="0" bIns="0" anchor="ctr">
            <a:noAutofit/>
          </a:bodyPr>
          <a:p>
            <a:pPr algn="r">
              <a:lnSpc>
                <a:spcPct val="100000"/>
              </a:lnSpc>
              <a:buNone/>
              <a:tabLst>
                <a:tab algn="l" pos="0"/>
              </a:tabLst>
            </a:pPr>
            <a:r>
              <a:rPr b="0" lang="en" sz="800" spc="-1" strike="noStrike">
                <a:solidFill>
                  <a:srgbClr val="000000"/>
                </a:solidFill>
                <a:latin typeface="Red Hat Text"/>
                <a:ea typeface="Red Hat Text"/>
              </a:rPr>
              <a:t>V0000000</a:t>
            </a:r>
            <a:endParaRPr b="0" lang="en-US" sz="800" spc="-1" strike="noStrike">
              <a:latin typeface="Arial"/>
            </a:endParaRPr>
          </a:p>
        </p:txBody>
      </p:sp>
      <p:sp>
        <p:nvSpPr>
          <p:cNvPr id="45" name="Google Shape;725;p45"/>
          <p:cNvSpPr/>
          <p:nvPr/>
        </p:nvSpPr>
        <p:spPr>
          <a:xfrm rot="10800000">
            <a:off x="447480" y="1080"/>
            <a:ext cx="360" cy="88560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46" name="Google Shape;727;p45"/>
          <p:cNvSpPr/>
          <p:nvPr/>
        </p:nvSpPr>
        <p:spPr>
          <a:xfrm rot="10800000">
            <a:off x="447480" y="6402600"/>
            <a:ext cx="360" cy="45540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pic>
        <p:nvPicPr>
          <p:cNvPr id="47" name="Google Shape;729;p45" descr=""/>
          <p:cNvPicPr/>
          <p:nvPr/>
        </p:nvPicPr>
        <p:blipFill>
          <a:blip r:embed="rId2"/>
          <a:srcRect l="0" t="315" r="0" b="315"/>
          <a:stretch/>
        </p:blipFill>
        <p:spPr>
          <a:xfrm>
            <a:off x="10711440" y="6313320"/>
            <a:ext cx="974880" cy="227160"/>
          </a:xfrm>
          <a:prstGeom prst="rect">
            <a:avLst/>
          </a:prstGeom>
          <a:ln w="0">
            <a:noFill/>
          </a:ln>
        </p:spPr>
      </p:pic>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Google Shape;8;p1"/>
          <p:cNvSpPr/>
          <p:nvPr/>
        </p:nvSpPr>
        <p:spPr>
          <a:xfrm>
            <a:off x="9677880" y="270000"/>
            <a:ext cx="2008440" cy="297720"/>
          </a:xfrm>
          <a:prstGeom prst="rect">
            <a:avLst/>
          </a:prstGeom>
          <a:noFill/>
          <a:ln w="0">
            <a:noFill/>
          </a:ln>
        </p:spPr>
        <p:style>
          <a:lnRef idx="0"/>
          <a:fillRef idx="0"/>
          <a:effectRef idx="0"/>
          <a:fontRef idx="minor"/>
        </p:style>
        <p:txBody>
          <a:bodyPr lIns="0" rIns="0" tIns="0" bIns="0" anchor="b">
            <a:noAutofit/>
          </a:bodyPr>
          <a:p>
            <a:pPr algn="r">
              <a:lnSpc>
                <a:spcPct val="150000"/>
              </a:lnSpc>
              <a:buNone/>
              <a:tabLst>
                <a:tab algn="l" pos="0"/>
              </a:tabLst>
            </a:pPr>
            <a:r>
              <a:rPr b="0" lang="en" sz="700" spc="-1" strike="noStrike">
                <a:solidFill>
                  <a:srgbClr val="000000"/>
                </a:solidFill>
                <a:latin typeface="Red Hat Text Medium"/>
                <a:ea typeface="Red Hat Text Medium"/>
              </a:rPr>
              <a:t>CONFIDENTIAL designator</a:t>
            </a:r>
            <a:endParaRPr b="0" lang="en-US" sz="700" spc="-1" strike="noStrike">
              <a:latin typeface="Arial"/>
            </a:endParaRPr>
          </a:p>
        </p:txBody>
      </p:sp>
      <p:sp>
        <p:nvSpPr>
          <p:cNvPr id="87" name="Google Shape;9;p1"/>
          <p:cNvSpPr/>
          <p:nvPr/>
        </p:nvSpPr>
        <p:spPr>
          <a:xfrm>
            <a:off x="9750960" y="6313320"/>
            <a:ext cx="730800" cy="226800"/>
          </a:xfrm>
          <a:prstGeom prst="rect">
            <a:avLst/>
          </a:prstGeom>
          <a:noFill/>
          <a:ln w="0">
            <a:noFill/>
          </a:ln>
        </p:spPr>
        <p:style>
          <a:lnRef idx="0"/>
          <a:fillRef idx="0"/>
          <a:effectRef idx="0"/>
          <a:fontRef idx="minor"/>
        </p:style>
        <p:txBody>
          <a:bodyPr lIns="0" rIns="0" tIns="0" bIns="0" anchor="ctr">
            <a:noAutofit/>
          </a:bodyPr>
          <a:p>
            <a:pPr algn="r">
              <a:lnSpc>
                <a:spcPct val="100000"/>
              </a:lnSpc>
              <a:buNone/>
              <a:tabLst>
                <a:tab algn="l" pos="0"/>
              </a:tabLst>
            </a:pPr>
            <a:r>
              <a:rPr b="0" lang="en" sz="800" spc="-1" strike="noStrike">
                <a:solidFill>
                  <a:srgbClr val="000000"/>
                </a:solidFill>
                <a:latin typeface="Red Hat Text"/>
                <a:ea typeface="Red Hat Text"/>
              </a:rPr>
              <a:t>V0000000</a:t>
            </a:r>
            <a:endParaRPr b="0" lang="en-US" sz="800" spc="-1" strike="noStrike">
              <a:latin typeface="Arial"/>
            </a:endParaRPr>
          </a:p>
        </p:txBody>
      </p:sp>
      <p:sp>
        <p:nvSpPr>
          <p:cNvPr id="88" name="Google Shape;745;p47"/>
          <p:cNvSpPr/>
          <p:nvPr/>
        </p:nvSpPr>
        <p:spPr>
          <a:xfrm rot="10800000">
            <a:off x="447480" y="1080"/>
            <a:ext cx="360" cy="88560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89" name="Google Shape;747;p47"/>
          <p:cNvSpPr/>
          <p:nvPr/>
        </p:nvSpPr>
        <p:spPr>
          <a:xfrm rot="10800000">
            <a:off x="447480" y="6402240"/>
            <a:ext cx="360" cy="4557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pic>
        <p:nvPicPr>
          <p:cNvPr id="90" name="Google Shape;749;p47" descr=""/>
          <p:cNvPicPr/>
          <p:nvPr/>
        </p:nvPicPr>
        <p:blipFill>
          <a:blip r:embed="rId2"/>
          <a:srcRect l="0" t="315" r="0" b="315"/>
          <a:stretch/>
        </p:blipFill>
        <p:spPr>
          <a:xfrm>
            <a:off x="10711440" y="6313320"/>
            <a:ext cx="974880" cy="227160"/>
          </a:xfrm>
          <a:prstGeom prst="rect">
            <a:avLst/>
          </a:prstGeom>
          <a:ln w="0">
            <a:noFill/>
          </a:ln>
        </p:spPr>
      </p:pic>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Google Shape;8;p1"/>
          <p:cNvSpPr/>
          <p:nvPr/>
        </p:nvSpPr>
        <p:spPr>
          <a:xfrm>
            <a:off x="9677880" y="270000"/>
            <a:ext cx="2008440" cy="297720"/>
          </a:xfrm>
          <a:prstGeom prst="rect">
            <a:avLst/>
          </a:prstGeom>
          <a:noFill/>
          <a:ln w="0">
            <a:noFill/>
          </a:ln>
        </p:spPr>
        <p:style>
          <a:lnRef idx="0"/>
          <a:fillRef idx="0"/>
          <a:effectRef idx="0"/>
          <a:fontRef idx="minor"/>
        </p:style>
        <p:txBody>
          <a:bodyPr lIns="0" rIns="0" tIns="0" bIns="0" anchor="b">
            <a:noAutofit/>
          </a:bodyPr>
          <a:p>
            <a:pPr algn="r">
              <a:lnSpc>
                <a:spcPct val="150000"/>
              </a:lnSpc>
              <a:buNone/>
              <a:tabLst>
                <a:tab algn="l" pos="0"/>
              </a:tabLst>
            </a:pPr>
            <a:r>
              <a:rPr b="0" lang="en" sz="700" spc="-1" strike="noStrike">
                <a:solidFill>
                  <a:srgbClr val="000000"/>
                </a:solidFill>
                <a:latin typeface="Red Hat Text Medium"/>
                <a:ea typeface="Red Hat Text Medium"/>
              </a:rPr>
              <a:t>CONFIDENTIAL designator</a:t>
            </a:r>
            <a:endParaRPr b="0" lang="en-US" sz="700" spc="-1" strike="noStrike">
              <a:latin typeface="Arial"/>
            </a:endParaRPr>
          </a:p>
        </p:txBody>
      </p:sp>
      <p:sp>
        <p:nvSpPr>
          <p:cNvPr id="130" name="Google Shape;9;p1"/>
          <p:cNvSpPr/>
          <p:nvPr/>
        </p:nvSpPr>
        <p:spPr>
          <a:xfrm>
            <a:off x="9750960" y="6313320"/>
            <a:ext cx="730800" cy="226800"/>
          </a:xfrm>
          <a:prstGeom prst="rect">
            <a:avLst/>
          </a:prstGeom>
          <a:noFill/>
          <a:ln w="0">
            <a:noFill/>
          </a:ln>
        </p:spPr>
        <p:style>
          <a:lnRef idx="0"/>
          <a:fillRef idx="0"/>
          <a:effectRef idx="0"/>
          <a:fontRef idx="minor"/>
        </p:style>
        <p:txBody>
          <a:bodyPr lIns="0" rIns="0" tIns="0" bIns="0" anchor="ctr">
            <a:noAutofit/>
          </a:bodyPr>
          <a:p>
            <a:pPr algn="r">
              <a:lnSpc>
                <a:spcPct val="100000"/>
              </a:lnSpc>
              <a:buNone/>
              <a:tabLst>
                <a:tab algn="l" pos="0"/>
              </a:tabLst>
            </a:pPr>
            <a:r>
              <a:rPr b="0" lang="en" sz="800" spc="-1" strike="noStrike">
                <a:solidFill>
                  <a:srgbClr val="000000"/>
                </a:solidFill>
                <a:latin typeface="Red Hat Text"/>
                <a:ea typeface="Red Hat Text"/>
              </a:rPr>
              <a:t>V0000000</a:t>
            </a:r>
            <a:endParaRPr b="0" lang="en-US" sz="800" spc="-1" strike="noStrike">
              <a:latin typeface="Arial"/>
            </a:endParaRPr>
          </a:p>
        </p:txBody>
      </p:sp>
      <p:sp>
        <p:nvSpPr>
          <p:cNvPr id="131" name="Google Shape;219;p22"/>
          <p:cNvSpPr/>
          <p:nvPr/>
        </p:nvSpPr>
        <p:spPr>
          <a:xfrm rot="10800000">
            <a:off x="447480" y="1080"/>
            <a:ext cx="360" cy="88560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132" name="Google Shape;220;p22"/>
          <p:cNvSpPr/>
          <p:nvPr/>
        </p:nvSpPr>
        <p:spPr>
          <a:xfrm rot="10800000">
            <a:off x="447480" y="6402600"/>
            <a:ext cx="360" cy="45540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pic>
        <p:nvPicPr>
          <p:cNvPr id="133" name="Google Shape;222;p22" descr=""/>
          <p:cNvPicPr/>
          <p:nvPr/>
        </p:nvPicPr>
        <p:blipFill>
          <a:blip r:embed="rId2"/>
          <a:srcRect l="0" t="315" r="0" b="315"/>
          <a:stretch/>
        </p:blipFill>
        <p:spPr>
          <a:xfrm>
            <a:off x="10711440" y="6313320"/>
            <a:ext cx="974880" cy="227160"/>
          </a:xfrm>
          <a:prstGeom prst="rect">
            <a:avLst/>
          </a:prstGeom>
          <a:ln w="0">
            <a:noFill/>
          </a:ln>
        </p:spPr>
      </p:pic>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2" name="Google Shape;8;p1"/>
          <p:cNvSpPr/>
          <p:nvPr/>
        </p:nvSpPr>
        <p:spPr>
          <a:xfrm>
            <a:off x="9677880" y="270000"/>
            <a:ext cx="2008440" cy="297720"/>
          </a:xfrm>
          <a:prstGeom prst="rect">
            <a:avLst/>
          </a:prstGeom>
          <a:noFill/>
          <a:ln w="0">
            <a:noFill/>
          </a:ln>
        </p:spPr>
        <p:style>
          <a:lnRef idx="0"/>
          <a:fillRef idx="0"/>
          <a:effectRef idx="0"/>
          <a:fontRef idx="minor"/>
        </p:style>
        <p:txBody>
          <a:bodyPr lIns="0" rIns="0" tIns="0" bIns="0" anchor="b">
            <a:noAutofit/>
          </a:bodyPr>
          <a:p>
            <a:pPr algn="r">
              <a:lnSpc>
                <a:spcPct val="150000"/>
              </a:lnSpc>
              <a:buNone/>
              <a:tabLst>
                <a:tab algn="l" pos="0"/>
              </a:tabLst>
            </a:pPr>
            <a:r>
              <a:rPr b="0" lang="en" sz="700" spc="-1" strike="noStrike">
                <a:solidFill>
                  <a:srgbClr val="000000"/>
                </a:solidFill>
                <a:latin typeface="Red Hat Text Medium"/>
                <a:ea typeface="Red Hat Text Medium"/>
              </a:rPr>
              <a:t>CONFIDENTIAL designator</a:t>
            </a:r>
            <a:endParaRPr b="0" lang="en-US" sz="700" spc="-1" strike="noStrike">
              <a:latin typeface="Arial"/>
            </a:endParaRPr>
          </a:p>
        </p:txBody>
      </p:sp>
      <p:sp>
        <p:nvSpPr>
          <p:cNvPr id="173" name="Google Shape;9;p1"/>
          <p:cNvSpPr/>
          <p:nvPr/>
        </p:nvSpPr>
        <p:spPr>
          <a:xfrm>
            <a:off x="9750960" y="6313320"/>
            <a:ext cx="730800" cy="226800"/>
          </a:xfrm>
          <a:prstGeom prst="rect">
            <a:avLst/>
          </a:prstGeom>
          <a:noFill/>
          <a:ln w="0">
            <a:noFill/>
          </a:ln>
        </p:spPr>
        <p:style>
          <a:lnRef idx="0"/>
          <a:fillRef idx="0"/>
          <a:effectRef idx="0"/>
          <a:fontRef idx="minor"/>
        </p:style>
        <p:txBody>
          <a:bodyPr lIns="0" rIns="0" tIns="0" bIns="0" anchor="ctr">
            <a:noAutofit/>
          </a:bodyPr>
          <a:p>
            <a:pPr algn="r">
              <a:lnSpc>
                <a:spcPct val="100000"/>
              </a:lnSpc>
              <a:buNone/>
              <a:tabLst>
                <a:tab algn="l" pos="0"/>
              </a:tabLst>
            </a:pPr>
            <a:r>
              <a:rPr b="0" lang="en" sz="800" spc="-1" strike="noStrike">
                <a:solidFill>
                  <a:srgbClr val="000000"/>
                </a:solidFill>
                <a:latin typeface="Red Hat Text"/>
                <a:ea typeface="Red Hat Text"/>
              </a:rPr>
              <a:t>V0000000</a:t>
            </a:r>
            <a:endParaRPr b="0" lang="en-US" sz="800" spc="-1" strike="noStrike">
              <a:latin typeface="Arial"/>
            </a:endParaRPr>
          </a:p>
        </p:txBody>
      </p:sp>
      <p:sp>
        <p:nvSpPr>
          <p:cNvPr id="174" name="Google Shape;157;p17"/>
          <p:cNvSpPr/>
          <p:nvPr/>
        </p:nvSpPr>
        <p:spPr>
          <a:xfrm rot="10800000">
            <a:off x="447480" y="1080"/>
            <a:ext cx="360" cy="88560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175" name="Google Shape;158;p17"/>
          <p:cNvSpPr/>
          <p:nvPr/>
        </p:nvSpPr>
        <p:spPr>
          <a:xfrm rot="10800000">
            <a:off x="447480" y="6402600"/>
            <a:ext cx="360" cy="45540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pic>
        <p:nvPicPr>
          <p:cNvPr id="176" name="Google Shape;160;p17" descr=""/>
          <p:cNvPicPr/>
          <p:nvPr/>
        </p:nvPicPr>
        <p:blipFill>
          <a:blip r:embed="rId2"/>
          <a:srcRect l="0" t="315" r="0" b="315"/>
          <a:stretch/>
        </p:blipFill>
        <p:spPr>
          <a:xfrm>
            <a:off x="10711440" y="6313320"/>
            <a:ext cx="974880" cy="227160"/>
          </a:xfrm>
          <a:prstGeom prst="rect">
            <a:avLst/>
          </a:prstGeom>
          <a:ln w="0">
            <a:noFill/>
          </a:ln>
        </p:spPr>
      </p:pic>
      <p:sp>
        <p:nvSpPr>
          <p:cNvPr id="1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7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1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53" name="Google Shape;8;p1"/>
          <p:cNvSpPr/>
          <p:nvPr/>
        </p:nvSpPr>
        <p:spPr>
          <a:xfrm>
            <a:off x="9677880" y="270000"/>
            <a:ext cx="2008440" cy="297720"/>
          </a:xfrm>
          <a:prstGeom prst="rect">
            <a:avLst/>
          </a:prstGeom>
          <a:noFill/>
          <a:ln w="0">
            <a:noFill/>
          </a:ln>
        </p:spPr>
        <p:style>
          <a:lnRef idx="0"/>
          <a:fillRef idx="0"/>
          <a:effectRef idx="0"/>
          <a:fontRef idx="minor"/>
        </p:style>
        <p:txBody>
          <a:bodyPr lIns="0" rIns="0" tIns="0" bIns="0" anchor="b">
            <a:noAutofit/>
          </a:bodyPr>
          <a:p>
            <a:pPr algn="r">
              <a:lnSpc>
                <a:spcPct val="150000"/>
              </a:lnSpc>
              <a:buNone/>
              <a:tabLst>
                <a:tab algn="l" pos="0"/>
              </a:tabLst>
            </a:pPr>
            <a:r>
              <a:rPr b="0" lang="en" sz="700" spc="-1" strike="noStrike">
                <a:solidFill>
                  <a:srgbClr val="000000"/>
                </a:solidFill>
                <a:latin typeface="Red Hat Text Medium"/>
                <a:ea typeface="Red Hat Text Medium"/>
              </a:rPr>
              <a:t>CONFIDENTIAL designator</a:t>
            </a:r>
            <a:endParaRPr b="0" lang="en-US" sz="700" spc="-1" strike="noStrike">
              <a:latin typeface="Arial"/>
            </a:endParaRPr>
          </a:p>
        </p:txBody>
      </p:sp>
      <p:sp>
        <p:nvSpPr>
          <p:cNvPr id="254" name="Google Shape;9;p1"/>
          <p:cNvSpPr/>
          <p:nvPr/>
        </p:nvSpPr>
        <p:spPr>
          <a:xfrm>
            <a:off x="9750960" y="6313320"/>
            <a:ext cx="730800" cy="226800"/>
          </a:xfrm>
          <a:prstGeom prst="rect">
            <a:avLst/>
          </a:prstGeom>
          <a:noFill/>
          <a:ln w="0">
            <a:noFill/>
          </a:ln>
        </p:spPr>
        <p:style>
          <a:lnRef idx="0"/>
          <a:fillRef idx="0"/>
          <a:effectRef idx="0"/>
          <a:fontRef idx="minor"/>
        </p:style>
        <p:txBody>
          <a:bodyPr lIns="0" rIns="0" tIns="0" bIns="0" anchor="ctr">
            <a:noAutofit/>
          </a:bodyPr>
          <a:p>
            <a:pPr algn="r">
              <a:lnSpc>
                <a:spcPct val="100000"/>
              </a:lnSpc>
              <a:buNone/>
              <a:tabLst>
                <a:tab algn="l" pos="0"/>
              </a:tabLst>
            </a:pPr>
            <a:r>
              <a:rPr b="0" lang="en" sz="800" spc="-1" strike="noStrike">
                <a:solidFill>
                  <a:srgbClr val="000000"/>
                </a:solidFill>
                <a:latin typeface="Red Hat Text"/>
                <a:ea typeface="Red Hat Text"/>
              </a:rPr>
              <a:t>V0000000</a:t>
            </a:r>
            <a:endParaRPr b="0" lang="en-US" sz="800" spc="-1" strike="noStrike">
              <a:latin typeface="Arial"/>
            </a:endParaRPr>
          </a:p>
        </p:txBody>
      </p:sp>
      <p:sp>
        <p:nvSpPr>
          <p:cNvPr id="255" name="Google Shape;70;p7"/>
          <p:cNvSpPr/>
          <p:nvPr/>
        </p:nvSpPr>
        <p:spPr>
          <a:xfrm>
            <a:off x="9617040" y="5878800"/>
            <a:ext cx="2574000" cy="978120"/>
          </a:xfrm>
          <a:prstGeom prst="rect">
            <a:avLst/>
          </a:prstGeom>
          <a:solidFill>
            <a:schemeClr val="lt1"/>
          </a:solidFill>
          <a:ln w="0">
            <a:noFill/>
          </a:ln>
        </p:spPr>
        <p:style>
          <a:lnRef idx="0"/>
          <a:fillRef idx="0"/>
          <a:effectRef idx="0"/>
          <a:fontRef idx="minor"/>
        </p:style>
      </p:sp>
      <p:pic>
        <p:nvPicPr>
          <p:cNvPr id="256" name="Google Shape;71;p7" descr=""/>
          <p:cNvPicPr/>
          <p:nvPr/>
        </p:nvPicPr>
        <p:blipFill>
          <a:blip r:embed="rId3"/>
          <a:stretch/>
        </p:blipFill>
        <p:spPr>
          <a:xfrm>
            <a:off x="10107000" y="6203880"/>
            <a:ext cx="1579320" cy="371520"/>
          </a:xfrm>
          <a:prstGeom prst="rect">
            <a:avLst/>
          </a:prstGeom>
          <a:ln w="0">
            <a:noFill/>
          </a:ln>
        </p:spPr>
      </p:pic>
      <p:sp>
        <p:nvSpPr>
          <p:cNvPr id="257" name="Google Shape;72;p7"/>
          <p:cNvSpPr/>
          <p:nvPr/>
        </p:nvSpPr>
        <p:spPr>
          <a:xfrm rot="10800000">
            <a:off x="447480" y="6402600"/>
            <a:ext cx="360" cy="45540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258" name="Google Shape;76;p7"/>
          <p:cNvSpPr/>
          <p:nvPr/>
        </p:nvSpPr>
        <p:spPr>
          <a:xfrm>
            <a:off x="5903280" y="4669200"/>
            <a:ext cx="2559600" cy="240120"/>
          </a:xfrm>
          <a:prstGeom prst="rect">
            <a:avLst/>
          </a:prstGeom>
          <a:noFill/>
          <a:ln w="0">
            <a:noFill/>
          </a:ln>
        </p:spPr>
        <p:style>
          <a:lnRef idx="0"/>
          <a:fillRef idx="0"/>
          <a:effectRef idx="0"/>
          <a:fontRef idx="minor"/>
        </p:style>
        <p:txBody>
          <a:bodyPr lIns="90000" rIns="90000" tIns="91440" bIns="91440" anchor="ctr">
            <a:noAutofit/>
          </a:bodyPr>
          <a:p>
            <a:pPr>
              <a:lnSpc>
                <a:spcPct val="100000"/>
              </a:lnSpc>
              <a:buNone/>
              <a:tabLst>
                <a:tab algn="l" pos="0"/>
              </a:tabLst>
            </a:pPr>
            <a:r>
              <a:rPr b="0" lang="en" sz="1200" spc="-1" strike="noStrike">
                <a:solidFill>
                  <a:srgbClr val="000000"/>
                </a:solidFill>
                <a:latin typeface="Red Hat Display"/>
                <a:ea typeface="Red Hat Display"/>
              </a:rPr>
              <a:t>linkedin.com/company/red-hat</a:t>
            </a:r>
            <a:endParaRPr b="0" lang="en-US" sz="1200" spc="-1" strike="noStrike">
              <a:latin typeface="Arial"/>
            </a:endParaRPr>
          </a:p>
        </p:txBody>
      </p:sp>
      <p:sp>
        <p:nvSpPr>
          <p:cNvPr id="259" name="Google Shape;77;p7"/>
          <p:cNvSpPr/>
          <p:nvPr/>
        </p:nvSpPr>
        <p:spPr>
          <a:xfrm>
            <a:off x="5903280" y="5174280"/>
            <a:ext cx="2559600" cy="240120"/>
          </a:xfrm>
          <a:prstGeom prst="rect">
            <a:avLst/>
          </a:prstGeom>
          <a:noFill/>
          <a:ln w="0">
            <a:noFill/>
          </a:ln>
        </p:spPr>
        <p:style>
          <a:lnRef idx="0"/>
          <a:fillRef idx="0"/>
          <a:effectRef idx="0"/>
          <a:fontRef idx="minor"/>
        </p:style>
        <p:txBody>
          <a:bodyPr lIns="90000" rIns="90000" tIns="91440" bIns="91440" anchor="ctr">
            <a:noAutofit/>
          </a:bodyPr>
          <a:p>
            <a:pPr>
              <a:lnSpc>
                <a:spcPct val="100000"/>
              </a:lnSpc>
              <a:buNone/>
              <a:tabLst>
                <a:tab algn="l" pos="0"/>
              </a:tabLst>
            </a:pPr>
            <a:r>
              <a:rPr b="0" lang="en" sz="1200" spc="-1" strike="noStrike">
                <a:solidFill>
                  <a:srgbClr val="000000"/>
                </a:solidFill>
                <a:latin typeface="Red Hat Display"/>
                <a:ea typeface="Red Hat Display"/>
              </a:rPr>
              <a:t>youtube.com/user/RedHatVideos</a:t>
            </a:r>
            <a:endParaRPr b="0" lang="en-US" sz="1200" spc="-1" strike="noStrike">
              <a:latin typeface="Arial"/>
            </a:endParaRPr>
          </a:p>
        </p:txBody>
      </p:sp>
      <p:sp>
        <p:nvSpPr>
          <p:cNvPr id="260" name="Google Shape;78;p7"/>
          <p:cNvSpPr/>
          <p:nvPr/>
        </p:nvSpPr>
        <p:spPr>
          <a:xfrm>
            <a:off x="8815680" y="4669200"/>
            <a:ext cx="2559600" cy="240120"/>
          </a:xfrm>
          <a:prstGeom prst="rect">
            <a:avLst/>
          </a:prstGeom>
          <a:noFill/>
          <a:ln w="0">
            <a:noFill/>
          </a:ln>
        </p:spPr>
        <p:style>
          <a:lnRef idx="0"/>
          <a:fillRef idx="0"/>
          <a:effectRef idx="0"/>
          <a:fontRef idx="minor"/>
        </p:style>
        <p:txBody>
          <a:bodyPr lIns="90000" rIns="90000" tIns="91440" bIns="91440" anchor="ctr">
            <a:noAutofit/>
          </a:bodyPr>
          <a:p>
            <a:pPr>
              <a:lnSpc>
                <a:spcPct val="100000"/>
              </a:lnSpc>
              <a:buNone/>
              <a:tabLst>
                <a:tab algn="l" pos="0"/>
              </a:tabLst>
            </a:pPr>
            <a:r>
              <a:rPr b="0" lang="en" sz="1200" spc="-1" strike="noStrike">
                <a:solidFill>
                  <a:srgbClr val="000000"/>
                </a:solidFill>
                <a:latin typeface="Red Hat Text"/>
                <a:ea typeface="Red Hat Text"/>
              </a:rPr>
              <a:t>facebook.com/redhatinc</a:t>
            </a:r>
            <a:endParaRPr b="0" lang="en-US" sz="1200" spc="-1" strike="noStrike">
              <a:latin typeface="Arial"/>
            </a:endParaRPr>
          </a:p>
        </p:txBody>
      </p:sp>
      <p:sp>
        <p:nvSpPr>
          <p:cNvPr id="261" name="Google Shape;79;p7"/>
          <p:cNvSpPr/>
          <p:nvPr/>
        </p:nvSpPr>
        <p:spPr>
          <a:xfrm>
            <a:off x="8815680" y="5174280"/>
            <a:ext cx="2559600" cy="240120"/>
          </a:xfrm>
          <a:prstGeom prst="rect">
            <a:avLst/>
          </a:prstGeom>
          <a:noFill/>
          <a:ln w="0">
            <a:noFill/>
          </a:ln>
        </p:spPr>
        <p:style>
          <a:lnRef idx="0"/>
          <a:fillRef idx="0"/>
          <a:effectRef idx="0"/>
          <a:fontRef idx="minor"/>
        </p:style>
        <p:txBody>
          <a:bodyPr lIns="90000" rIns="90000" tIns="91440" bIns="91440" anchor="ctr">
            <a:noAutofit/>
          </a:bodyPr>
          <a:p>
            <a:pPr>
              <a:lnSpc>
                <a:spcPct val="100000"/>
              </a:lnSpc>
              <a:buNone/>
              <a:tabLst>
                <a:tab algn="l" pos="0"/>
              </a:tabLst>
            </a:pPr>
            <a:r>
              <a:rPr b="0" lang="en" sz="1200" spc="-1" strike="noStrike">
                <a:solidFill>
                  <a:srgbClr val="000000"/>
                </a:solidFill>
                <a:latin typeface="Red Hat Display"/>
                <a:ea typeface="Red Hat Display"/>
              </a:rPr>
              <a:t>twitter.com/RedHat</a:t>
            </a:r>
            <a:endParaRPr b="0" lang="en-US" sz="1200" spc="-1" strike="noStrike">
              <a:latin typeface="Arial"/>
            </a:endParaRPr>
          </a:p>
        </p:txBody>
      </p:sp>
      <p:pic>
        <p:nvPicPr>
          <p:cNvPr id="262" name="Google Shape;80;p7" descr=""/>
          <p:cNvPicPr/>
          <p:nvPr/>
        </p:nvPicPr>
        <p:blipFill>
          <a:blip r:embed="rId4"/>
          <a:srcRect l="2473" t="0" r="2473" b="0"/>
          <a:stretch/>
        </p:blipFill>
        <p:spPr>
          <a:xfrm>
            <a:off x="8586360" y="5174280"/>
            <a:ext cx="227880" cy="240120"/>
          </a:xfrm>
          <a:prstGeom prst="rect">
            <a:avLst/>
          </a:prstGeom>
          <a:ln w="0">
            <a:noFill/>
          </a:ln>
        </p:spPr>
      </p:pic>
      <p:pic>
        <p:nvPicPr>
          <p:cNvPr id="263" name="Google Shape;81;p7" descr=""/>
          <p:cNvPicPr/>
          <p:nvPr/>
        </p:nvPicPr>
        <p:blipFill>
          <a:blip r:embed="rId5"/>
          <a:srcRect l="2473" t="0" r="2473" b="0"/>
          <a:stretch/>
        </p:blipFill>
        <p:spPr>
          <a:xfrm>
            <a:off x="8586360" y="4669200"/>
            <a:ext cx="227880" cy="240120"/>
          </a:xfrm>
          <a:prstGeom prst="rect">
            <a:avLst/>
          </a:prstGeom>
          <a:ln w="0">
            <a:noFill/>
          </a:ln>
        </p:spPr>
      </p:pic>
      <p:pic>
        <p:nvPicPr>
          <p:cNvPr id="264" name="Google Shape;82;p7" descr=""/>
          <p:cNvPicPr/>
          <p:nvPr/>
        </p:nvPicPr>
        <p:blipFill>
          <a:blip r:embed="rId6"/>
          <a:srcRect l="2473" t="0" r="2473" b="0"/>
          <a:stretch/>
        </p:blipFill>
        <p:spPr>
          <a:xfrm>
            <a:off x="5660640" y="5174280"/>
            <a:ext cx="227880" cy="240120"/>
          </a:xfrm>
          <a:prstGeom prst="rect">
            <a:avLst/>
          </a:prstGeom>
          <a:ln w="0">
            <a:noFill/>
          </a:ln>
        </p:spPr>
      </p:pic>
      <p:pic>
        <p:nvPicPr>
          <p:cNvPr id="265" name="Google Shape;83;p7" descr=""/>
          <p:cNvPicPr/>
          <p:nvPr/>
        </p:nvPicPr>
        <p:blipFill>
          <a:blip r:embed="rId7"/>
          <a:srcRect l="2473" t="0" r="2473" b="0"/>
          <a:stretch/>
        </p:blipFill>
        <p:spPr>
          <a:xfrm>
            <a:off x="5660640" y="4669200"/>
            <a:ext cx="227880" cy="240120"/>
          </a:xfrm>
          <a:prstGeom prst="rect">
            <a:avLst/>
          </a:prstGeom>
          <a:ln w="0">
            <a:noFill/>
          </a:ln>
        </p:spPr>
      </p:pic>
      <p:sp>
        <p:nvSpPr>
          <p:cNvPr id="2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6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hyperlink" Target="https://www.ansible.com/resources/get-started" TargetMode="External"/><Relationship Id="rId2" Type="http://schemas.openxmlformats.org/officeDocument/2006/relationships/hyperlink" Target="https://www.redhat.com/en/services/training/do007-ansible-essentials-simplicity-automation-technical-overview?section=Overview" TargetMode="External"/><Relationship Id="rId3" Type="http://schemas.openxmlformats.org/officeDocument/2006/relationships/hyperlink" Target="https://www.redhat.com/en/engage/redhat-ansible-automation-202108061218" TargetMode="External"/><Relationship Id="rId4"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hyperlink" Target="mailto:eric.macha@redhat.com" TargetMode="External"/><Relationship Id="rId2" Type="http://schemas.openxmlformats.org/officeDocument/2006/relationships/hyperlink" Target="mailto:eric.macha@redhat.com" TargetMode="External"/><Relationship Id="rId3" Type="http://schemas.openxmlformats.org/officeDocument/2006/relationships/hyperlink" Target="mailto:robertp@redhat.com" TargetMode="External"/><Relationship Id="rId4" Type="http://schemas.openxmlformats.org/officeDocument/2006/relationships/hyperlink" Target="mailto:shadd@redhat.com" TargetMode="External"/><Relationship Id="rId5"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mailto:daniel.schimpfoessl@redhat.com" TargetMode="External"/><Relationship Id="rId2" Type="http://schemas.openxmlformats.org/officeDocument/2006/relationships/image" Target="../media/image14.jpe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 Id="rId11" Type="http://schemas.openxmlformats.org/officeDocument/2006/relationships/slideLayout" Target="../slideLayouts/slideLayout49.xml"/><Relationship Id="rId1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ubTitle"/>
          </p:nvPr>
        </p:nvSpPr>
        <p:spPr>
          <a:xfrm>
            <a:off x="2083680" y="3521880"/>
            <a:ext cx="7532280" cy="913320"/>
          </a:xfrm>
          <a:prstGeom prst="rect">
            <a:avLst/>
          </a:prstGeom>
          <a:noFill/>
          <a:ln w="0">
            <a:noFill/>
          </a:ln>
        </p:spPr>
        <p:txBody>
          <a:bodyPr lIns="0" rIns="0" tIns="0" bIns="0" anchor="t">
            <a:noAutofit/>
          </a:bodyPr>
          <a:p>
            <a:pPr>
              <a:lnSpc>
                <a:spcPct val="100000"/>
              </a:lnSpc>
              <a:buNone/>
              <a:tabLst>
                <a:tab algn="l" pos="0"/>
              </a:tabLst>
            </a:pPr>
            <a:r>
              <a:rPr b="0" lang="en" sz="2800" spc="-1" strike="noStrike">
                <a:solidFill>
                  <a:srgbClr val="ffffff"/>
                </a:solidFill>
                <a:latin typeface="Red Hat Display"/>
                <a:ea typeface="Red Hat Display"/>
              </a:rPr>
              <a:t>Febuary 09, 2022</a:t>
            </a:r>
            <a:endParaRPr b="0" lang="en-US" sz="2800" spc="-1" strike="noStrike">
              <a:latin typeface="Arial"/>
            </a:endParaRPr>
          </a:p>
        </p:txBody>
      </p:sp>
      <p:sp>
        <p:nvSpPr>
          <p:cNvPr id="311" name="PlaceHolder 2"/>
          <p:cNvSpPr>
            <a:spLocks noGrp="1"/>
          </p:cNvSpPr>
          <p:nvPr>
            <p:ph type="title"/>
          </p:nvPr>
        </p:nvSpPr>
        <p:spPr>
          <a:xfrm>
            <a:off x="2084040" y="1743480"/>
            <a:ext cx="7532280" cy="1599120"/>
          </a:xfrm>
          <a:prstGeom prst="rect">
            <a:avLst/>
          </a:prstGeom>
          <a:noFill/>
          <a:ln w="0">
            <a:noFill/>
          </a:ln>
        </p:spPr>
        <p:txBody>
          <a:bodyPr lIns="0" rIns="0" tIns="0" bIns="0" anchor="b">
            <a:noAutofit/>
          </a:bodyPr>
          <a:p>
            <a:pPr>
              <a:lnSpc>
                <a:spcPct val="100000"/>
              </a:lnSpc>
              <a:buNone/>
              <a:tabLst>
                <a:tab algn="l" pos="0"/>
              </a:tabLst>
            </a:pPr>
            <a:r>
              <a:rPr b="0" lang="en" sz="4800" spc="-1" strike="noStrike">
                <a:solidFill>
                  <a:srgbClr val="ffffff"/>
                </a:solidFill>
                <a:latin typeface="Red Hat Display Medium"/>
                <a:ea typeface="Red Hat Display Medium"/>
              </a:rPr>
              <a:t>Red Hat Ansible</a:t>
            </a:r>
            <a:br/>
            <a:r>
              <a:rPr b="0" lang="en" sz="4800" spc="-1" strike="noStrike">
                <a:solidFill>
                  <a:srgbClr val="ffffff"/>
                </a:solidFill>
                <a:latin typeface="Red Hat Display Medium"/>
                <a:ea typeface="Red Hat Display Medium"/>
              </a:rPr>
              <a:t>Aotomation Platform</a:t>
            </a:r>
            <a:endParaRPr b="0" lang="en-US" sz="4800" spc="-1" strike="noStrike">
              <a:latin typeface="Arial"/>
            </a:endParaRPr>
          </a:p>
        </p:txBody>
      </p:sp>
      <p:sp>
        <p:nvSpPr>
          <p:cNvPr id="312" name="PlaceHolder 3"/>
          <p:cNvSpPr>
            <a:spLocks noGrp="1"/>
          </p:cNvSpPr>
          <p:nvPr>
            <p:ph type="subTitle"/>
          </p:nvPr>
        </p:nvSpPr>
        <p:spPr>
          <a:xfrm>
            <a:off x="2083680" y="4605480"/>
            <a:ext cx="2039400" cy="604800"/>
          </a:xfrm>
          <a:prstGeom prst="rect">
            <a:avLst/>
          </a:prstGeom>
          <a:noFill/>
          <a:ln w="0">
            <a:noFill/>
          </a:ln>
        </p:spPr>
        <p:txBody>
          <a:bodyPr lIns="0" rIns="0" tIns="0" bIns="0" anchor="t">
            <a:noAutofit/>
          </a:bodyPr>
          <a:p>
            <a:pPr>
              <a:lnSpc>
                <a:spcPct val="135000"/>
              </a:lnSpc>
              <a:buNone/>
              <a:tabLst>
                <a:tab algn="l" pos="0"/>
              </a:tabLst>
            </a:pPr>
            <a:r>
              <a:rPr b="0" lang="en" sz="1400" spc="-1" strike="noStrike">
                <a:solidFill>
                  <a:srgbClr val="ffffff"/>
                </a:solidFill>
                <a:latin typeface="Red Hat Display Medium"/>
                <a:ea typeface="Red Hat Display Medium"/>
              </a:rPr>
              <a:t>Shadd Galleos</a:t>
            </a:r>
            <a:endParaRPr b="0" lang="en-US" sz="1400" spc="-1" strike="noStrike">
              <a:latin typeface="Arial"/>
            </a:endParaRPr>
          </a:p>
          <a:p>
            <a:pPr>
              <a:lnSpc>
                <a:spcPct val="135000"/>
              </a:lnSpc>
              <a:buNone/>
              <a:tabLst>
                <a:tab algn="l" pos="0"/>
              </a:tabLst>
            </a:pPr>
            <a:endParaRPr b="0" lang="en-US" sz="1400" spc="-1" strike="noStrike">
              <a:latin typeface="Arial"/>
            </a:endParaRPr>
          </a:p>
        </p:txBody>
      </p:sp>
      <p:sp>
        <p:nvSpPr>
          <p:cNvPr id="313" name="PlaceHolder 4"/>
          <p:cNvSpPr>
            <a:spLocks noGrp="1"/>
          </p:cNvSpPr>
          <p:nvPr>
            <p:ph type="subTitle"/>
          </p:nvPr>
        </p:nvSpPr>
        <p:spPr>
          <a:xfrm>
            <a:off x="4471920" y="4605480"/>
            <a:ext cx="2039400" cy="604800"/>
          </a:xfrm>
          <a:prstGeom prst="rect">
            <a:avLst/>
          </a:prstGeom>
          <a:noFill/>
          <a:ln w="0">
            <a:noFill/>
          </a:ln>
        </p:spPr>
        <p:txBody>
          <a:bodyPr lIns="0" rIns="0" tIns="0" bIns="0" anchor="t">
            <a:noAutofit/>
          </a:bodyPr>
          <a:p>
            <a:pPr>
              <a:lnSpc>
                <a:spcPct val="135000"/>
              </a:lnSpc>
              <a:buNone/>
              <a:tabLst>
                <a:tab algn="l" pos="0"/>
              </a:tabLst>
            </a:pPr>
            <a:endParaRPr b="0" lang="en-US" sz="3200" spc="-1" strike="noStrike">
              <a:latin typeface="Arial"/>
            </a:endParaRPr>
          </a:p>
          <a:p>
            <a:pPr>
              <a:lnSpc>
                <a:spcPct val="135000"/>
              </a:lnSpc>
              <a:buNone/>
              <a:tabLst>
                <a:tab algn="l" pos="0"/>
              </a:tabLst>
            </a:pPr>
            <a:endParaRPr b="0" lang="en-US" sz="3200" spc="-1" strike="noStrike">
              <a:latin typeface="Arial"/>
            </a:endParaRPr>
          </a:p>
        </p:txBody>
      </p:sp>
      <p:sp>
        <p:nvSpPr>
          <p:cNvPr id="314" name="PlaceHolder 5"/>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80FFABB9-BE59-47EC-9E13-5A14CD38636F}"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subTitle"/>
          </p:nvPr>
        </p:nvSpPr>
        <p:spPr>
          <a:xfrm>
            <a:off x="447840" y="55440"/>
            <a:ext cx="5148000" cy="815400"/>
          </a:xfrm>
          <a:prstGeom prst="rect">
            <a:avLst/>
          </a:prstGeom>
          <a:noFill/>
          <a:ln w="0">
            <a:noFill/>
          </a:ln>
        </p:spPr>
        <p:txBody>
          <a:bodyPr lIns="438840" rIns="0" tIns="91440" bIns="91440" anchor="ctr">
            <a:noAutofit/>
          </a:bodyPr>
          <a:p>
            <a:pPr algn="ctr">
              <a:buNone/>
            </a:pPr>
            <a:endParaRPr b="0" lang="en-US" sz="3200" spc="-1" strike="noStrike">
              <a:latin typeface="Arial"/>
            </a:endParaRPr>
          </a:p>
        </p:txBody>
      </p:sp>
      <p:sp>
        <p:nvSpPr>
          <p:cNvPr id="423" name="PlaceHolder 2"/>
          <p:cNvSpPr>
            <a:spLocks noGrp="1"/>
          </p:cNvSpPr>
          <p:nvPr>
            <p:ph type="title"/>
          </p:nvPr>
        </p:nvSpPr>
        <p:spPr>
          <a:xfrm>
            <a:off x="884880" y="1100520"/>
            <a:ext cx="10420920" cy="552240"/>
          </a:xfrm>
          <a:prstGeom prst="rect">
            <a:avLst/>
          </a:prstGeom>
          <a:noFill/>
          <a:ln w="0">
            <a:noFill/>
          </a:ln>
        </p:spPr>
        <p:txBody>
          <a:bodyPr lIns="0" rIns="0" tIns="0" bIns="0" anchor="t">
            <a:noAutofit/>
          </a:bodyPr>
          <a:p>
            <a:pPr algn="ctr">
              <a:lnSpc>
                <a:spcPct val="130000"/>
              </a:lnSpc>
              <a:buNone/>
              <a:tabLst>
                <a:tab algn="l" pos="0"/>
              </a:tabLst>
            </a:pPr>
            <a:r>
              <a:rPr b="0" lang="en" sz="2800" spc="-1" strike="noStrike">
                <a:solidFill>
                  <a:srgbClr val="000000"/>
                </a:solidFill>
                <a:latin typeface="Red Hat Display"/>
                <a:ea typeface="Red Hat Display"/>
              </a:rPr>
              <a:t>A Simple Ansible Playbook</a:t>
            </a:r>
            <a:endParaRPr b="0" lang="en-US" sz="2800" spc="-1" strike="noStrike">
              <a:latin typeface="Arial"/>
            </a:endParaRPr>
          </a:p>
        </p:txBody>
      </p:sp>
      <p:sp>
        <p:nvSpPr>
          <p:cNvPr id="424" name="PlaceHolder 3"/>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3DBC70ED-3CBB-4DA5-BAA7-97E5456B434A}"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425" name="PlaceHolder 4"/>
          <p:cNvSpPr>
            <a:spLocks noGrp="1"/>
          </p:cNvSpPr>
          <p:nvPr>
            <p:ph type="subTitle"/>
          </p:nvPr>
        </p:nvSpPr>
        <p:spPr>
          <a:xfrm>
            <a:off x="884880" y="6169680"/>
            <a:ext cx="8001360" cy="558720"/>
          </a:xfrm>
          <a:prstGeom prst="rect">
            <a:avLst/>
          </a:prstGeom>
          <a:noFill/>
          <a:ln w="0">
            <a:noFill/>
          </a:ln>
        </p:spPr>
        <p:txBody>
          <a:bodyPr lIns="0" rIns="0" tIns="0" bIns="0" anchor="b">
            <a:noAutofit/>
          </a:bodyPr>
          <a:p>
            <a:pPr algn="ctr">
              <a:buNone/>
            </a:pPr>
            <a:endParaRPr b="0" lang="en-US" sz="3200" spc="-1" strike="noStrike">
              <a:latin typeface="Arial"/>
            </a:endParaRPr>
          </a:p>
        </p:txBody>
      </p:sp>
      <p:sp>
        <p:nvSpPr>
          <p:cNvPr id="426" name="PlaceHolder 5"/>
          <p:cNvSpPr>
            <a:spLocks noGrp="1"/>
          </p:cNvSpPr>
          <p:nvPr>
            <p:ph/>
          </p:nvPr>
        </p:nvSpPr>
        <p:spPr>
          <a:xfrm>
            <a:off x="2438280" y="1653480"/>
            <a:ext cx="7314120" cy="4289040"/>
          </a:xfrm>
          <a:prstGeom prst="rect">
            <a:avLst/>
          </a:prstGeom>
          <a:noFill/>
          <a:ln w="0">
            <a:noFill/>
          </a:ln>
        </p:spPr>
        <p:txBody>
          <a:bodyPr lIns="0" rIns="0" tIns="0" bIns="0" anchor="t">
            <a:noAutofit/>
          </a:bodyPr>
          <a:p>
            <a:pPr>
              <a:lnSpc>
                <a:spcPct val="100000"/>
              </a:lnSpc>
              <a:buNone/>
              <a:tabLst>
                <a:tab algn="l" pos="0"/>
              </a:tabLst>
            </a:pPr>
            <a:r>
              <a:rPr b="1" lang="en" sz="1500" spc="-1" strike="noStrike">
                <a:solidFill>
                  <a:srgbClr val="000000"/>
                </a:solidFill>
                <a:highlight>
                  <a:srgbClr val="ffffff"/>
                </a:highlight>
                <a:latin typeface="Courier New"/>
                <a:ea typeface="Courier New"/>
              </a:rPr>
              <a:t>---</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name: install and start apache</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ff"/>
                </a:solidFill>
                <a:highlight>
                  <a:srgbClr val="ffffff"/>
                </a:highlight>
                <a:latin typeface="Courier New"/>
                <a:ea typeface="Courier New"/>
              </a:rPr>
              <a:t>hosts: webservers</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become: yes</a:t>
            </a:r>
            <a:endParaRPr b="1" lang="en-US" sz="1500" spc="-1" strike="noStrike">
              <a:latin typeface="Arial"/>
            </a:endParaRPr>
          </a:p>
          <a:p>
            <a:pPr>
              <a:lnSpc>
                <a:spcPct val="100000"/>
              </a:lnSpc>
              <a:buNone/>
              <a:tabLst>
                <a:tab algn="l" pos="0"/>
              </a:tabLst>
            </a:pP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ec0000"/>
                </a:solidFill>
                <a:highlight>
                  <a:srgbClr val="ffffff"/>
                </a:highlight>
                <a:latin typeface="Courier New"/>
                <a:ea typeface="Courier New"/>
              </a:rPr>
              <a:t>tasks:</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 name: httpd package is present</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  </a:t>
            </a:r>
            <a:r>
              <a:rPr b="1" lang="en" sz="1500" spc="-1" strike="noStrike">
                <a:solidFill>
                  <a:srgbClr val="980000"/>
                </a:solidFill>
                <a:highlight>
                  <a:srgbClr val="ffffff"/>
                </a:highlight>
                <a:latin typeface="Courier New"/>
                <a:ea typeface="Courier New"/>
              </a:rPr>
              <a:t>yum</a:t>
            </a:r>
            <a:r>
              <a:rPr b="1" lang="en" sz="1500" spc="-1" strike="noStrike">
                <a:solidFill>
                  <a:srgbClr val="000000"/>
                </a:solidFill>
                <a:highlight>
                  <a:srgbClr val="ffffff"/>
                </a:highlight>
                <a:latin typeface="Courier New"/>
                <a:ea typeface="Courier New"/>
              </a:rPr>
              <a:t>:</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name: httpd</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state: latest</a:t>
            </a:r>
            <a:endParaRPr b="1" lang="en-US" sz="1500" spc="-1" strike="noStrike">
              <a:latin typeface="Arial"/>
            </a:endParaRPr>
          </a:p>
          <a:p>
            <a:pPr>
              <a:lnSpc>
                <a:spcPct val="100000"/>
              </a:lnSpc>
              <a:buNone/>
              <a:tabLst>
                <a:tab algn="l" pos="0"/>
              </a:tabLst>
            </a:pP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 name: latest index.html file is present</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be0000"/>
                </a:solidFill>
                <a:highlight>
                  <a:srgbClr val="ffffff"/>
                </a:highlight>
                <a:latin typeface="Courier New"/>
                <a:ea typeface="Courier New"/>
              </a:rPr>
              <a:t>template</a:t>
            </a:r>
            <a:r>
              <a:rPr b="1" lang="en" sz="1500" spc="-1" strike="noStrike">
                <a:solidFill>
                  <a:srgbClr val="000000"/>
                </a:solidFill>
                <a:highlight>
                  <a:srgbClr val="ffffff"/>
                </a:highlight>
                <a:latin typeface="Courier New"/>
                <a:ea typeface="Courier New"/>
              </a:rPr>
              <a:t>:</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src: files/index.html</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dest: /var/www/html/</a:t>
            </a:r>
            <a:endParaRPr b="1" lang="en-US" sz="1500" spc="-1" strike="noStrike">
              <a:latin typeface="Arial"/>
            </a:endParaRPr>
          </a:p>
          <a:p>
            <a:pPr>
              <a:lnSpc>
                <a:spcPct val="100000"/>
              </a:lnSpc>
              <a:buNone/>
              <a:tabLst>
                <a:tab algn="l" pos="0"/>
              </a:tabLst>
            </a:pP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 name: httpd is started</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9f0000"/>
                </a:solidFill>
                <a:highlight>
                  <a:srgbClr val="ffffff"/>
                </a:highlight>
                <a:latin typeface="Courier New"/>
                <a:ea typeface="Courier New"/>
              </a:rPr>
              <a:t>service</a:t>
            </a:r>
            <a:r>
              <a:rPr b="1" lang="en" sz="1500" spc="-1" strike="noStrike">
                <a:solidFill>
                  <a:srgbClr val="000000"/>
                </a:solidFill>
                <a:highlight>
                  <a:srgbClr val="ffffff"/>
                </a:highlight>
                <a:latin typeface="Courier New"/>
                <a:ea typeface="Courier New"/>
              </a:rPr>
              <a:t>:</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name: httpd</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state: started</a:t>
            </a:r>
            <a:endParaRPr b="1" lang="en-US" sz="15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subTitle"/>
          </p:nvPr>
        </p:nvSpPr>
        <p:spPr>
          <a:xfrm>
            <a:off x="447840" y="55440"/>
            <a:ext cx="5148000" cy="815400"/>
          </a:xfrm>
          <a:prstGeom prst="rect">
            <a:avLst/>
          </a:prstGeom>
          <a:noFill/>
          <a:ln w="0">
            <a:noFill/>
          </a:ln>
        </p:spPr>
        <p:txBody>
          <a:bodyPr lIns="438840" rIns="0" tIns="91440" bIns="91440" anchor="ctr">
            <a:noAutofit/>
          </a:bodyPr>
          <a:p>
            <a:pPr algn="ctr">
              <a:buNone/>
            </a:pPr>
            <a:endParaRPr b="0" lang="en-US" sz="3200" spc="-1" strike="noStrike">
              <a:latin typeface="Arial"/>
            </a:endParaRPr>
          </a:p>
        </p:txBody>
      </p:sp>
      <p:sp>
        <p:nvSpPr>
          <p:cNvPr id="428" name="PlaceHolder 2"/>
          <p:cNvSpPr>
            <a:spLocks noGrp="1"/>
          </p:cNvSpPr>
          <p:nvPr>
            <p:ph type="title"/>
          </p:nvPr>
        </p:nvSpPr>
        <p:spPr>
          <a:xfrm>
            <a:off x="884880" y="1100520"/>
            <a:ext cx="10420920" cy="552240"/>
          </a:xfrm>
          <a:prstGeom prst="rect">
            <a:avLst/>
          </a:prstGeom>
          <a:noFill/>
          <a:ln w="0">
            <a:noFill/>
          </a:ln>
        </p:spPr>
        <p:txBody>
          <a:bodyPr lIns="0" rIns="0" tIns="0" bIns="0" anchor="t">
            <a:noAutofit/>
          </a:bodyPr>
          <a:p>
            <a:pPr algn="ctr">
              <a:lnSpc>
                <a:spcPct val="130000"/>
              </a:lnSpc>
              <a:buNone/>
              <a:tabLst>
                <a:tab algn="l" pos="0"/>
              </a:tabLst>
            </a:pPr>
            <a:r>
              <a:rPr b="0" lang="en" sz="2800" spc="-1" strike="noStrike">
                <a:solidFill>
                  <a:srgbClr val="000000"/>
                </a:solidFill>
                <a:latin typeface="Red Hat Display"/>
                <a:ea typeface="Red Hat Display"/>
              </a:rPr>
              <a:t>Ansible Inventory Example</a:t>
            </a:r>
            <a:endParaRPr b="0" lang="en-US" sz="2800" spc="-1" strike="noStrike">
              <a:latin typeface="Arial"/>
            </a:endParaRPr>
          </a:p>
        </p:txBody>
      </p:sp>
      <p:sp>
        <p:nvSpPr>
          <p:cNvPr id="429" name="PlaceHolder 3"/>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94FC66DC-3192-492E-BAFF-BD1A9E13E60F}"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430" name="PlaceHolder 4"/>
          <p:cNvSpPr>
            <a:spLocks noGrp="1"/>
          </p:cNvSpPr>
          <p:nvPr>
            <p:ph type="subTitle"/>
          </p:nvPr>
        </p:nvSpPr>
        <p:spPr>
          <a:xfrm>
            <a:off x="884880" y="6169680"/>
            <a:ext cx="8001360" cy="558720"/>
          </a:xfrm>
          <a:prstGeom prst="rect">
            <a:avLst/>
          </a:prstGeom>
          <a:noFill/>
          <a:ln w="0">
            <a:noFill/>
          </a:ln>
        </p:spPr>
        <p:txBody>
          <a:bodyPr lIns="0" rIns="0" tIns="0" bIns="0" anchor="b">
            <a:noAutofit/>
          </a:bodyPr>
          <a:p>
            <a:pPr algn="ctr">
              <a:buNone/>
            </a:pPr>
            <a:endParaRPr b="0" lang="en-US" sz="3200" spc="-1" strike="noStrike">
              <a:latin typeface="Arial"/>
            </a:endParaRPr>
          </a:p>
        </p:txBody>
      </p:sp>
      <p:sp>
        <p:nvSpPr>
          <p:cNvPr id="431" name="PlaceHolder 5"/>
          <p:cNvSpPr>
            <a:spLocks noGrp="1"/>
          </p:cNvSpPr>
          <p:nvPr>
            <p:ph/>
          </p:nvPr>
        </p:nvSpPr>
        <p:spPr>
          <a:xfrm>
            <a:off x="884880" y="2286000"/>
            <a:ext cx="10420920" cy="3656520"/>
          </a:xfrm>
          <a:prstGeom prst="rect">
            <a:avLst/>
          </a:prstGeom>
          <a:noFill/>
          <a:ln w="0">
            <a:noFill/>
          </a:ln>
        </p:spPr>
        <p:txBody>
          <a:bodyPr lIns="0" rIns="0" tIns="0" bIns="0" anchor="t">
            <a:noAutofit/>
          </a:bodyPr>
          <a:p>
            <a:pPr>
              <a:lnSpc>
                <a:spcPct val="100000"/>
              </a:lnSpc>
              <a:spcBef>
                <a:spcPts val="1001"/>
              </a:spcBef>
              <a:buNone/>
              <a:tabLst>
                <a:tab algn="l" pos="0"/>
              </a:tabLst>
            </a:pPr>
            <a:r>
              <a:rPr b="0" lang="en" sz="1600" spc="-1" strike="noStrike">
                <a:solidFill>
                  <a:srgbClr val="000000"/>
                </a:solidFill>
                <a:latin typeface="Courier New"/>
                <a:ea typeface="Courier New"/>
              </a:rPr>
              <a:t>nsblde9 ansible_port=22 ansible_user=cgeboers </a:t>
            </a:r>
            <a:endParaRPr b="0" lang="en-US" sz="1600" spc="-1" strike="noStrike">
              <a:latin typeface="Arial"/>
            </a:endParaRPr>
          </a:p>
          <a:p>
            <a:pPr>
              <a:lnSpc>
                <a:spcPct val="100000"/>
              </a:lnSpc>
              <a:spcBef>
                <a:spcPts val="1001"/>
              </a:spcBef>
              <a:buNone/>
              <a:tabLst>
                <a:tab algn="l" pos="0"/>
              </a:tabLst>
            </a:pPr>
            <a:r>
              <a:rPr b="0" lang="en" sz="1600" spc="-1" strike="noStrike">
                <a:solidFill>
                  <a:srgbClr val="000000"/>
                </a:solidFill>
                <a:latin typeface="Courier New"/>
                <a:ea typeface="Courier New"/>
              </a:rPr>
              <a:t>nsblde6 ansible_host=nsblde6.atc-hp.com ansible_port=22 ansible_user=corg </a:t>
            </a:r>
            <a:endParaRPr b="0" lang="en-US" sz="1600" spc="-1" strike="noStrike">
              <a:latin typeface="Arial"/>
            </a:endParaRPr>
          </a:p>
          <a:p>
            <a:pPr>
              <a:lnSpc>
                <a:spcPct val="100000"/>
              </a:lnSpc>
              <a:spcBef>
                <a:spcPts val="1001"/>
              </a:spcBef>
              <a:buNone/>
              <a:tabLst>
                <a:tab algn="l" pos="0"/>
              </a:tabLst>
            </a:pPr>
            <a:r>
              <a:rPr b="0" lang="en" sz="1600" spc="-1" strike="noStrike">
                <a:solidFill>
                  <a:srgbClr val="000000"/>
                </a:solidFill>
                <a:latin typeface="Courier New"/>
                <a:ea typeface="Courier New"/>
              </a:rPr>
              <a:t>nsx09   ansible_host=nsx09.atc-hp.com ansible_port=22 ansible_user=corg </a:t>
            </a:r>
            <a:endParaRPr b="0" lang="en-US" sz="1600" spc="-1" strike="noStrike">
              <a:latin typeface="Arial"/>
            </a:endParaRPr>
          </a:p>
          <a:p>
            <a:pPr>
              <a:lnSpc>
                <a:spcPct val="100000"/>
              </a:lnSpc>
              <a:spcBef>
                <a:spcPts val="1001"/>
              </a:spcBef>
              <a:buNone/>
              <a:tabLst>
                <a:tab algn="l" pos="0"/>
              </a:tabLst>
            </a:pPr>
            <a:endParaRPr b="0" lang="en-US" sz="1600" spc="-1" strike="noStrike">
              <a:latin typeface="Arial"/>
            </a:endParaRPr>
          </a:p>
          <a:p>
            <a:pPr>
              <a:lnSpc>
                <a:spcPct val="100000"/>
              </a:lnSpc>
              <a:spcBef>
                <a:spcPts val="1001"/>
              </a:spcBef>
              <a:buNone/>
              <a:tabLst>
                <a:tab algn="l" pos="0"/>
              </a:tabLst>
            </a:pPr>
            <a:r>
              <a:rPr b="0" lang="en" sz="1600" spc="-1" strike="noStrike">
                <a:solidFill>
                  <a:srgbClr val="000000"/>
                </a:solidFill>
                <a:latin typeface="Courier New"/>
                <a:ea typeface="Courier New"/>
              </a:rPr>
              <a:t>[webservers]</a:t>
            </a:r>
            <a:endParaRPr b="0" lang="en-US" sz="1600" spc="-1" strike="noStrike">
              <a:latin typeface="Arial"/>
            </a:endParaRPr>
          </a:p>
          <a:p>
            <a:pPr>
              <a:lnSpc>
                <a:spcPct val="100000"/>
              </a:lnSpc>
              <a:spcBef>
                <a:spcPts val="1001"/>
              </a:spcBef>
              <a:buNone/>
              <a:tabLst>
                <a:tab algn="l" pos="0"/>
              </a:tabLst>
            </a:pPr>
            <a:r>
              <a:rPr b="0" lang="en" sz="1600" spc="-1" strike="noStrike">
                <a:solidFill>
                  <a:srgbClr val="000000"/>
                </a:solidFill>
                <a:latin typeface="Courier New"/>
                <a:ea typeface="Courier New"/>
              </a:rPr>
              <a:t>nsblde9 ansible_host=nsblde9.atc-hp.com ansible_port=22 ansible_user=cgeboers </a:t>
            </a:r>
            <a:endParaRPr b="0" lang="en-US" sz="1600" spc="-1" strike="noStrike">
              <a:latin typeface="Arial"/>
            </a:endParaRPr>
          </a:p>
          <a:p>
            <a:pPr>
              <a:lnSpc>
                <a:spcPct val="100000"/>
              </a:lnSpc>
              <a:spcBef>
                <a:spcPts val="1001"/>
              </a:spcBef>
              <a:spcAft>
                <a:spcPts val="1001"/>
              </a:spcAft>
              <a:buNone/>
              <a:tabLst>
                <a:tab algn="l" pos="0"/>
              </a:tabLst>
            </a:pPr>
            <a:r>
              <a:rPr b="0" lang="en" sz="1600" spc="-1" strike="noStrike">
                <a:solidFill>
                  <a:srgbClr val="000000"/>
                </a:solidFill>
                <a:latin typeface="Courier New"/>
                <a:ea typeface="Courier New"/>
              </a:rPr>
              <a:t>nsx09   ansible_host=nsx09.atc-hp.com ansible_port=22 ansible_user=corg</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subTitle"/>
          </p:nvPr>
        </p:nvSpPr>
        <p:spPr>
          <a:xfrm>
            <a:off x="447840" y="55440"/>
            <a:ext cx="5148000" cy="815400"/>
          </a:xfrm>
          <a:prstGeom prst="rect">
            <a:avLst/>
          </a:prstGeom>
          <a:noFill/>
          <a:ln w="0">
            <a:noFill/>
          </a:ln>
        </p:spPr>
        <p:txBody>
          <a:bodyPr lIns="438840" rIns="0" tIns="91440" bIns="91440" anchor="ctr">
            <a:noAutofit/>
          </a:bodyPr>
          <a:p>
            <a:pPr algn="ctr">
              <a:buNone/>
            </a:pPr>
            <a:endParaRPr b="0" lang="en-US" sz="3200" spc="-1" strike="noStrike">
              <a:latin typeface="Arial"/>
            </a:endParaRPr>
          </a:p>
        </p:txBody>
      </p:sp>
      <p:sp>
        <p:nvSpPr>
          <p:cNvPr id="433" name="PlaceHolder 2"/>
          <p:cNvSpPr>
            <a:spLocks noGrp="1"/>
          </p:cNvSpPr>
          <p:nvPr>
            <p:ph type="title"/>
          </p:nvPr>
        </p:nvSpPr>
        <p:spPr>
          <a:xfrm>
            <a:off x="884880" y="947880"/>
            <a:ext cx="10420920" cy="552240"/>
          </a:xfrm>
          <a:prstGeom prst="rect">
            <a:avLst/>
          </a:prstGeom>
          <a:noFill/>
          <a:ln w="0">
            <a:noFill/>
          </a:ln>
        </p:spPr>
        <p:txBody>
          <a:bodyPr lIns="0" rIns="0" tIns="0" bIns="0" anchor="t">
            <a:noAutofit/>
          </a:bodyPr>
          <a:p>
            <a:pPr algn="ctr">
              <a:lnSpc>
                <a:spcPct val="130000"/>
              </a:lnSpc>
              <a:buNone/>
              <a:tabLst>
                <a:tab algn="l" pos="0"/>
              </a:tabLst>
            </a:pPr>
            <a:r>
              <a:rPr b="0" lang="en" sz="2800" spc="-1" strike="noStrike">
                <a:solidFill>
                  <a:srgbClr val="000000"/>
                </a:solidFill>
                <a:latin typeface="Red Hat Display"/>
                <a:ea typeface="Red Hat Display"/>
              </a:rPr>
              <a:t>A Playbook Example for NonStop</a:t>
            </a:r>
            <a:endParaRPr b="0" lang="en-US" sz="2800" spc="-1" strike="noStrike">
              <a:latin typeface="Arial"/>
            </a:endParaRPr>
          </a:p>
        </p:txBody>
      </p:sp>
      <p:sp>
        <p:nvSpPr>
          <p:cNvPr id="434" name="PlaceHolder 3"/>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1A9E73C3-610A-4E6C-8841-9BD0DA88F512}"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435" name="PlaceHolder 4"/>
          <p:cNvSpPr>
            <a:spLocks noGrp="1"/>
          </p:cNvSpPr>
          <p:nvPr>
            <p:ph/>
          </p:nvPr>
        </p:nvSpPr>
        <p:spPr>
          <a:xfrm>
            <a:off x="1166400" y="1501200"/>
            <a:ext cx="9859320" cy="4667400"/>
          </a:xfrm>
          <a:prstGeom prst="rect">
            <a:avLst/>
          </a:prstGeom>
          <a:noFill/>
          <a:ln w="0">
            <a:noFill/>
          </a:ln>
        </p:spPr>
        <p:txBody>
          <a:bodyPr lIns="0" rIns="0" tIns="0" bIns="0" anchor="t">
            <a:noAutofit/>
          </a:bodyPr>
          <a:p>
            <a:pPr>
              <a:lnSpc>
                <a:spcPct val="100000"/>
              </a:lnSpc>
              <a:buNone/>
              <a:tabLst>
                <a:tab algn="l" pos="0"/>
              </a:tabLst>
            </a:pPr>
            <a:r>
              <a:rPr b="1" lang="en" sz="1200" spc="-1" strike="noStrike">
                <a:solidFill>
                  <a:srgbClr val="000000"/>
                </a:solidFill>
                <a:latin typeface="Courier New"/>
                <a:ea typeface="Courier New"/>
              </a:rPr>
              <a:t>---</a:t>
            </a:r>
            <a:endParaRPr b="1" lang="en-US" sz="1200" spc="-1" strike="noStrike">
              <a:latin typeface="Arial"/>
            </a:endParaRPr>
          </a:p>
          <a:p>
            <a:pPr>
              <a:lnSpc>
                <a:spcPct val="100000"/>
              </a:lnSpc>
              <a:buNone/>
              <a:tabLst>
                <a:tab algn="l" pos="0"/>
              </a:tabLst>
            </a:pPr>
            <a:r>
              <a:rPr b="1" lang="en" sz="1200" spc="-1" strike="noStrike">
                <a:solidFill>
                  <a:srgbClr val="000000"/>
                </a:solidFill>
                <a:latin typeface="Courier New"/>
                <a:ea typeface="Courier New"/>
              </a:rPr>
              <a:t>- hosts: webservers</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tasks:</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name: Check if distribution is already on system</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a:t>
            </a:r>
            <a:r>
              <a:rPr b="1" lang="en" sz="1200" spc="-1" strike="noStrike">
                <a:solidFill>
                  <a:srgbClr val="000000"/>
                </a:solidFill>
                <a:latin typeface="Courier New"/>
                <a:ea typeface="Courier New"/>
              </a:rPr>
              <a:t>stat: path="{{ dist_folder }}/{{ itp_version }}"</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a:t>
            </a:r>
            <a:r>
              <a:rPr b="1" lang="en" sz="1200" spc="-1" strike="noStrike">
                <a:solidFill>
                  <a:srgbClr val="000000"/>
                </a:solidFill>
                <a:latin typeface="Courier New"/>
                <a:ea typeface="Courier New"/>
              </a:rPr>
              <a:t>register: sym</a:t>
            </a:r>
            <a:endParaRPr b="1" lang="en-US" sz="1200" spc="-1" strike="noStrike">
              <a:latin typeface="Arial"/>
            </a:endParaRPr>
          </a:p>
          <a:p>
            <a:pPr>
              <a:lnSpc>
                <a:spcPct val="100000"/>
              </a:lnSpc>
              <a:buNone/>
              <a:tabLst>
                <a:tab algn="l" pos="0"/>
              </a:tabLst>
            </a:pPr>
            <a:endParaRPr b="1" lang="en-US" sz="1200" spc="-1" strike="noStrike">
              <a:latin typeface="Arial"/>
            </a:endParaRPr>
          </a:p>
          <a:p>
            <a:pPr>
              <a:lnSpc>
                <a:spcPct val="100000"/>
              </a:lnSpc>
              <a:buNone/>
              <a:tabLst>
                <a:tab algn="l" pos="0"/>
              </a:tabLst>
            </a:pPr>
            <a:r>
              <a:rPr b="1" lang="en" sz="1200" spc="-1" strike="noStrike">
                <a:solidFill>
                  <a:srgbClr val="000000"/>
                </a:solidFill>
                <a:latin typeface="Courier New"/>
                <a:ea typeface="Courier New"/>
              </a:rPr>
              <a:t>- name: Unpack iTP Webserver archive</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a:t>
            </a:r>
            <a:r>
              <a:rPr b="1" lang="en" sz="1200" spc="-1" strike="noStrike">
                <a:solidFill>
                  <a:srgbClr val="000000"/>
                </a:solidFill>
                <a:latin typeface="Courier New"/>
                <a:ea typeface="Courier New"/>
              </a:rPr>
              <a:t>command: "/bin/pax -r -s:/usr/tandem/webserver:{{ dist_folder }}: -s:/usr/lib:{{ dist_folder }}/lib:</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a:t>
            </a:r>
            <a:r>
              <a:rPr b="1" lang="en" sz="1200" spc="-1" strike="noStrike">
                <a:solidFill>
                  <a:srgbClr val="000000"/>
                </a:solidFill>
                <a:latin typeface="Courier New"/>
                <a:ea typeface="Courier New"/>
              </a:rPr>
              <a:t>-s:/usr/include:{{ dist_folder }}/include: -f /G/system/zossutl/t8996pax"</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when: sym.stat.islnk is not defined</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name: Setup answer file</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a:t>
            </a:r>
            <a:r>
              <a:rPr b="1" lang="en" sz="1200" spc="-1" strike="noStrike">
                <a:solidFill>
                  <a:srgbClr val="000000"/>
                </a:solidFill>
                <a:latin typeface="Courier New"/>
                <a:ea typeface="Courier New"/>
              </a:rPr>
              <a:t>template: src=templates/itpwebserver_setup.sh.j2</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a:t>
            </a:r>
            <a:r>
              <a:rPr b="1" lang="en" sz="1200" spc="-1" strike="noStrike">
                <a:solidFill>
                  <a:srgbClr val="000000"/>
                </a:solidFill>
                <a:latin typeface="Courier New"/>
                <a:ea typeface="Courier New"/>
              </a:rPr>
              <a:t>dest={{ dist_folder }}/itpwebserver_setup.sh</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a:t>
            </a:r>
            <a:r>
              <a:rPr b="1" lang="en" sz="1200" spc="-1" strike="noStrike">
                <a:solidFill>
                  <a:srgbClr val="000000"/>
                </a:solidFill>
                <a:latin typeface="Courier New"/>
                <a:ea typeface="Courier New"/>
              </a:rPr>
              <a:t>mode="u=rwx,g=rx,o=rx"</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name: Install iTP Webserver</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a:t>
            </a:r>
            <a:r>
              <a:rPr b="1" lang="en" sz="1200" spc="-1" strike="noStrike">
                <a:solidFill>
                  <a:srgbClr val="000000"/>
                </a:solidFill>
                <a:latin typeface="Courier New"/>
                <a:ea typeface="Courier New"/>
              </a:rPr>
              <a:t>command: "{{ dist_folder }}/itpwebserver_setup.sh" </a:t>
            </a:r>
            <a:endParaRPr b="1" lang="en-US" sz="1200" spc="-1" strike="noStrike">
              <a:latin typeface="Arial"/>
            </a:endParaRPr>
          </a:p>
          <a:p>
            <a:pPr>
              <a:lnSpc>
                <a:spcPct val="100000"/>
              </a:lnSpc>
              <a:spcBef>
                <a:spcPts val="1001"/>
              </a:spcBef>
              <a:spcAft>
                <a:spcPts val="1001"/>
              </a:spcAft>
              <a:buNone/>
              <a:tabLst>
                <a:tab algn="l" pos="0"/>
              </a:tabLst>
            </a:pPr>
            <a:endParaRPr b="1" lang="en-US"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ubTitle"/>
          </p:nvPr>
        </p:nvSpPr>
        <p:spPr>
          <a:xfrm>
            <a:off x="447840" y="55440"/>
            <a:ext cx="5148000" cy="815400"/>
          </a:xfrm>
          <a:prstGeom prst="rect">
            <a:avLst/>
          </a:prstGeom>
          <a:noFill/>
          <a:ln w="0">
            <a:noFill/>
          </a:ln>
        </p:spPr>
        <p:txBody>
          <a:bodyPr lIns="438840" rIns="0" tIns="91440" bIns="91440" anchor="ctr">
            <a:noAutofit/>
          </a:bodyPr>
          <a:p>
            <a:pPr algn="ctr">
              <a:buNone/>
            </a:pPr>
            <a:endParaRPr b="0" lang="en-US" sz="3200" spc="-1" strike="noStrike">
              <a:latin typeface="Arial"/>
            </a:endParaRPr>
          </a:p>
        </p:txBody>
      </p:sp>
      <p:sp>
        <p:nvSpPr>
          <p:cNvPr id="437" name="PlaceHolder 2"/>
          <p:cNvSpPr>
            <a:spLocks noGrp="1"/>
          </p:cNvSpPr>
          <p:nvPr>
            <p:ph type="title"/>
          </p:nvPr>
        </p:nvSpPr>
        <p:spPr>
          <a:xfrm>
            <a:off x="884880" y="1100520"/>
            <a:ext cx="10420920" cy="552240"/>
          </a:xfrm>
          <a:prstGeom prst="rect">
            <a:avLst/>
          </a:prstGeom>
          <a:noFill/>
          <a:ln w="0">
            <a:noFill/>
          </a:ln>
        </p:spPr>
        <p:txBody>
          <a:bodyPr lIns="0" rIns="0" tIns="0" bIns="0" anchor="t">
            <a:noAutofit/>
          </a:bodyPr>
          <a:p>
            <a:pPr algn="ctr">
              <a:lnSpc>
                <a:spcPct val="130000"/>
              </a:lnSpc>
              <a:buNone/>
              <a:tabLst>
                <a:tab algn="l" pos="0"/>
              </a:tabLst>
            </a:pPr>
            <a:r>
              <a:rPr b="0" lang="en" sz="2800" spc="-1" strike="noStrike">
                <a:solidFill>
                  <a:srgbClr val="000000"/>
                </a:solidFill>
                <a:latin typeface="Red Hat Display"/>
                <a:ea typeface="Red Hat Display"/>
              </a:rPr>
              <a:t>Ansible References</a:t>
            </a:r>
            <a:endParaRPr b="0" lang="en-US" sz="2800" spc="-1" strike="noStrike">
              <a:latin typeface="Arial"/>
            </a:endParaRPr>
          </a:p>
        </p:txBody>
      </p:sp>
      <p:sp>
        <p:nvSpPr>
          <p:cNvPr id="438" name="PlaceHolder 3"/>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AE4A79BE-E0F5-4A01-826C-02D849042F3E}"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439" name="PlaceHolder 4"/>
          <p:cNvSpPr>
            <a:spLocks noGrp="1"/>
          </p:cNvSpPr>
          <p:nvPr>
            <p:ph type="subTitle"/>
          </p:nvPr>
        </p:nvSpPr>
        <p:spPr>
          <a:xfrm>
            <a:off x="885240" y="1653480"/>
            <a:ext cx="10420920" cy="290880"/>
          </a:xfrm>
          <a:prstGeom prst="rect">
            <a:avLst/>
          </a:prstGeom>
          <a:noFill/>
          <a:ln w="0">
            <a:noFill/>
          </a:ln>
        </p:spPr>
        <p:txBody>
          <a:bodyPr lIns="0" rIns="0" tIns="0" bIns="0" anchor="t">
            <a:noAutofit/>
          </a:bodyPr>
          <a:p>
            <a:pPr algn="ctr">
              <a:buNone/>
            </a:pPr>
            <a:endParaRPr b="0" lang="en-US" sz="3200" spc="-1" strike="noStrike">
              <a:latin typeface="Arial"/>
            </a:endParaRPr>
          </a:p>
        </p:txBody>
      </p:sp>
      <p:sp>
        <p:nvSpPr>
          <p:cNvPr id="440" name="PlaceHolder 5"/>
          <p:cNvSpPr>
            <a:spLocks noGrp="1"/>
          </p:cNvSpPr>
          <p:nvPr>
            <p:ph type="subTitle"/>
          </p:nvPr>
        </p:nvSpPr>
        <p:spPr>
          <a:xfrm>
            <a:off x="884880" y="6169680"/>
            <a:ext cx="8001360" cy="558720"/>
          </a:xfrm>
          <a:prstGeom prst="rect">
            <a:avLst/>
          </a:prstGeom>
          <a:noFill/>
          <a:ln w="0">
            <a:noFill/>
          </a:ln>
        </p:spPr>
        <p:txBody>
          <a:bodyPr lIns="0" rIns="0" tIns="0" bIns="0" anchor="b">
            <a:noAutofit/>
          </a:bodyPr>
          <a:p>
            <a:pPr algn="ctr">
              <a:buNone/>
            </a:pPr>
            <a:endParaRPr b="0" lang="en-US" sz="3200" spc="-1" strike="noStrike">
              <a:latin typeface="Arial"/>
            </a:endParaRPr>
          </a:p>
        </p:txBody>
      </p:sp>
      <p:sp>
        <p:nvSpPr>
          <p:cNvPr id="441" name="PlaceHolder 6"/>
          <p:cNvSpPr>
            <a:spLocks noGrp="1"/>
          </p:cNvSpPr>
          <p:nvPr>
            <p:ph/>
          </p:nvPr>
        </p:nvSpPr>
        <p:spPr>
          <a:xfrm>
            <a:off x="2438280" y="2286000"/>
            <a:ext cx="7314120" cy="3656520"/>
          </a:xfrm>
          <a:prstGeom prst="rect">
            <a:avLst/>
          </a:prstGeom>
          <a:noFill/>
          <a:ln w="0">
            <a:noFill/>
          </a:ln>
        </p:spPr>
        <p:txBody>
          <a:bodyPr lIns="0" rIns="0" tIns="0" bIns="0" anchor="t">
            <a:noAutofit/>
          </a:bodyPr>
          <a:p>
            <a:pPr>
              <a:lnSpc>
                <a:spcPct val="135000"/>
              </a:lnSpc>
              <a:spcBef>
                <a:spcPts val="1001"/>
              </a:spcBef>
              <a:buNone/>
              <a:tabLst>
                <a:tab algn="l" pos="0"/>
              </a:tabLst>
            </a:pPr>
            <a:endParaRPr b="0" lang="en-US" sz="3200" spc="-1" strike="noStrike">
              <a:latin typeface="Arial"/>
            </a:endParaRPr>
          </a:p>
          <a:p>
            <a:pPr>
              <a:lnSpc>
                <a:spcPct val="135000"/>
              </a:lnSpc>
              <a:spcBef>
                <a:spcPts val="1001"/>
              </a:spcBef>
              <a:buNone/>
              <a:tabLst>
                <a:tab algn="l" pos="0"/>
              </a:tabLst>
            </a:pPr>
            <a:endParaRPr b="0" lang="en-US" sz="3200" spc="-1" strike="noStrike">
              <a:latin typeface="Arial"/>
            </a:endParaRPr>
          </a:p>
          <a:p>
            <a:pPr>
              <a:lnSpc>
                <a:spcPct val="135000"/>
              </a:lnSpc>
              <a:spcBef>
                <a:spcPts val="1001"/>
              </a:spcBef>
              <a:buNone/>
              <a:tabLst>
                <a:tab algn="l" pos="0"/>
              </a:tabLst>
            </a:pPr>
            <a:r>
              <a:rPr b="0" lang="en" sz="1800" spc="-1" strike="noStrike">
                <a:solidFill>
                  <a:srgbClr val="000000"/>
                </a:solidFill>
                <a:latin typeface="Red Hat Display"/>
                <a:ea typeface="Red Hat Display"/>
              </a:rPr>
              <a:t>Red Hat Ansible Training and Hands-on Labs</a:t>
            </a:r>
            <a:endParaRPr b="0" lang="en-US" sz="1800" spc="-1" strike="noStrike">
              <a:latin typeface="Arial"/>
            </a:endParaRPr>
          </a:p>
          <a:p>
            <a:pPr marL="457200" indent="-343080">
              <a:lnSpc>
                <a:spcPct val="135000"/>
              </a:lnSpc>
              <a:spcBef>
                <a:spcPts val="1001"/>
              </a:spcBef>
              <a:buClr>
                <a:srgbClr val="ee0000"/>
              </a:buClr>
              <a:buFont typeface="Red Hat Display"/>
              <a:buChar char="▸"/>
              <a:tabLst>
                <a:tab algn="l" pos="0"/>
              </a:tabLst>
            </a:pPr>
            <a:r>
              <a:rPr b="0" lang="en" sz="1800" spc="-1" strike="noStrike" u="sng">
                <a:solidFill>
                  <a:srgbClr val="ee0000"/>
                </a:solidFill>
                <a:uFillTx/>
                <a:latin typeface="Red Hat Display"/>
                <a:ea typeface="Red Hat Display"/>
                <a:hlinkClick r:id="rId1"/>
              </a:rPr>
              <a:t>Get Started with Ansible</a:t>
            </a:r>
            <a:endParaRPr b="0" lang="en-US" sz="1800" spc="-1" strike="noStrike">
              <a:latin typeface="Arial"/>
            </a:endParaRPr>
          </a:p>
          <a:p>
            <a:pPr marL="457200" indent="-343080">
              <a:lnSpc>
                <a:spcPct val="135000"/>
              </a:lnSpc>
              <a:buClr>
                <a:srgbClr val="ee0000"/>
              </a:buClr>
              <a:buFont typeface="Red Hat Display"/>
              <a:buChar char="▸"/>
              <a:tabLst>
                <a:tab algn="l" pos="0"/>
              </a:tabLst>
            </a:pPr>
            <a:r>
              <a:rPr b="0" lang="en" sz="1800" spc="-1" strike="noStrike" u="sng">
                <a:solidFill>
                  <a:srgbClr val="ee0000"/>
                </a:solidFill>
                <a:uFillTx/>
                <a:latin typeface="Red Hat Display"/>
                <a:ea typeface="Red Hat Display"/>
                <a:hlinkClick r:id="rId2"/>
              </a:rPr>
              <a:t>Ansible Basics Video Training</a:t>
            </a:r>
            <a:endParaRPr b="0" lang="en-US" sz="1800" spc="-1" strike="noStrike">
              <a:latin typeface="Arial"/>
            </a:endParaRPr>
          </a:p>
          <a:p>
            <a:pPr marL="457200" indent="-343080">
              <a:lnSpc>
                <a:spcPct val="135000"/>
              </a:lnSpc>
              <a:buClr>
                <a:srgbClr val="ee0000"/>
              </a:buClr>
              <a:buFont typeface="Red Hat Display"/>
              <a:buChar char="▸"/>
              <a:tabLst>
                <a:tab algn="l" pos="0"/>
              </a:tabLst>
            </a:pPr>
            <a:r>
              <a:rPr b="0" lang="en" sz="1800" spc="-1" strike="noStrike" u="sng">
                <a:solidFill>
                  <a:srgbClr val="ee0000"/>
                </a:solidFill>
                <a:uFillTx/>
                <a:latin typeface="Red Hat Display"/>
                <a:ea typeface="Red Hat Display"/>
                <a:hlinkClick r:id="rId3"/>
              </a:rPr>
              <a:t>Free Self-Paced Ansible Hands-on Labs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subTitle"/>
          </p:nvPr>
        </p:nvSpPr>
        <p:spPr>
          <a:xfrm rot="5400000">
            <a:off x="-2137680" y="2138400"/>
            <a:ext cx="5148000" cy="871200"/>
          </a:xfrm>
          <a:prstGeom prst="rect">
            <a:avLst/>
          </a:prstGeom>
          <a:noFill/>
          <a:ln w="0">
            <a:noFill/>
          </a:ln>
        </p:spPr>
        <p:txBody>
          <a:bodyPr lIns="502920" rIns="0" tIns="91440" bIns="91440" anchor="ctr">
            <a:noAutofit/>
          </a:bodyPr>
          <a:p>
            <a:pPr algn="ctr">
              <a:buNone/>
            </a:pPr>
            <a:endParaRPr b="0" lang="en-US" sz="3200" spc="-1" strike="noStrike">
              <a:latin typeface="Arial"/>
            </a:endParaRPr>
          </a:p>
        </p:txBody>
      </p:sp>
      <p:sp>
        <p:nvSpPr>
          <p:cNvPr id="443" name="PlaceHolder 2"/>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3A214085-DE50-4EB7-A8F3-91053EF8CEA2}" type="slidenum">
              <a:rPr b="0" lang="en" sz="800" spc="-1" strike="noStrike">
                <a:solidFill>
                  <a:srgbClr val="ffffff"/>
                </a:solidFill>
                <a:latin typeface="Red Hat Text Medium"/>
                <a:ea typeface="Red Hat Text Medium"/>
              </a:rPr>
              <a:t>&lt;number&gt;</a:t>
            </a:fld>
            <a:endParaRPr b="0" lang="en-US" sz="800" spc="-1" strike="noStrike">
              <a:latin typeface="Times New Roman"/>
            </a:endParaRPr>
          </a:p>
        </p:txBody>
      </p:sp>
      <p:sp>
        <p:nvSpPr>
          <p:cNvPr id="444" name="PlaceHolder 3"/>
          <p:cNvSpPr>
            <a:spLocks noGrp="1"/>
          </p:cNvSpPr>
          <p:nvPr>
            <p:ph type="subTitle"/>
          </p:nvPr>
        </p:nvSpPr>
        <p:spPr>
          <a:xfrm>
            <a:off x="5660640" y="2414880"/>
            <a:ext cx="4445280" cy="1523880"/>
          </a:xfrm>
          <a:prstGeom prst="rect">
            <a:avLst/>
          </a:prstGeom>
          <a:noFill/>
          <a:ln w="0">
            <a:noFill/>
          </a:ln>
        </p:spPr>
        <p:txBody>
          <a:bodyPr lIns="0" rIns="0" tIns="0" bIns="0" anchor="t">
            <a:noAutofit/>
          </a:bodyPr>
          <a:p>
            <a:pPr>
              <a:lnSpc>
                <a:spcPct val="135000"/>
              </a:lnSpc>
              <a:buNone/>
              <a:tabLst>
                <a:tab algn="l" pos="0"/>
              </a:tabLst>
            </a:pPr>
            <a:r>
              <a:rPr b="0" lang="en" sz="1500" spc="-1" strike="noStrike">
                <a:solidFill>
                  <a:srgbClr val="000000"/>
                </a:solidFill>
                <a:latin typeface="Red Hat Display"/>
                <a:ea typeface="Red Hat Display"/>
              </a:rPr>
              <a:t>Eric Macha - Account Executive</a:t>
            </a:r>
            <a:endParaRPr b="0" lang="en-US" sz="1500" spc="-1" strike="noStrike">
              <a:latin typeface="Arial"/>
            </a:endParaRPr>
          </a:p>
          <a:p>
            <a:pPr>
              <a:lnSpc>
                <a:spcPct val="135000"/>
              </a:lnSpc>
              <a:buNone/>
              <a:tabLst>
                <a:tab algn="l" pos="0"/>
              </a:tabLst>
            </a:pPr>
            <a:r>
              <a:rPr b="0" lang="en" sz="1400" spc="-1" strike="noStrike" u="sng">
                <a:solidFill>
                  <a:srgbClr val="ee0000"/>
                </a:solidFill>
                <a:uFillTx/>
                <a:latin typeface="Red Hat Display"/>
                <a:ea typeface="Red Hat Display"/>
                <a:hlinkClick r:id="rId1"/>
              </a:rPr>
              <a:t>e</a:t>
            </a:r>
            <a:r>
              <a:rPr b="0" lang="en" sz="1400" spc="-1" strike="noStrike" u="sng">
                <a:solidFill>
                  <a:srgbClr val="ee0000"/>
                </a:solidFill>
                <a:uFillTx/>
                <a:latin typeface="Red Hat Display"/>
                <a:ea typeface="Red Hat Display"/>
                <a:hlinkClick r:id="rId2"/>
              </a:rPr>
              <a:t>ric.macha@redhat.com</a:t>
            </a:r>
            <a:endParaRPr b="0" lang="en-US" sz="1400" spc="-1" strike="noStrike">
              <a:latin typeface="Arial"/>
            </a:endParaRPr>
          </a:p>
          <a:p>
            <a:pPr>
              <a:lnSpc>
                <a:spcPct val="135000"/>
              </a:lnSpc>
              <a:spcBef>
                <a:spcPts val="1001"/>
              </a:spcBef>
              <a:buNone/>
              <a:tabLst>
                <a:tab algn="l" pos="0"/>
              </a:tabLst>
            </a:pPr>
            <a:r>
              <a:rPr b="0" lang="en" sz="1500" spc="-1" strike="noStrike">
                <a:solidFill>
                  <a:srgbClr val="000000"/>
                </a:solidFill>
                <a:latin typeface="Red Hat Display"/>
                <a:ea typeface="Red Hat Display"/>
              </a:rPr>
              <a:t>Robert Proffitt - Solution Architect</a:t>
            </a:r>
            <a:endParaRPr b="0" lang="en-US" sz="1500" spc="-1" strike="noStrike">
              <a:latin typeface="Arial"/>
            </a:endParaRPr>
          </a:p>
          <a:p>
            <a:pPr>
              <a:lnSpc>
                <a:spcPct val="135000"/>
              </a:lnSpc>
              <a:buNone/>
              <a:tabLst>
                <a:tab algn="l" pos="0"/>
              </a:tabLst>
            </a:pPr>
            <a:r>
              <a:rPr b="0" lang="en" sz="1400" spc="-1" strike="noStrike" u="sng">
                <a:solidFill>
                  <a:srgbClr val="ee0000"/>
                </a:solidFill>
                <a:uFillTx/>
                <a:latin typeface="Red Hat Display"/>
                <a:ea typeface="Red Hat Display"/>
                <a:hlinkClick r:id="rId3"/>
              </a:rPr>
              <a:t>robertp@redhat.com</a:t>
            </a:r>
            <a:endParaRPr b="0" lang="en-US" sz="1400" spc="-1" strike="noStrike">
              <a:latin typeface="Arial"/>
            </a:endParaRPr>
          </a:p>
          <a:p>
            <a:pPr>
              <a:lnSpc>
                <a:spcPct val="135000"/>
              </a:lnSpc>
              <a:spcBef>
                <a:spcPts val="1001"/>
              </a:spcBef>
              <a:buNone/>
              <a:tabLst>
                <a:tab algn="l" pos="0"/>
              </a:tabLst>
            </a:pPr>
            <a:r>
              <a:rPr b="0" lang="en" sz="1500" spc="-1" strike="noStrike">
                <a:solidFill>
                  <a:srgbClr val="000000"/>
                </a:solidFill>
                <a:latin typeface="Red Hat Display"/>
                <a:ea typeface="Red Hat Display"/>
              </a:rPr>
              <a:t>Shadd Gallegos - Automation Solution Architect</a:t>
            </a:r>
            <a:endParaRPr b="0" lang="en-US" sz="1500" spc="-1" strike="noStrike">
              <a:latin typeface="Arial"/>
            </a:endParaRPr>
          </a:p>
          <a:p>
            <a:pPr>
              <a:lnSpc>
                <a:spcPct val="135000"/>
              </a:lnSpc>
              <a:buNone/>
              <a:tabLst>
                <a:tab algn="l" pos="0"/>
              </a:tabLst>
            </a:pPr>
            <a:r>
              <a:rPr b="0" lang="en" sz="1400" spc="-1" strike="noStrike" u="sng">
                <a:solidFill>
                  <a:srgbClr val="ee0000"/>
                </a:solidFill>
                <a:uFillTx/>
                <a:latin typeface="Red Hat Display"/>
                <a:ea typeface="Red Hat Display"/>
                <a:hlinkClick r:id="rId4"/>
              </a:rPr>
              <a:t>shadd@redhat.com</a:t>
            </a:r>
            <a:endParaRPr b="0" lang="en-US" sz="1400" spc="-1" strike="noStrike">
              <a:latin typeface="Arial"/>
            </a:endParaRPr>
          </a:p>
          <a:p>
            <a:pPr>
              <a:lnSpc>
                <a:spcPct val="135000"/>
              </a:lnSpc>
              <a:buNone/>
              <a:tabLst>
                <a:tab algn="l" pos="0"/>
              </a:tabLst>
            </a:pPr>
            <a:endParaRPr b="0" lang="en-US" sz="1400" spc="-1" strike="noStrike">
              <a:latin typeface="Arial"/>
            </a:endParaRPr>
          </a:p>
        </p:txBody>
      </p:sp>
      <p:sp>
        <p:nvSpPr>
          <p:cNvPr id="445" name="PlaceHolder 4"/>
          <p:cNvSpPr>
            <a:spLocks noGrp="1"/>
          </p:cNvSpPr>
          <p:nvPr>
            <p:ph type="title"/>
          </p:nvPr>
        </p:nvSpPr>
        <p:spPr>
          <a:xfrm>
            <a:off x="5660640" y="967320"/>
            <a:ext cx="5735160" cy="1320120"/>
          </a:xfrm>
          <a:prstGeom prst="rect">
            <a:avLst/>
          </a:prstGeom>
          <a:noFill/>
          <a:ln w="0">
            <a:noFill/>
          </a:ln>
        </p:spPr>
        <p:txBody>
          <a:bodyPr lIns="0" rIns="0" tIns="0" bIns="0" anchor="b">
            <a:noAutofit/>
          </a:bodyPr>
          <a:p>
            <a:pPr algn="ctr">
              <a:lnSpc>
                <a:spcPct val="100000"/>
              </a:lnSpc>
              <a:buNone/>
              <a:tabLst>
                <a:tab algn="l" pos="0"/>
              </a:tabLst>
            </a:pPr>
            <a:r>
              <a:rPr b="0" lang="en" sz="5400" spc="-1" strike="noStrike">
                <a:solidFill>
                  <a:srgbClr val="ee0000"/>
                </a:solidFill>
                <a:latin typeface="Red Hat Display Medium"/>
                <a:ea typeface="Red Hat Display Medium"/>
              </a:rPr>
              <a:t>Thank You!</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p:nvPr>
        </p:nvSpPr>
        <p:spPr>
          <a:xfrm>
            <a:off x="5708880" y="1849320"/>
            <a:ext cx="3767760" cy="2998800"/>
          </a:xfrm>
          <a:prstGeom prst="rect">
            <a:avLst/>
          </a:prstGeom>
          <a:noFill/>
          <a:ln w="0">
            <a:noFill/>
          </a:ln>
        </p:spPr>
        <p:txBody>
          <a:bodyPr lIns="0" rIns="0" tIns="0" bIns="0" anchor="t">
            <a:noAutofit/>
          </a:bodyPr>
          <a:p>
            <a:pPr marL="457200" indent="-343080">
              <a:lnSpc>
                <a:spcPct val="115000"/>
              </a:lnSpc>
              <a:buClr>
                <a:srgbClr val="ee0000"/>
              </a:buClr>
              <a:buFont typeface="Red Hat Display"/>
              <a:buChar char="▸"/>
            </a:pPr>
            <a:r>
              <a:rPr b="0" lang="en" sz="1800" spc="-1" strike="noStrike">
                <a:solidFill>
                  <a:srgbClr val="000000"/>
                </a:solidFill>
                <a:latin typeface="Red Hat Display"/>
                <a:ea typeface="Red Hat Display"/>
              </a:rPr>
              <a:t>Introductions</a:t>
            </a:r>
            <a:endParaRPr b="0" lang="en-US" sz="1800" spc="-1" strike="noStrike">
              <a:latin typeface="Arial"/>
            </a:endParaRPr>
          </a:p>
          <a:p>
            <a:pPr marL="457200" indent="-343080">
              <a:lnSpc>
                <a:spcPct val="115000"/>
              </a:lnSpc>
              <a:buClr>
                <a:srgbClr val="ee0000"/>
              </a:buClr>
              <a:buFont typeface="Red Hat Display"/>
              <a:buChar char="▸"/>
            </a:pPr>
            <a:r>
              <a:rPr b="0" lang="en" sz="1800" spc="-1" strike="noStrike">
                <a:solidFill>
                  <a:srgbClr val="000000"/>
                </a:solidFill>
                <a:latin typeface="Red Hat Display"/>
                <a:ea typeface="Red Hat Display"/>
              </a:rPr>
              <a:t>Ansible Essentials</a:t>
            </a:r>
            <a:endParaRPr b="0" lang="en-US" sz="1800" spc="-1" strike="noStrike">
              <a:latin typeface="Arial"/>
            </a:endParaRPr>
          </a:p>
          <a:p>
            <a:pPr marL="457200" indent="-343080">
              <a:lnSpc>
                <a:spcPct val="115000"/>
              </a:lnSpc>
              <a:buClr>
                <a:srgbClr val="ee0000"/>
              </a:buClr>
              <a:buFont typeface="Red Hat Display"/>
              <a:buChar char="▸"/>
            </a:pPr>
            <a:r>
              <a:rPr b="0" lang="en" sz="1800" spc="-1" strike="noStrike">
                <a:solidFill>
                  <a:srgbClr val="000000"/>
                </a:solidFill>
                <a:latin typeface="Red Hat Display"/>
                <a:ea typeface="Red Hat Display"/>
              </a:rPr>
              <a:t>Ansible Automation Solutions</a:t>
            </a:r>
            <a:endParaRPr b="0" lang="en-US" sz="1800" spc="-1" strike="noStrike">
              <a:latin typeface="Arial"/>
            </a:endParaRPr>
          </a:p>
          <a:p>
            <a:pPr marL="457200" indent="-343080">
              <a:lnSpc>
                <a:spcPct val="115000"/>
              </a:lnSpc>
              <a:buClr>
                <a:srgbClr val="ee0000"/>
              </a:buClr>
              <a:buFont typeface="Red Hat Display"/>
              <a:buChar char="▸"/>
            </a:pPr>
            <a:r>
              <a:rPr b="0" lang="en" sz="1800" spc="-1" strike="noStrike">
                <a:solidFill>
                  <a:srgbClr val="000000"/>
                </a:solidFill>
                <a:latin typeface="Red Hat Display"/>
                <a:ea typeface="Red Hat Display"/>
              </a:rPr>
              <a:t>Summary &amp; Next Steps</a:t>
            </a:r>
            <a:endParaRPr b="0" lang="en-US" sz="1800" spc="-1" strike="noStrike">
              <a:latin typeface="Arial"/>
            </a:endParaRPr>
          </a:p>
        </p:txBody>
      </p:sp>
      <p:sp>
        <p:nvSpPr>
          <p:cNvPr id="316" name="PlaceHolder 2"/>
          <p:cNvSpPr>
            <a:spLocks noGrp="1"/>
          </p:cNvSpPr>
          <p:nvPr>
            <p:ph type="subTitle"/>
          </p:nvPr>
        </p:nvSpPr>
        <p:spPr>
          <a:xfrm>
            <a:off x="447840" y="55440"/>
            <a:ext cx="5148000" cy="815400"/>
          </a:xfrm>
          <a:prstGeom prst="rect">
            <a:avLst/>
          </a:prstGeom>
          <a:noFill/>
          <a:ln w="0">
            <a:noFill/>
          </a:ln>
        </p:spPr>
        <p:txBody>
          <a:bodyPr lIns="438840" rIns="0" tIns="91440" bIns="91440" anchor="ctr">
            <a:noAutofit/>
          </a:bodyPr>
          <a:p>
            <a:pPr algn="ctr">
              <a:buNone/>
            </a:pPr>
            <a:endParaRPr b="0" lang="en-US" sz="3200" spc="-1" strike="noStrike">
              <a:latin typeface="Arial"/>
            </a:endParaRPr>
          </a:p>
        </p:txBody>
      </p:sp>
      <p:sp>
        <p:nvSpPr>
          <p:cNvPr id="317" name="PlaceHolder 3"/>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D8A2C904-17DE-4771-AB54-4D666B63A8A2}"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318" name="PlaceHolder 4"/>
          <p:cNvSpPr>
            <a:spLocks noGrp="1"/>
          </p:cNvSpPr>
          <p:nvPr>
            <p:ph type="subTitle"/>
          </p:nvPr>
        </p:nvSpPr>
        <p:spPr>
          <a:xfrm>
            <a:off x="884880" y="6169680"/>
            <a:ext cx="8001360" cy="558720"/>
          </a:xfrm>
          <a:prstGeom prst="rect">
            <a:avLst/>
          </a:prstGeom>
          <a:noFill/>
          <a:ln w="0">
            <a:noFill/>
          </a:ln>
        </p:spPr>
        <p:txBody>
          <a:bodyPr lIns="0" rIns="0" tIns="0" bIns="0" anchor="b">
            <a:noAutofit/>
          </a:bodyPr>
          <a:p>
            <a:pPr algn="ctr">
              <a:buNone/>
            </a:pPr>
            <a:endParaRPr b="0" lang="en-US" sz="3200" spc="-1" strike="noStrike">
              <a:latin typeface="Arial"/>
            </a:endParaRPr>
          </a:p>
        </p:txBody>
      </p:sp>
      <p:sp>
        <p:nvSpPr>
          <p:cNvPr id="319" name="PlaceHolder 5"/>
          <p:cNvSpPr>
            <a:spLocks noGrp="1"/>
          </p:cNvSpPr>
          <p:nvPr>
            <p:ph type="title"/>
          </p:nvPr>
        </p:nvSpPr>
        <p:spPr>
          <a:xfrm>
            <a:off x="900360" y="1736280"/>
            <a:ext cx="3884760" cy="2697120"/>
          </a:xfrm>
          <a:prstGeom prst="rect">
            <a:avLst/>
          </a:prstGeom>
          <a:noFill/>
          <a:ln w="0">
            <a:noFill/>
          </a:ln>
        </p:spPr>
        <p:txBody>
          <a:bodyPr lIns="0" rIns="0" tIns="0" bIns="0" anchor="t">
            <a:noAutofit/>
          </a:bodyPr>
          <a:p>
            <a:pPr>
              <a:lnSpc>
                <a:spcPct val="100000"/>
              </a:lnSpc>
              <a:buNone/>
              <a:tabLst>
                <a:tab algn="l" pos="0"/>
              </a:tabLst>
            </a:pPr>
            <a:r>
              <a:rPr b="0" lang="en" sz="4800" spc="-1" strike="noStrike">
                <a:solidFill>
                  <a:srgbClr val="ee0000"/>
                </a:solidFill>
                <a:latin typeface="Red Hat Display"/>
                <a:ea typeface="Red Hat Display"/>
              </a:rPr>
              <a:t>Agenda</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688320" y="252360"/>
            <a:ext cx="8685720" cy="526320"/>
          </a:xfrm>
          <a:prstGeom prst="rect">
            <a:avLst/>
          </a:prstGeom>
          <a:noFill/>
          <a:ln w="0">
            <a:noFill/>
          </a:ln>
        </p:spPr>
        <p:txBody>
          <a:bodyPr lIns="0" rIns="0" tIns="0" bIns="0" anchor="t">
            <a:noAutofit/>
          </a:bodyPr>
          <a:p>
            <a:pPr>
              <a:lnSpc>
                <a:spcPct val="130000"/>
              </a:lnSpc>
              <a:buNone/>
              <a:tabLst>
                <a:tab algn="l" pos="0"/>
              </a:tabLst>
            </a:pPr>
            <a:r>
              <a:rPr b="0" lang="en" sz="2700" spc="-1" strike="noStrike">
                <a:solidFill>
                  <a:srgbClr val="ff0000"/>
                </a:solidFill>
                <a:latin typeface="Red Hat Display"/>
                <a:ea typeface="Red Hat Display"/>
              </a:rPr>
              <a:t>Your Presenter</a:t>
            </a:r>
            <a:endParaRPr b="0" lang="en-US" sz="2700" spc="-1" strike="noStrike">
              <a:latin typeface="Arial"/>
            </a:endParaRPr>
          </a:p>
        </p:txBody>
      </p:sp>
      <p:sp>
        <p:nvSpPr>
          <p:cNvPr id="321" name="PlaceHolder 2"/>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C25B2F56-969F-4F57-8EE0-05418A9DA80F}" type="slidenum">
              <a:rPr b="0" lang="en" sz="800" spc="-1" strike="noStrike">
                <a:solidFill>
                  <a:srgbClr val="000000"/>
                </a:solidFill>
                <a:latin typeface="Overpass SemiBold"/>
                <a:ea typeface="Overpass SemiBold"/>
              </a:rPr>
              <a:t>&lt;number&gt;</a:t>
            </a:fld>
            <a:endParaRPr b="0" lang="en-US" sz="800" spc="-1" strike="noStrike">
              <a:latin typeface="Times New Roman"/>
            </a:endParaRPr>
          </a:p>
        </p:txBody>
      </p:sp>
      <p:sp>
        <p:nvSpPr>
          <p:cNvPr id="322" name="Google Shape;779;p50"/>
          <p:cNvSpPr/>
          <p:nvPr/>
        </p:nvSpPr>
        <p:spPr>
          <a:xfrm>
            <a:off x="3143880" y="914400"/>
            <a:ext cx="6914520" cy="21848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 sz="1500" spc="-1" strike="noStrike">
                <a:solidFill>
                  <a:srgbClr val="000000"/>
                </a:solidFill>
                <a:latin typeface="Red Hat Text"/>
                <a:ea typeface="Red Hat Text"/>
              </a:rPr>
              <a:t>Shadd Gallegos</a:t>
            </a:r>
            <a:endParaRPr b="0" lang="en-US" sz="1500" spc="-1" strike="noStrike">
              <a:latin typeface="Arial"/>
            </a:endParaRPr>
          </a:p>
          <a:p>
            <a:pPr>
              <a:lnSpc>
                <a:spcPct val="100000"/>
              </a:lnSpc>
              <a:buNone/>
              <a:tabLst>
                <a:tab algn="l" pos="0"/>
              </a:tabLst>
            </a:pPr>
            <a:r>
              <a:rPr b="0" lang="en" sz="1500" spc="-1" strike="noStrike">
                <a:solidFill>
                  <a:srgbClr val="000000"/>
                </a:solidFill>
                <a:latin typeface="Red Hat Text"/>
                <a:ea typeface="Red Hat Text"/>
              </a:rPr>
              <a:t>Ansible Solutions Architect</a:t>
            </a:r>
            <a:endParaRPr b="0" lang="en-US" sz="1500" spc="-1" strike="noStrike">
              <a:latin typeface="Arial"/>
            </a:endParaRPr>
          </a:p>
          <a:p>
            <a:pPr>
              <a:lnSpc>
                <a:spcPct val="100000"/>
              </a:lnSpc>
              <a:buNone/>
              <a:tabLst>
                <a:tab algn="l" pos="0"/>
              </a:tabLst>
            </a:pPr>
            <a:r>
              <a:rPr b="0" lang="en" sz="1500" spc="-1" strike="noStrike" u="sng">
                <a:solidFill>
                  <a:srgbClr val="000000"/>
                </a:solidFill>
                <a:uFillTx/>
                <a:latin typeface="Red Hat Text"/>
                <a:ea typeface="Red Hat Text"/>
              </a:rPr>
              <a:t>shadd</a:t>
            </a:r>
            <a:r>
              <a:rPr b="0" lang="en" sz="1500" spc="-1" strike="noStrike" u="sng">
                <a:solidFill>
                  <a:srgbClr val="ee0000"/>
                </a:solidFill>
                <a:uFillTx/>
                <a:latin typeface="Red Hat Text"/>
                <a:ea typeface="Red Hat Text"/>
                <a:hlinkClick r:id="rId1"/>
              </a:rPr>
              <a:t>@redhat.com</a:t>
            </a:r>
            <a:endParaRPr b="0" lang="en-US" sz="1500" spc="-1" strike="noStrike">
              <a:latin typeface="Arial"/>
            </a:endParaRPr>
          </a:p>
        </p:txBody>
      </p:sp>
      <p:pic>
        <p:nvPicPr>
          <p:cNvPr id="323" name="Google Shape;782;p50" descr=""/>
          <p:cNvPicPr/>
          <p:nvPr/>
        </p:nvPicPr>
        <p:blipFill>
          <a:blip r:embed="rId2"/>
          <a:stretch/>
        </p:blipFill>
        <p:spPr>
          <a:xfrm>
            <a:off x="685800" y="916200"/>
            <a:ext cx="2352600" cy="25128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ubTitle"/>
          </p:nvPr>
        </p:nvSpPr>
        <p:spPr>
          <a:xfrm>
            <a:off x="447840" y="55440"/>
            <a:ext cx="5148000" cy="815400"/>
          </a:xfrm>
          <a:prstGeom prst="rect">
            <a:avLst/>
          </a:prstGeom>
          <a:noFill/>
          <a:ln w="0">
            <a:noFill/>
          </a:ln>
        </p:spPr>
        <p:txBody>
          <a:bodyPr lIns="438840" rIns="0" tIns="91440" bIns="91440" anchor="ctr">
            <a:noAutofit/>
          </a:bodyPr>
          <a:p>
            <a:pPr algn="ctr">
              <a:buNone/>
            </a:pPr>
            <a:endParaRPr b="0" lang="en-US" sz="3200" spc="-1" strike="noStrike">
              <a:latin typeface="Arial"/>
            </a:endParaRPr>
          </a:p>
        </p:txBody>
      </p:sp>
      <p:sp>
        <p:nvSpPr>
          <p:cNvPr id="325" name="PlaceHolder 2"/>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A0FBC42B-F368-4A5A-82C4-1F38D4B02B3D}"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326" name="PlaceHolder 3"/>
          <p:cNvSpPr>
            <a:spLocks noGrp="1"/>
          </p:cNvSpPr>
          <p:nvPr>
            <p:ph type="subTitle"/>
          </p:nvPr>
        </p:nvSpPr>
        <p:spPr>
          <a:xfrm>
            <a:off x="884880" y="6169680"/>
            <a:ext cx="8001360" cy="558720"/>
          </a:xfrm>
          <a:prstGeom prst="rect">
            <a:avLst/>
          </a:prstGeom>
          <a:noFill/>
          <a:ln w="0">
            <a:noFill/>
          </a:ln>
        </p:spPr>
        <p:txBody>
          <a:bodyPr lIns="0" rIns="0" tIns="0" bIns="0" anchor="b">
            <a:noAutofit/>
          </a:bodyPr>
          <a:p>
            <a:pPr algn="ctr">
              <a:buNone/>
            </a:pPr>
            <a:endParaRPr b="0" lang="en-US" sz="3200" spc="-1" strike="noStrike">
              <a:latin typeface="Arial"/>
            </a:endParaRPr>
          </a:p>
        </p:txBody>
      </p:sp>
      <p:sp>
        <p:nvSpPr>
          <p:cNvPr id="327" name="PlaceHolder 4"/>
          <p:cNvSpPr>
            <a:spLocks noGrp="1"/>
          </p:cNvSpPr>
          <p:nvPr>
            <p:ph/>
          </p:nvPr>
        </p:nvSpPr>
        <p:spPr>
          <a:xfrm>
            <a:off x="2438280" y="2286000"/>
            <a:ext cx="7314120" cy="3656520"/>
          </a:xfrm>
          <a:prstGeom prst="rect">
            <a:avLst/>
          </a:prstGeom>
          <a:noFill/>
          <a:ln w="0">
            <a:noFill/>
          </a:ln>
        </p:spPr>
        <p:txBody>
          <a:bodyPr lIns="0" rIns="0" tIns="0" bIns="0" anchor="t">
            <a:noAutofit/>
          </a:bodyPr>
          <a:p>
            <a:pPr>
              <a:lnSpc>
                <a:spcPct val="135000"/>
              </a:lnSpc>
              <a:spcBef>
                <a:spcPts val="1001"/>
              </a:spcBef>
              <a:buNone/>
              <a:tabLst>
                <a:tab algn="l" pos="0"/>
              </a:tabLst>
            </a:pPr>
            <a:r>
              <a:rPr b="0" lang="en" sz="1800" spc="-1" strike="noStrike">
                <a:solidFill>
                  <a:srgbClr val="000000"/>
                </a:solidFill>
                <a:latin typeface="Red Hat Display"/>
                <a:ea typeface="Red Hat Display"/>
              </a:rPr>
              <a:t>Ansible is a automation engine for use with multiple platforms, multiple tiers, and to address multiple use cases.</a:t>
            </a:r>
            <a:endParaRPr b="0" lang="en-US" sz="1800" spc="-1" strike="noStrike">
              <a:latin typeface="Arial"/>
            </a:endParaRPr>
          </a:p>
          <a:p>
            <a:pPr>
              <a:lnSpc>
                <a:spcPct val="135000"/>
              </a:lnSpc>
              <a:spcBef>
                <a:spcPts val="1001"/>
              </a:spcBef>
              <a:buNone/>
              <a:tabLst>
                <a:tab algn="l" pos="0"/>
              </a:tabLst>
            </a:pPr>
            <a:r>
              <a:rPr b="0" lang="en" sz="1800" spc="-1" strike="noStrike">
                <a:solidFill>
                  <a:srgbClr val="000000"/>
                </a:solidFill>
                <a:latin typeface="Red Hat Display"/>
                <a:ea typeface="Red Hat Display"/>
              </a:rPr>
              <a:t>Ansible is:</a:t>
            </a:r>
            <a:endParaRPr b="0" lang="en-US" sz="1800" spc="-1" strike="noStrike">
              <a:latin typeface="Arial"/>
            </a:endParaRPr>
          </a:p>
          <a:p>
            <a:pPr marL="457200" indent="-343080">
              <a:lnSpc>
                <a:spcPct val="135000"/>
              </a:lnSpc>
              <a:spcBef>
                <a:spcPts val="1001"/>
              </a:spcBef>
              <a:buClr>
                <a:srgbClr val="ee0000"/>
              </a:buClr>
              <a:buFont typeface="Red Hat Display"/>
              <a:buChar char="▸"/>
              <a:tabLst>
                <a:tab algn="l" pos="0"/>
              </a:tabLst>
            </a:pPr>
            <a:r>
              <a:rPr b="0" lang="en" sz="1800" spc="-1" strike="noStrike">
                <a:solidFill>
                  <a:srgbClr val="000000"/>
                </a:solidFill>
                <a:latin typeface="Red Hat Display"/>
                <a:ea typeface="Red Hat Display"/>
              </a:rPr>
              <a:t>Agentless</a:t>
            </a:r>
            <a:endParaRPr b="0" lang="en-US" sz="1800" spc="-1" strike="noStrike">
              <a:latin typeface="Arial"/>
            </a:endParaRPr>
          </a:p>
          <a:p>
            <a:pPr marL="457200" indent="-343080">
              <a:lnSpc>
                <a:spcPct val="135000"/>
              </a:lnSpc>
              <a:buClr>
                <a:srgbClr val="ee0000"/>
              </a:buClr>
              <a:buFont typeface="Red Hat Display"/>
              <a:buChar char="▸"/>
              <a:tabLst>
                <a:tab algn="l" pos="0"/>
              </a:tabLst>
            </a:pPr>
            <a:r>
              <a:rPr b="0" lang="en" sz="1800" spc="-1" strike="noStrike">
                <a:solidFill>
                  <a:srgbClr val="000000"/>
                </a:solidFill>
                <a:latin typeface="Red Hat Display"/>
                <a:ea typeface="Red Hat Display"/>
              </a:rPr>
              <a:t>Easy to deploy</a:t>
            </a:r>
            <a:endParaRPr b="0" lang="en-US" sz="1800" spc="-1" strike="noStrike">
              <a:latin typeface="Arial"/>
            </a:endParaRPr>
          </a:p>
          <a:p>
            <a:pPr marL="457200" indent="-343080">
              <a:lnSpc>
                <a:spcPct val="135000"/>
              </a:lnSpc>
              <a:buClr>
                <a:srgbClr val="ee0000"/>
              </a:buClr>
              <a:buFont typeface="Red Hat Display"/>
              <a:buChar char="▸"/>
              <a:tabLst>
                <a:tab algn="l" pos="0"/>
              </a:tabLst>
            </a:pPr>
            <a:r>
              <a:rPr b="0" lang="en" sz="1800" spc="-1" strike="noStrike">
                <a:solidFill>
                  <a:srgbClr val="000000"/>
                </a:solidFill>
                <a:latin typeface="Red Hat Display"/>
                <a:ea typeface="Red Hat Display"/>
              </a:rPr>
              <a:t>Uses a universal, human-readable language:  YAML</a:t>
            </a:r>
            <a:endParaRPr b="0" lang="en-US" sz="1800" spc="-1" strike="noStrike">
              <a:latin typeface="Arial"/>
            </a:endParaRPr>
          </a:p>
          <a:p>
            <a:pPr lvl="1" marL="914400" indent="-343080">
              <a:lnSpc>
                <a:spcPct val="135000"/>
              </a:lnSpc>
              <a:buClr>
                <a:srgbClr val="ee0000"/>
              </a:buClr>
              <a:buFont typeface="Red Hat Display"/>
              <a:buChar char="･"/>
              <a:tabLst>
                <a:tab algn="l" pos="0"/>
              </a:tabLst>
            </a:pPr>
            <a:r>
              <a:rPr b="0" lang="en" sz="1800" spc="-1" strike="noStrike">
                <a:solidFill>
                  <a:srgbClr val="000000"/>
                </a:solidFill>
                <a:latin typeface="Red Hat Display"/>
                <a:ea typeface="Red Hat Display"/>
              </a:rPr>
              <a:t>No special coding skills needed</a:t>
            </a:r>
            <a:endParaRPr b="0" lang="en-US" sz="1800" spc="-1" strike="noStrike">
              <a:latin typeface="Arial"/>
            </a:endParaRPr>
          </a:p>
          <a:p>
            <a:pPr lvl="1" marL="914400" indent="-343080">
              <a:lnSpc>
                <a:spcPct val="135000"/>
              </a:lnSpc>
              <a:buClr>
                <a:srgbClr val="ee0000"/>
              </a:buClr>
              <a:buFont typeface="Red Hat Display"/>
              <a:buChar char="･"/>
              <a:tabLst>
                <a:tab algn="l" pos="0"/>
              </a:tabLst>
            </a:pPr>
            <a:r>
              <a:rPr b="0" lang="en" sz="1800" spc="-1" strike="noStrike">
                <a:solidFill>
                  <a:srgbClr val="000000"/>
                </a:solidFill>
                <a:latin typeface="Red Hat Display"/>
                <a:ea typeface="Red Hat Display"/>
              </a:rPr>
              <a:t>Plain text and spaces</a:t>
            </a:r>
            <a:endParaRPr b="0" lang="en-US" sz="1800" spc="-1" strike="noStrike">
              <a:latin typeface="Arial"/>
            </a:endParaRPr>
          </a:p>
          <a:p>
            <a:pPr>
              <a:lnSpc>
                <a:spcPct val="135000"/>
              </a:lnSpc>
              <a:spcBef>
                <a:spcPts val="1001"/>
              </a:spcBef>
              <a:spcAft>
                <a:spcPts val="1001"/>
              </a:spcAft>
              <a:buNone/>
              <a:tabLst>
                <a:tab algn="l" pos="0"/>
              </a:tabLst>
            </a:pPr>
            <a:endParaRPr b="0" lang="en-US" sz="1800" spc="-1" strike="noStrike">
              <a:latin typeface="Arial"/>
            </a:endParaRPr>
          </a:p>
        </p:txBody>
      </p:sp>
      <p:sp>
        <p:nvSpPr>
          <p:cNvPr id="328" name="PlaceHolder 5"/>
          <p:cNvSpPr>
            <a:spLocks noGrp="1"/>
          </p:cNvSpPr>
          <p:nvPr>
            <p:ph type="title"/>
          </p:nvPr>
        </p:nvSpPr>
        <p:spPr>
          <a:xfrm>
            <a:off x="884880" y="1100520"/>
            <a:ext cx="10420920" cy="552240"/>
          </a:xfrm>
          <a:prstGeom prst="rect">
            <a:avLst/>
          </a:prstGeom>
          <a:noFill/>
          <a:ln w="0">
            <a:noFill/>
          </a:ln>
        </p:spPr>
        <p:txBody>
          <a:bodyPr lIns="0" rIns="0" tIns="0" bIns="0" anchor="t">
            <a:noAutofit/>
          </a:bodyPr>
          <a:p>
            <a:pPr algn="ctr">
              <a:lnSpc>
                <a:spcPct val="130000"/>
              </a:lnSpc>
              <a:buNone/>
              <a:tabLst>
                <a:tab algn="l" pos="0"/>
              </a:tabLst>
            </a:pPr>
            <a:r>
              <a:rPr b="0" lang="en" sz="3000" spc="-1" strike="noStrike">
                <a:solidFill>
                  <a:srgbClr val="000000"/>
                </a:solidFill>
                <a:latin typeface="Red Hat Display"/>
                <a:ea typeface="Red Hat Display"/>
              </a:rPr>
              <a:t>What is Ansible?</a:t>
            </a:r>
            <a:endParaRPr b="0" lang="en-US" sz="3000" spc="-1" strike="noStrike">
              <a:latin typeface="Arial"/>
            </a:endParaRPr>
          </a:p>
        </p:txBody>
      </p:sp>
      <p:sp>
        <p:nvSpPr>
          <p:cNvPr id="329" name="PlaceHolder 6"/>
          <p:cNvSpPr>
            <a:spLocks noGrp="1"/>
          </p:cNvSpPr>
          <p:nvPr>
            <p:ph type="subTitle"/>
          </p:nvPr>
        </p:nvSpPr>
        <p:spPr>
          <a:xfrm>
            <a:off x="885240" y="1653480"/>
            <a:ext cx="10420920" cy="290880"/>
          </a:xfrm>
          <a:prstGeom prst="rect">
            <a:avLst/>
          </a:prstGeom>
          <a:noFill/>
          <a:ln w="0">
            <a:noFill/>
          </a:ln>
        </p:spPr>
        <p:txBody>
          <a:bodyPr lIns="0" rIns="0" tIns="0" bIns="0" anchor="t">
            <a:noAutofit/>
          </a:bodyPr>
          <a:p>
            <a:pPr algn="ctr">
              <a:lnSpc>
                <a:spcPct val="140000"/>
              </a:lnSpc>
              <a:spcAft>
                <a:spcPts val="499"/>
              </a:spcAft>
              <a:buNone/>
              <a:tabLst>
                <a:tab algn="l" pos="0"/>
              </a:tabLst>
            </a:pPr>
            <a:r>
              <a:rPr b="0" lang="en" sz="1800" spc="-1" strike="noStrike">
                <a:solidFill>
                  <a:srgbClr val="ee0000"/>
                </a:solidFill>
                <a:latin typeface="Red Hat Display"/>
                <a:ea typeface="Red Hat Display"/>
              </a:rPr>
              <a:t>The means to automate the Enterprise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Google Shape;797;p52"/>
          <p:cNvSpPr/>
          <p:nvPr/>
        </p:nvSpPr>
        <p:spPr>
          <a:xfrm>
            <a:off x="885240" y="3887280"/>
            <a:ext cx="10544040" cy="1827720"/>
          </a:xfrm>
          <a:prstGeom prst="rect">
            <a:avLst/>
          </a:prstGeom>
          <a:solidFill>
            <a:srgbClr val="ebebeb"/>
          </a:solidFill>
          <a:ln cap="rnd" w="9525">
            <a:solidFill>
              <a:srgbClr val="ebebeb"/>
            </a:solidFill>
            <a:round/>
          </a:ln>
        </p:spPr>
        <p:style>
          <a:lnRef idx="0"/>
          <a:fillRef idx="0"/>
          <a:effectRef idx="0"/>
          <a:fontRef idx="minor"/>
        </p:style>
      </p:sp>
      <p:sp>
        <p:nvSpPr>
          <p:cNvPr id="331" name="Google Shape;798;p52"/>
          <p:cNvSpPr/>
          <p:nvPr/>
        </p:nvSpPr>
        <p:spPr>
          <a:xfrm>
            <a:off x="3174480" y="5041440"/>
            <a:ext cx="1784880" cy="39708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000000"/>
                </a:solidFill>
                <a:latin typeface="Red Hat Display"/>
                <a:ea typeface="Red Hat Display"/>
              </a:rPr>
              <a:t>Clouds</a:t>
            </a:r>
            <a:endParaRPr b="0" lang="en-US" sz="1000" spc="-1" strike="noStrike">
              <a:latin typeface="Arial"/>
            </a:endParaRPr>
          </a:p>
        </p:txBody>
      </p:sp>
      <p:sp>
        <p:nvSpPr>
          <p:cNvPr id="332" name="Google Shape;799;p52"/>
          <p:cNvSpPr/>
          <p:nvPr/>
        </p:nvSpPr>
        <p:spPr>
          <a:xfrm>
            <a:off x="5144400" y="5041440"/>
            <a:ext cx="1784880" cy="39708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000000"/>
                </a:solidFill>
                <a:latin typeface="Red Hat Display"/>
                <a:ea typeface="Red Hat Display"/>
              </a:rPr>
              <a:t>Storage</a:t>
            </a:r>
            <a:endParaRPr b="0" lang="en-US" sz="1000" spc="-1" strike="noStrike">
              <a:latin typeface="Arial"/>
            </a:endParaRPr>
          </a:p>
        </p:txBody>
      </p:sp>
      <p:sp>
        <p:nvSpPr>
          <p:cNvPr id="333" name="Google Shape;800;p52"/>
          <p:cNvSpPr/>
          <p:nvPr/>
        </p:nvSpPr>
        <p:spPr>
          <a:xfrm>
            <a:off x="4785840" y="497340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34" name="Google Shape;801;p52"/>
          <p:cNvSpPr/>
          <p:nvPr/>
        </p:nvSpPr>
        <p:spPr>
          <a:xfrm>
            <a:off x="6014880" y="3378240"/>
            <a:ext cx="360" cy="99000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335" name="PlaceHolder 1"/>
          <p:cNvSpPr>
            <a:spLocks noGrp="1"/>
          </p:cNvSpPr>
          <p:nvPr>
            <p:ph type="subTitle"/>
          </p:nvPr>
        </p:nvSpPr>
        <p:spPr>
          <a:xfrm>
            <a:off x="885240" y="1653480"/>
            <a:ext cx="10423800" cy="290880"/>
          </a:xfrm>
          <a:prstGeom prst="rect">
            <a:avLst/>
          </a:prstGeom>
          <a:noFill/>
          <a:ln w="0">
            <a:noFill/>
          </a:ln>
        </p:spPr>
        <p:txBody>
          <a:bodyPr lIns="0" rIns="0" tIns="0" bIns="0" anchor="t">
            <a:noAutofit/>
          </a:bodyPr>
          <a:p>
            <a:pPr algn="ctr">
              <a:lnSpc>
                <a:spcPct val="140000"/>
              </a:lnSpc>
              <a:spcAft>
                <a:spcPts val="499"/>
              </a:spcAft>
              <a:buNone/>
              <a:tabLst>
                <a:tab algn="l" pos="0"/>
              </a:tabLst>
            </a:pPr>
            <a:r>
              <a:rPr b="0" lang="en" sz="1800" spc="-1" strike="noStrike">
                <a:solidFill>
                  <a:srgbClr val="ee0000"/>
                </a:solidFill>
                <a:latin typeface="Red Hat Display"/>
                <a:ea typeface="Red Hat Display"/>
              </a:rPr>
              <a:t>Your entire IT footprint</a:t>
            </a:r>
            <a:endParaRPr b="0" lang="en-US" sz="1800" spc="-1" strike="noStrike">
              <a:latin typeface="Arial"/>
            </a:endParaRPr>
          </a:p>
        </p:txBody>
      </p:sp>
      <p:sp>
        <p:nvSpPr>
          <p:cNvPr id="336" name="PlaceHolder 2"/>
          <p:cNvSpPr>
            <a:spLocks noGrp="1"/>
          </p:cNvSpPr>
          <p:nvPr>
            <p:ph type="subTitle"/>
          </p:nvPr>
        </p:nvSpPr>
        <p:spPr>
          <a:xfrm>
            <a:off x="447840" y="55440"/>
            <a:ext cx="5149080" cy="815400"/>
          </a:xfrm>
          <a:prstGeom prst="rect">
            <a:avLst/>
          </a:prstGeom>
          <a:noFill/>
          <a:ln w="0">
            <a:noFill/>
          </a:ln>
        </p:spPr>
        <p:txBody>
          <a:bodyPr lIns="438840" rIns="0" tIns="91440" bIns="91440" anchor="ctr">
            <a:noAutofit/>
          </a:bodyPr>
          <a:p>
            <a:pPr>
              <a:lnSpc>
                <a:spcPct val="100000"/>
              </a:lnSpc>
              <a:buNone/>
              <a:tabLst>
                <a:tab algn="l" pos="0"/>
              </a:tabLst>
            </a:pPr>
            <a:r>
              <a:rPr b="0" lang="en" sz="1000" spc="-1" strike="noStrike">
                <a:solidFill>
                  <a:srgbClr val="ee0000"/>
                </a:solidFill>
                <a:latin typeface="Red Hat Display Medium"/>
                <a:ea typeface="Red Hat Display Medium"/>
              </a:rPr>
              <a:t>Why the Red Hat Ansible Automation Platform?</a:t>
            </a:r>
            <a:endParaRPr b="0" lang="en-US" sz="1000" spc="-1" strike="noStrike">
              <a:latin typeface="Arial"/>
            </a:endParaRPr>
          </a:p>
        </p:txBody>
      </p:sp>
      <p:sp>
        <p:nvSpPr>
          <p:cNvPr id="337" name="PlaceHolder 3"/>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5482C0D8-0799-4655-8B6A-D17329561D7A}"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338" name="PlaceHolder 4"/>
          <p:cNvSpPr>
            <a:spLocks noGrp="1"/>
          </p:cNvSpPr>
          <p:nvPr>
            <p:ph type="title"/>
          </p:nvPr>
        </p:nvSpPr>
        <p:spPr>
          <a:xfrm>
            <a:off x="885240" y="1100520"/>
            <a:ext cx="10423800" cy="552240"/>
          </a:xfrm>
          <a:prstGeom prst="rect">
            <a:avLst/>
          </a:prstGeom>
          <a:noFill/>
          <a:ln w="0">
            <a:noFill/>
          </a:ln>
        </p:spPr>
        <p:txBody>
          <a:bodyPr lIns="0" rIns="0" tIns="0" bIns="0" anchor="t">
            <a:noAutofit/>
          </a:bodyPr>
          <a:p>
            <a:pPr algn="ctr">
              <a:lnSpc>
                <a:spcPct val="130000"/>
              </a:lnSpc>
              <a:buNone/>
              <a:tabLst>
                <a:tab algn="l" pos="0"/>
              </a:tabLst>
            </a:pPr>
            <a:r>
              <a:rPr b="0" lang="en" sz="2800" spc="-1" strike="noStrike">
                <a:solidFill>
                  <a:srgbClr val="000000"/>
                </a:solidFill>
                <a:latin typeface="Red Hat Display"/>
                <a:ea typeface="Red Hat Display"/>
              </a:rPr>
              <a:t>Automate the deployment and management of automation</a:t>
            </a:r>
            <a:endParaRPr b="0" lang="en-US" sz="2800" spc="-1" strike="noStrike">
              <a:latin typeface="Arial"/>
            </a:endParaRPr>
          </a:p>
        </p:txBody>
      </p:sp>
      <p:sp>
        <p:nvSpPr>
          <p:cNvPr id="339" name="Google Shape;806;p52"/>
          <p:cNvSpPr/>
          <p:nvPr/>
        </p:nvSpPr>
        <p:spPr>
          <a:xfrm>
            <a:off x="885240" y="2287080"/>
            <a:ext cx="10544040" cy="1141920"/>
          </a:xfrm>
          <a:prstGeom prst="rect">
            <a:avLst/>
          </a:prstGeom>
          <a:solidFill>
            <a:srgbClr val="ffffff"/>
          </a:solidFill>
          <a:ln cap="rnd" w="19050">
            <a:solidFill>
              <a:srgbClr val="f00000"/>
            </a:solidFill>
            <a:round/>
          </a:ln>
        </p:spPr>
        <p:style>
          <a:lnRef idx="0"/>
          <a:fillRef idx="0"/>
          <a:effectRef idx="0"/>
          <a:fontRef idx="minor"/>
        </p:style>
      </p:sp>
      <p:sp>
        <p:nvSpPr>
          <p:cNvPr id="340" name="Google Shape;807;p52"/>
          <p:cNvSpPr/>
          <p:nvPr/>
        </p:nvSpPr>
        <p:spPr>
          <a:xfrm rot="16200000">
            <a:off x="1211760" y="1670400"/>
            <a:ext cx="457560" cy="1232280"/>
          </a:xfrm>
          <a:prstGeom prst="rect">
            <a:avLst/>
          </a:prstGeom>
          <a:solidFill>
            <a:srgbClr val="ffffff"/>
          </a:solidFill>
          <a:ln w="0">
            <a:noFill/>
          </a:ln>
        </p:spPr>
        <p:style>
          <a:lnRef idx="0"/>
          <a:fillRef idx="0"/>
          <a:effectRef idx="0"/>
          <a:fontRef idx="minor"/>
        </p:style>
      </p:sp>
      <p:sp>
        <p:nvSpPr>
          <p:cNvPr id="341" name="Google Shape;808;p52"/>
          <p:cNvSpPr/>
          <p:nvPr/>
        </p:nvSpPr>
        <p:spPr>
          <a:xfrm>
            <a:off x="1028880" y="2058480"/>
            <a:ext cx="1027800" cy="456120"/>
          </a:xfrm>
          <a:prstGeom prst="rect">
            <a:avLst/>
          </a:prstGeom>
          <a:noFill/>
          <a:ln w="0">
            <a:noFill/>
          </a:ln>
        </p:spPr>
        <p:style>
          <a:lnRef idx="0"/>
          <a:fillRef idx="0"/>
          <a:effectRef idx="0"/>
          <a:fontRef idx="minor"/>
        </p:style>
        <p:txBody>
          <a:bodyPr lIns="0" rIns="0" tIns="0" bIns="0" anchor="ctr">
            <a:noAutofit/>
          </a:bodyPr>
          <a:p>
            <a:pPr>
              <a:lnSpc>
                <a:spcPct val="115000"/>
              </a:lnSpc>
              <a:buNone/>
              <a:tabLst>
                <a:tab algn="l" pos="0"/>
              </a:tabLst>
            </a:pPr>
            <a:r>
              <a:rPr b="0" lang="en" sz="1400" spc="-1" strike="noStrike">
                <a:solidFill>
                  <a:srgbClr val="ee0000"/>
                </a:solidFill>
                <a:latin typeface="Red Hat Display Medium"/>
                <a:ea typeface="Red Hat Display Medium"/>
              </a:rPr>
              <a:t>Do this...</a:t>
            </a:r>
            <a:endParaRPr b="0" lang="en-US" sz="1400" spc="-1" strike="noStrike">
              <a:latin typeface="Arial"/>
            </a:endParaRPr>
          </a:p>
        </p:txBody>
      </p:sp>
      <p:sp>
        <p:nvSpPr>
          <p:cNvPr id="342" name="Google Shape;809;p52"/>
          <p:cNvSpPr/>
          <p:nvPr/>
        </p:nvSpPr>
        <p:spPr>
          <a:xfrm>
            <a:off x="1143000" y="2623680"/>
            <a:ext cx="1256400" cy="457560"/>
          </a:xfrm>
          <a:prstGeom prst="rect">
            <a:avLst/>
          </a:prstGeom>
          <a:no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100" spc="-1" strike="noStrike">
                <a:solidFill>
                  <a:srgbClr val="ee0000"/>
                </a:solidFill>
                <a:latin typeface="Red Hat Display Medium"/>
                <a:ea typeface="Red Hat Display Medium"/>
              </a:rPr>
              <a:t>Orchestrate</a:t>
            </a:r>
            <a:endParaRPr b="0" lang="en-US" sz="1100" spc="-1" strike="noStrike">
              <a:latin typeface="Arial"/>
            </a:endParaRPr>
          </a:p>
        </p:txBody>
      </p:sp>
      <p:sp>
        <p:nvSpPr>
          <p:cNvPr id="343" name="Google Shape;810;p52"/>
          <p:cNvSpPr/>
          <p:nvPr/>
        </p:nvSpPr>
        <p:spPr>
          <a:xfrm>
            <a:off x="1204920" y="4368960"/>
            <a:ext cx="1784880" cy="39564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000000"/>
                </a:solidFill>
                <a:latin typeface="Red Hat Display"/>
                <a:ea typeface="Red Hat Display"/>
              </a:rPr>
              <a:t>Firewalls</a:t>
            </a:r>
            <a:endParaRPr b="0" lang="en-US" sz="1000" spc="-1" strike="noStrike">
              <a:latin typeface="Arial"/>
            </a:endParaRPr>
          </a:p>
        </p:txBody>
      </p:sp>
      <p:sp>
        <p:nvSpPr>
          <p:cNvPr id="344" name="Google Shape;811;p52"/>
          <p:cNvSpPr/>
          <p:nvPr/>
        </p:nvSpPr>
        <p:spPr>
          <a:xfrm>
            <a:off x="2661120" y="2623680"/>
            <a:ext cx="1634400" cy="456120"/>
          </a:xfrm>
          <a:prstGeom prst="rect">
            <a:avLst/>
          </a:prstGeom>
          <a:no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100" spc="-1" strike="noStrike">
                <a:solidFill>
                  <a:srgbClr val="ee0000"/>
                </a:solidFill>
                <a:latin typeface="Red Hat Display Medium"/>
                <a:ea typeface="Red Hat Display Medium"/>
              </a:rPr>
              <a:t>Manage configurations</a:t>
            </a:r>
            <a:endParaRPr b="0" lang="en-US" sz="1100" spc="-1" strike="noStrike">
              <a:latin typeface="Arial"/>
            </a:endParaRPr>
          </a:p>
        </p:txBody>
      </p:sp>
      <p:sp>
        <p:nvSpPr>
          <p:cNvPr id="345" name="Google Shape;812;p52"/>
          <p:cNvSpPr/>
          <p:nvPr/>
        </p:nvSpPr>
        <p:spPr>
          <a:xfrm>
            <a:off x="4338360" y="2623680"/>
            <a:ext cx="1599480" cy="456120"/>
          </a:xfrm>
          <a:prstGeom prst="rect">
            <a:avLst/>
          </a:prstGeom>
          <a:no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100" spc="-1" strike="noStrike">
                <a:solidFill>
                  <a:srgbClr val="ee0000"/>
                </a:solidFill>
                <a:latin typeface="Red Hat Display Medium"/>
                <a:ea typeface="Red Hat Display Medium"/>
              </a:rPr>
              <a:t>Deploy applications</a:t>
            </a:r>
            <a:endParaRPr b="0" lang="en-US" sz="1100" spc="-1" strike="noStrike">
              <a:latin typeface="Arial"/>
            </a:endParaRPr>
          </a:p>
        </p:txBody>
      </p:sp>
      <p:sp>
        <p:nvSpPr>
          <p:cNvPr id="346" name="Google Shape;813;p52"/>
          <p:cNvSpPr/>
          <p:nvPr/>
        </p:nvSpPr>
        <p:spPr>
          <a:xfrm>
            <a:off x="5943600" y="2623680"/>
            <a:ext cx="1827720" cy="457560"/>
          </a:xfrm>
          <a:prstGeom prst="rect">
            <a:avLst/>
          </a:prstGeom>
          <a:no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100" spc="-1" strike="noStrike">
                <a:solidFill>
                  <a:srgbClr val="ee0000"/>
                </a:solidFill>
                <a:latin typeface="Red Hat Display Medium"/>
                <a:ea typeface="Red Hat Display Medium"/>
              </a:rPr>
              <a:t>Provision / deprovision</a:t>
            </a:r>
            <a:endParaRPr b="0" lang="en-US" sz="1100" spc="-1" strike="noStrike">
              <a:latin typeface="Arial"/>
            </a:endParaRPr>
          </a:p>
        </p:txBody>
      </p:sp>
      <p:sp>
        <p:nvSpPr>
          <p:cNvPr id="347" name="Google Shape;814;p52"/>
          <p:cNvSpPr/>
          <p:nvPr/>
        </p:nvSpPr>
        <p:spPr>
          <a:xfrm>
            <a:off x="7772400" y="2623680"/>
            <a:ext cx="1599480" cy="456120"/>
          </a:xfrm>
          <a:prstGeom prst="rect">
            <a:avLst/>
          </a:prstGeom>
          <a:no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100" spc="-1" strike="noStrike">
                <a:solidFill>
                  <a:srgbClr val="ee0000"/>
                </a:solidFill>
                <a:latin typeface="Red Hat Display Medium"/>
                <a:ea typeface="Red Hat Display Medium"/>
              </a:rPr>
              <a:t>Deliver continuously</a:t>
            </a:r>
            <a:endParaRPr b="0" lang="en-US" sz="1100" spc="-1" strike="noStrike">
              <a:latin typeface="Arial"/>
            </a:endParaRPr>
          </a:p>
        </p:txBody>
      </p:sp>
      <p:sp>
        <p:nvSpPr>
          <p:cNvPr id="348" name="Google Shape;815;p52"/>
          <p:cNvSpPr/>
          <p:nvPr/>
        </p:nvSpPr>
        <p:spPr>
          <a:xfrm>
            <a:off x="9363600" y="2623680"/>
            <a:ext cx="1599480" cy="457560"/>
          </a:xfrm>
          <a:prstGeom prst="rect">
            <a:avLst/>
          </a:prstGeom>
          <a:no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100" spc="-1" strike="noStrike">
                <a:solidFill>
                  <a:srgbClr val="ee0000"/>
                </a:solidFill>
                <a:latin typeface="Red Hat Display Medium"/>
                <a:ea typeface="Red Hat Display Medium"/>
              </a:rPr>
              <a:t>Secure and comply</a:t>
            </a:r>
            <a:endParaRPr b="0" lang="en-US" sz="1100" spc="-1" strike="noStrike">
              <a:latin typeface="Arial"/>
            </a:endParaRPr>
          </a:p>
        </p:txBody>
      </p:sp>
      <p:sp>
        <p:nvSpPr>
          <p:cNvPr id="349" name="Google Shape;816;p52"/>
          <p:cNvSpPr/>
          <p:nvPr/>
        </p:nvSpPr>
        <p:spPr>
          <a:xfrm>
            <a:off x="3174480" y="4368960"/>
            <a:ext cx="1784880" cy="39564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000000"/>
                </a:solidFill>
                <a:latin typeface="Red Hat Display"/>
                <a:ea typeface="Red Hat Display"/>
              </a:rPr>
              <a:t>Load balancers</a:t>
            </a:r>
            <a:endParaRPr b="0" lang="en-US" sz="1000" spc="-1" strike="noStrike">
              <a:latin typeface="Arial"/>
            </a:endParaRPr>
          </a:p>
        </p:txBody>
      </p:sp>
      <p:sp>
        <p:nvSpPr>
          <p:cNvPr id="350" name="Google Shape;817;p52"/>
          <p:cNvSpPr/>
          <p:nvPr/>
        </p:nvSpPr>
        <p:spPr>
          <a:xfrm>
            <a:off x="5144400" y="4368960"/>
            <a:ext cx="1784880" cy="39564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000000"/>
                </a:solidFill>
                <a:latin typeface="Red Hat Display"/>
                <a:ea typeface="Red Hat Display"/>
              </a:rPr>
              <a:t>Applications</a:t>
            </a:r>
            <a:endParaRPr b="0" lang="en-US" sz="1000" spc="-1" strike="noStrike">
              <a:latin typeface="Arial"/>
            </a:endParaRPr>
          </a:p>
        </p:txBody>
      </p:sp>
      <p:sp>
        <p:nvSpPr>
          <p:cNvPr id="351" name="Google Shape;818;p52"/>
          <p:cNvSpPr/>
          <p:nvPr/>
        </p:nvSpPr>
        <p:spPr>
          <a:xfrm>
            <a:off x="7114320" y="4368960"/>
            <a:ext cx="1784880" cy="39564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000000"/>
                </a:solidFill>
                <a:latin typeface="Red Hat Display"/>
                <a:ea typeface="Red Hat Display"/>
              </a:rPr>
              <a:t>Containers</a:t>
            </a:r>
            <a:endParaRPr b="0" lang="en-US" sz="1000" spc="-1" strike="noStrike">
              <a:latin typeface="Arial"/>
            </a:endParaRPr>
          </a:p>
        </p:txBody>
      </p:sp>
      <p:sp>
        <p:nvSpPr>
          <p:cNvPr id="352" name="Google Shape;819;p52"/>
          <p:cNvSpPr/>
          <p:nvPr/>
        </p:nvSpPr>
        <p:spPr>
          <a:xfrm>
            <a:off x="9084240" y="4368960"/>
            <a:ext cx="1784880" cy="39564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000000"/>
                </a:solidFill>
                <a:latin typeface="Red Hat Display"/>
                <a:ea typeface="Red Hat Display"/>
              </a:rPr>
              <a:t>Virtualization platforms</a:t>
            </a:r>
            <a:endParaRPr b="0" lang="en-US" sz="1000" spc="-1" strike="noStrike">
              <a:latin typeface="Arial"/>
            </a:endParaRPr>
          </a:p>
        </p:txBody>
      </p:sp>
      <p:sp>
        <p:nvSpPr>
          <p:cNvPr id="353" name="Google Shape;820;p52"/>
          <p:cNvSpPr/>
          <p:nvPr/>
        </p:nvSpPr>
        <p:spPr>
          <a:xfrm>
            <a:off x="1204920" y="5041440"/>
            <a:ext cx="1784880" cy="39708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000000"/>
                </a:solidFill>
                <a:latin typeface="Red Hat Display"/>
                <a:ea typeface="Red Hat Display"/>
              </a:rPr>
              <a:t>Servers</a:t>
            </a:r>
            <a:endParaRPr b="0" lang="en-US" sz="1000" spc="-1" strike="noStrike">
              <a:latin typeface="Arial"/>
            </a:endParaRPr>
          </a:p>
        </p:txBody>
      </p:sp>
      <p:sp>
        <p:nvSpPr>
          <p:cNvPr id="354" name="Google Shape;821;p52"/>
          <p:cNvSpPr/>
          <p:nvPr/>
        </p:nvSpPr>
        <p:spPr>
          <a:xfrm>
            <a:off x="9084240" y="5041440"/>
            <a:ext cx="1784880" cy="397080"/>
          </a:xfrm>
          <a:prstGeom prst="rect">
            <a:avLst/>
          </a:prstGeom>
          <a:solidFill>
            <a:schemeClr val="accent1"/>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ffffff"/>
                </a:solidFill>
                <a:latin typeface="Red Hat Display Medium"/>
                <a:ea typeface="Red Hat Display Medium"/>
              </a:rPr>
              <a:t>And more ...</a:t>
            </a:r>
            <a:endParaRPr b="0" lang="en-US" sz="1000" spc="-1" strike="noStrike">
              <a:latin typeface="Arial"/>
            </a:endParaRPr>
          </a:p>
        </p:txBody>
      </p:sp>
      <p:sp>
        <p:nvSpPr>
          <p:cNvPr id="355" name="Google Shape;822;p52"/>
          <p:cNvSpPr/>
          <p:nvPr/>
        </p:nvSpPr>
        <p:spPr>
          <a:xfrm>
            <a:off x="7114320" y="5041440"/>
            <a:ext cx="1784880" cy="39708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000000"/>
                </a:solidFill>
                <a:latin typeface="Red Hat Display"/>
                <a:ea typeface="Red Hat Display"/>
              </a:rPr>
              <a:t>Network devices</a:t>
            </a:r>
            <a:endParaRPr b="0" lang="en-US" sz="1000" spc="-1" strike="noStrike">
              <a:latin typeface="Arial"/>
            </a:endParaRPr>
          </a:p>
        </p:txBody>
      </p:sp>
      <p:sp>
        <p:nvSpPr>
          <p:cNvPr id="356" name="Google Shape;823;p52"/>
          <p:cNvSpPr/>
          <p:nvPr/>
        </p:nvSpPr>
        <p:spPr>
          <a:xfrm>
            <a:off x="1028880" y="3543480"/>
            <a:ext cx="1485000" cy="342720"/>
          </a:xfrm>
          <a:prstGeom prst="rect">
            <a:avLst/>
          </a:prstGeom>
          <a:noFill/>
          <a:ln w="0">
            <a:noFill/>
          </a:ln>
        </p:spPr>
        <p:style>
          <a:lnRef idx="0"/>
          <a:fillRef idx="0"/>
          <a:effectRef idx="0"/>
          <a:fontRef idx="minor"/>
        </p:style>
        <p:txBody>
          <a:bodyPr lIns="0" rIns="0" tIns="0" bIns="0" anchor="ctr">
            <a:noAutofit/>
          </a:bodyPr>
          <a:p>
            <a:pPr>
              <a:lnSpc>
                <a:spcPct val="115000"/>
              </a:lnSpc>
              <a:buNone/>
              <a:tabLst>
                <a:tab algn="l" pos="0"/>
              </a:tabLst>
            </a:pPr>
            <a:r>
              <a:rPr b="0" lang="en" sz="1400" spc="-1" strike="noStrike">
                <a:solidFill>
                  <a:srgbClr val="000000"/>
                </a:solidFill>
                <a:latin typeface="Red Hat Display Medium"/>
                <a:ea typeface="Red Hat Display Medium"/>
              </a:rPr>
              <a:t>On these...</a:t>
            </a:r>
            <a:endParaRPr b="0" lang="en-US" sz="1400" spc="-1" strike="noStrike">
              <a:latin typeface="Arial"/>
            </a:endParaRPr>
          </a:p>
        </p:txBody>
      </p:sp>
      <p:sp>
        <p:nvSpPr>
          <p:cNvPr id="357" name="Google Shape;824;p52"/>
          <p:cNvSpPr/>
          <p:nvPr/>
        </p:nvSpPr>
        <p:spPr>
          <a:xfrm>
            <a:off x="2103840" y="4114800"/>
            <a:ext cx="7861320" cy="251640"/>
          </a:xfrm>
          <a:custGeom>
            <a:avLst/>
            <a:gdLst/>
            <a:ahLst/>
            <a:rect l="l" t="t" r="r" b="b"/>
            <a:pathLst>
              <a:path w="326507" h="8029">
                <a:moveTo>
                  <a:pt x="0" y="8029"/>
                </a:moveTo>
                <a:lnTo>
                  <a:pt x="0" y="0"/>
                </a:lnTo>
                <a:lnTo>
                  <a:pt x="326507" y="0"/>
                </a:lnTo>
                <a:lnTo>
                  <a:pt x="326507" y="7694"/>
                </a:lnTo>
              </a:path>
            </a:pathLst>
          </a:custGeom>
          <a:noFill/>
          <a:ln w="19050">
            <a:solidFill>
              <a:srgbClr val="000000"/>
            </a:solidFill>
            <a:round/>
            <a:headEnd len="med" type="triangle" w="med"/>
            <a:tailEnd len="med" type="triangle" w="med"/>
          </a:ln>
        </p:spPr>
        <p:style>
          <a:lnRef idx="0"/>
          <a:fillRef idx="0"/>
          <a:effectRef idx="0"/>
          <a:fontRef idx="minor"/>
        </p:style>
      </p:sp>
      <p:sp>
        <p:nvSpPr>
          <p:cNvPr id="358" name="Google Shape;825;p52"/>
          <p:cNvSpPr/>
          <p:nvPr/>
        </p:nvSpPr>
        <p:spPr>
          <a:xfrm>
            <a:off x="4067640" y="4122720"/>
            <a:ext cx="360" cy="2451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359" name="Google Shape;826;p52"/>
          <p:cNvSpPr/>
          <p:nvPr/>
        </p:nvSpPr>
        <p:spPr>
          <a:xfrm>
            <a:off x="8007480" y="4122720"/>
            <a:ext cx="360" cy="2451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360" name="Google Shape;827;p52"/>
          <p:cNvSpPr/>
          <p:nvPr/>
        </p:nvSpPr>
        <p:spPr>
          <a:xfrm>
            <a:off x="1094400" y="430236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61" name="Google Shape;828;p52"/>
          <p:cNvSpPr/>
          <p:nvPr/>
        </p:nvSpPr>
        <p:spPr>
          <a:xfrm>
            <a:off x="1094400" y="497340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62" name="Google Shape;829;p52"/>
          <p:cNvSpPr/>
          <p:nvPr/>
        </p:nvSpPr>
        <p:spPr>
          <a:xfrm>
            <a:off x="2857320" y="430236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63" name="Google Shape;830;p52"/>
          <p:cNvSpPr/>
          <p:nvPr/>
        </p:nvSpPr>
        <p:spPr>
          <a:xfrm>
            <a:off x="2857320" y="497340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64" name="Google Shape;831;p52"/>
          <p:cNvSpPr/>
          <p:nvPr/>
        </p:nvSpPr>
        <p:spPr>
          <a:xfrm>
            <a:off x="4785840" y="430236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65" name="Google Shape;832;p52"/>
          <p:cNvSpPr/>
          <p:nvPr/>
        </p:nvSpPr>
        <p:spPr>
          <a:xfrm>
            <a:off x="6755760" y="430236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66" name="Google Shape;833;p52"/>
          <p:cNvSpPr/>
          <p:nvPr/>
        </p:nvSpPr>
        <p:spPr>
          <a:xfrm>
            <a:off x="6755760" y="497340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67" name="Google Shape;834;p52"/>
          <p:cNvSpPr/>
          <p:nvPr/>
        </p:nvSpPr>
        <p:spPr>
          <a:xfrm>
            <a:off x="8725320" y="430236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68" name="Google Shape;835;p52"/>
          <p:cNvSpPr/>
          <p:nvPr/>
        </p:nvSpPr>
        <p:spPr>
          <a:xfrm>
            <a:off x="8725320" y="497340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69" name="Google Shape;836;p52"/>
          <p:cNvSpPr/>
          <p:nvPr/>
        </p:nvSpPr>
        <p:spPr>
          <a:xfrm>
            <a:off x="2541240" y="2520360"/>
            <a:ext cx="360" cy="684000"/>
          </a:xfrm>
          <a:custGeom>
            <a:avLst/>
            <a:gdLst/>
            <a:ahLst/>
            <a:rect l="l" t="t" r="r" b="b"/>
            <a:pathLst>
              <a:path w="21600" h="21600">
                <a:moveTo>
                  <a:pt x="0" y="0"/>
                </a:moveTo>
                <a:lnTo>
                  <a:pt x="21600" y="21600"/>
                </a:lnTo>
              </a:path>
            </a:pathLst>
          </a:custGeom>
          <a:noFill/>
          <a:ln w="9525">
            <a:solidFill>
              <a:srgbClr val="bfbfbf"/>
            </a:solidFill>
            <a:prstDash val="dot"/>
            <a:round/>
          </a:ln>
        </p:spPr>
        <p:style>
          <a:lnRef idx="0"/>
          <a:fillRef idx="0"/>
          <a:effectRef idx="0"/>
          <a:fontRef idx="minor"/>
        </p:style>
      </p:sp>
      <p:sp>
        <p:nvSpPr>
          <p:cNvPr id="370" name="Google Shape;837;p52"/>
          <p:cNvSpPr/>
          <p:nvPr/>
        </p:nvSpPr>
        <p:spPr>
          <a:xfrm>
            <a:off x="4416480" y="2520360"/>
            <a:ext cx="360" cy="684000"/>
          </a:xfrm>
          <a:custGeom>
            <a:avLst/>
            <a:gdLst/>
            <a:ahLst/>
            <a:rect l="l" t="t" r="r" b="b"/>
            <a:pathLst>
              <a:path w="21600" h="21600">
                <a:moveTo>
                  <a:pt x="0" y="0"/>
                </a:moveTo>
                <a:lnTo>
                  <a:pt x="21600" y="21600"/>
                </a:lnTo>
              </a:path>
            </a:pathLst>
          </a:custGeom>
          <a:noFill/>
          <a:ln w="9525">
            <a:solidFill>
              <a:srgbClr val="bfbfbf"/>
            </a:solidFill>
            <a:prstDash val="dot"/>
            <a:round/>
          </a:ln>
        </p:spPr>
        <p:style>
          <a:lnRef idx="0"/>
          <a:fillRef idx="0"/>
          <a:effectRef idx="0"/>
          <a:fontRef idx="minor"/>
        </p:style>
      </p:sp>
      <p:sp>
        <p:nvSpPr>
          <p:cNvPr id="371" name="Google Shape;838;p52"/>
          <p:cNvSpPr/>
          <p:nvPr/>
        </p:nvSpPr>
        <p:spPr>
          <a:xfrm>
            <a:off x="5989320" y="2520360"/>
            <a:ext cx="360" cy="684000"/>
          </a:xfrm>
          <a:custGeom>
            <a:avLst/>
            <a:gdLst/>
            <a:ahLst/>
            <a:rect l="l" t="t" r="r" b="b"/>
            <a:pathLst>
              <a:path w="21600" h="21600">
                <a:moveTo>
                  <a:pt x="0" y="0"/>
                </a:moveTo>
                <a:lnTo>
                  <a:pt x="21600" y="21600"/>
                </a:lnTo>
              </a:path>
            </a:pathLst>
          </a:custGeom>
          <a:noFill/>
          <a:ln w="9525">
            <a:solidFill>
              <a:srgbClr val="bfbfbf"/>
            </a:solidFill>
            <a:prstDash val="dot"/>
            <a:round/>
          </a:ln>
        </p:spPr>
        <p:style>
          <a:lnRef idx="0"/>
          <a:fillRef idx="0"/>
          <a:effectRef idx="0"/>
          <a:fontRef idx="minor"/>
        </p:style>
      </p:sp>
      <p:sp>
        <p:nvSpPr>
          <p:cNvPr id="372" name="Google Shape;839;p52"/>
          <p:cNvSpPr/>
          <p:nvPr/>
        </p:nvSpPr>
        <p:spPr>
          <a:xfrm>
            <a:off x="7772400" y="2520360"/>
            <a:ext cx="360" cy="684000"/>
          </a:xfrm>
          <a:custGeom>
            <a:avLst/>
            <a:gdLst/>
            <a:ahLst/>
            <a:rect l="l" t="t" r="r" b="b"/>
            <a:pathLst>
              <a:path w="21600" h="21600">
                <a:moveTo>
                  <a:pt x="0" y="0"/>
                </a:moveTo>
                <a:lnTo>
                  <a:pt x="21600" y="21600"/>
                </a:lnTo>
              </a:path>
            </a:pathLst>
          </a:custGeom>
          <a:noFill/>
          <a:ln w="9525">
            <a:solidFill>
              <a:srgbClr val="bfbfbf"/>
            </a:solidFill>
            <a:prstDash val="dot"/>
            <a:round/>
          </a:ln>
        </p:spPr>
        <p:style>
          <a:lnRef idx="0"/>
          <a:fillRef idx="0"/>
          <a:effectRef idx="0"/>
          <a:fontRef idx="minor"/>
        </p:style>
      </p:sp>
      <p:sp>
        <p:nvSpPr>
          <p:cNvPr id="373" name="Google Shape;840;p52"/>
          <p:cNvSpPr/>
          <p:nvPr/>
        </p:nvSpPr>
        <p:spPr>
          <a:xfrm>
            <a:off x="9410760" y="2520360"/>
            <a:ext cx="360" cy="684000"/>
          </a:xfrm>
          <a:custGeom>
            <a:avLst/>
            <a:gdLst/>
            <a:ahLst/>
            <a:rect l="l" t="t" r="r" b="b"/>
            <a:pathLst>
              <a:path w="21600" h="21600">
                <a:moveTo>
                  <a:pt x="0" y="0"/>
                </a:moveTo>
                <a:lnTo>
                  <a:pt x="21600" y="21600"/>
                </a:lnTo>
              </a:path>
            </a:pathLst>
          </a:custGeom>
          <a:noFill/>
          <a:ln w="9525">
            <a:solidFill>
              <a:srgbClr val="bfbfbf"/>
            </a:solidFill>
            <a:prstDash val="dot"/>
            <a:round/>
          </a:ln>
        </p:spPr>
        <p:style>
          <a:lnRef idx="0"/>
          <a:fillRef idx="0"/>
          <a:effectRef idx="0"/>
          <a:fontRef idx="minor"/>
        </p:style>
      </p:sp>
      <p:pic>
        <p:nvPicPr>
          <p:cNvPr id="374" name="Google Shape;841;p52" descr=""/>
          <p:cNvPicPr/>
          <p:nvPr/>
        </p:nvPicPr>
        <p:blipFill>
          <a:blip r:embed="rId1"/>
          <a:stretch/>
        </p:blipFill>
        <p:spPr>
          <a:xfrm>
            <a:off x="1184400" y="4393800"/>
            <a:ext cx="355320" cy="355320"/>
          </a:xfrm>
          <a:prstGeom prst="rect">
            <a:avLst/>
          </a:prstGeom>
          <a:ln w="0">
            <a:noFill/>
          </a:ln>
        </p:spPr>
      </p:pic>
      <p:pic>
        <p:nvPicPr>
          <p:cNvPr id="375" name="Google Shape;842;p52" descr=""/>
          <p:cNvPicPr/>
          <p:nvPr/>
        </p:nvPicPr>
        <p:blipFill>
          <a:blip r:embed="rId2"/>
          <a:srcRect l="157" t="0" r="157" b="0"/>
          <a:stretch/>
        </p:blipFill>
        <p:spPr>
          <a:xfrm>
            <a:off x="1167120" y="5044680"/>
            <a:ext cx="389880" cy="390960"/>
          </a:xfrm>
          <a:prstGeom prst="rect">
            <a:avLst/>
          </a:prstGeom>
          <a:ln w="0">
            <a:noFill/>
          </a:ln>
        </p:spPr>
      </p:pic>
      <p:pic>
        <p:nvPicPr>
          <p:cNvPr id="376" name="Google Shape;843;p52" descr=""/>
          <p:cNvPicPr/>
          <p:nvPr/>
        </p:nvPicPr>
        <p:blipFill>
          <a:blip r:embed="rId3"/>
          <a:stretch/>
        </p:blipFill>
        <p:spPr>
          <a:xfrm>
            <a:off x="2943720" y="4393800"/>
            <a:ext cx="355320" cy="355320"/>
          </a:xfrm>
          <a:prstGeom prst="rect">
            <a:avLst/>
          </a:prstGeom>
          <a:ln w="0">
            <a:noFill/>
          </a:ln>
        </p:spPr>
      </p:pic>
      <p:pic>
        <p:nvPicPr>
          <p:cNvPr id="377" name="Google Shape;844;p52" descr=""/>
          <p:cNvPicPr/>
          <p:nvPr/>
        </p:nvPicPr>
        <p:blipFill>
          <a:blip r:embed="rId4"/>
          <a:stretch/>
        </p:blipFill>
        <p:spPr>
          <a:xfrm>
            <a:off x="2943720" y="5062320"/>
            <a:ext cx="355320" cy="355320"/>
          </a:xfrm>
          <a:prstGeom prst="rect">
            <a:avLst/>
          </a:prstGeom>
          <a:ln w="0">
            <a:noFill/>
          </a:ln>
        </p:spPr>
      </p:pic>
      <p:pic>
        <p:nvPicPr>
          <p:cNvPr id="378" name="Google Shape;845;p52" descr=""/>
          <p:cNvPicPr/>
          <p:nvPr/>
        </p:nvPicPr>
        <p:blipFill>
          <a:blip r:embed="rId5"/>
          <a:stretch/>
        </p:blipFill>
        <p:spPr>
          <a:xfrm>
            <a:off x="4876560" y="4389120"/>
            <a:ext cx="355320" cy="355320"/>
          </a:xfrm>
          <a:prstGeom prst="rect">
            <a:avLst/>
          </a:prstGeom>
          <a:ln w="0">
            <a:noFill/>
          </a:ln>
        </p:spPr>
      </p:pic>
      <p:pic>
        <p:nvPicPr>
          <p:cNvPr id="379" name="Google Shape;846;p52" descr=""/>
          <p:cNvPicPr/>
          <p:nvPr/>
        </p:nvPicPr>
        <p:blipFill>
          <a:blip r:embed="rId6"/>
          <a:stretch/>
        </p:blipFill>
        <p:spPr>
          <a:xfrm>
            <a:off x="4860000" y="5034240"/>
            <a:ext cx="389880" cy="389880"/>
          </a:xfrm>
          <a:prstGeom prst="rect">
            <a:avLst/>
          </a:prstGeom>
          <a:ln w="0">
            <a:noFill/>
          </a:ln>
        </p:spPr>
      </p:pic>
      <p:pic>
        <p:nvPicPr>
          <p:cNvPr id="380" name="Google Shape;847;p52" descr=""/>
          <p:cNvPicPr/>
          <p:nvPr/>
        </p:nvPicPr>
        <p:blipFill>
          <a:blip r:embed="rId7"/>
          <a:stretch/>
        </p:blipFill>
        <p:spPr>
          <a:xfrm>
            <a:off x="6841800" y="4387320"/>
            <a:ext cx="355320" cy="355320"/>
          </a:xfrm>
          <a:prstGeom prst="rect">
            <a:avLst/>
          </a:prstGeom>
          <a:ln w="0">
            <a:noFill/>
          </a:ln>
        </p:spPr>
      </p:pic>
      <p:pic>
        <p:nvPicPr>
          <p:cNvPr id="381" name="Google Shape;848;p52" descr=""/>
          <p:cNvPicPr/>
          <p:nvPr/>
        </p:nvPicPr>
        <p:blipFill>
          <a:blip r:embed="rId8"/>
          <a:srcRect l="157" t="0" r="157" b="0"/>
          <a:stretch/>
        </p:blipFill>
        <p:spPr>
          <a:xfrm>
            <a:off x="6844320" y="5061600"/>
            <a:ext cx="355320" cy="355320"/>
          </a:xfrm>
          <a:prstGeom prst="rect">
            <a:avLst/>
          </a:prstGeom>
          <a:ln w="0">
            <a:noFill/>
          </a:ln>
        </p:spPr>
      </p:pic>
      <p:pic>
        <p:nvPicPr>
          <p:cNvPr id="382" name="Google Shape;849;p52" descr=""/>
          <p:cNvPicPr/>
          <p:nvPr/>
        </p:nvPicPr>
        <p:blipFill>
          <a:blip r:embed="rId9"/>
          <a:stretch/>
        </p:blipFill>
        <p:spPr>
          <a:xfrm>
            <a:off x="8762400" y="4324680"/>
            <a:ext cx="457560" cy="457560"/>
          </a:xfrm>
          <a:prstGeom prst="rect">
            <a:avLst/>
          </a:prstGeom>
          <a:ln w="0">
            <a:noFill/>
          </a:ln>
        </p:spPr>
      </p:pic>
      <p:pic>
        <p:nvPicPr>
          <p:cNvPr id="383" name="Google Shape;850;p52" descr=""/>
          <p:cNvPicPr/>
          <p:nvPr/>
        </p:nvPicPr>
        <p:blipFill>
          <a:blip r:embed="rId10"/>
          <a:stretch/>
        </p:blipFill>
        <p:spPr>
          <a:xfrm rot="2700000">
            <a:off x="8825760" y="5070960"/>
            <a:ext cx="333000" cy="3330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329040" y="1584720"/>
            <a:ext cx="1849680" cy="4692600"/>
          </a:xfrm>
          <a:prstGeom prst="rect">
            <a:avLst/>
          </a:prstGeom>
          <a:solidFill>
            <a:srgbClr val="ffffff"/>
          </a:solidFill>
          <a:ln w="0">
            <a:noFill/>
          </a:ln>
        </p:spPr>
        <p:style>
          <a:lnRef idx="0"/>
          <a:fillRef idx="0"/>
          <a:effectRef idx="0"/>
          <a:fontRef idx="minor"/>
        </p:style>
      </p:sp>
      <p:sp>
        <p:nvSpPr>
          <p:cNvPr id="385" name="CustomShape 2"/>
          <p:cNvSpPr/>
          <p:nvPr/>
        </p:nvSpPr>
        <p:spPr>
          <a:xfrm>
            <a:off x="2265480" y="1584720"/>
            <a:ext cx="1849680" cy="4692600"/>
          </a:xfrm>
          <a:prstGeom prst="rect">
            <a:avLst/>
          </a:prstGeom>
          <a:solidFill>
            <a:srgbClr val="ffffff"/>
          </a:solidFill>
          <a:ln w="0">
            <a:noFill/>
          </a:ln>
        </p:spPr>
        <p:style>
          <a:lnRef idx="0"/>
          <a:fillRef idx="0"/>
          <a:effectRef idx="0"/>
          <a:fontRef idx="minor"/>
        </p:style>
      </p:sp>
      <p:sp>
        <p:nvSpPr>
          <p:cNvPr id="386" name="CustomShape 3"/>
          <p:cNvSpPr/>
          <p:nvPr/>
        </p:nvSpPr>
        <p:spPr>
          <a:xfrm>
            <a:off x="4199400" y="1584720"/>
            <a:ext cx="1849680" cy="4692600"/>
          </a:xfrm>
          <a:prstGeom prst="rect">
            <a:avLst/>
          </a:prstGeom>
          <a:solidFill>
            <a:srgbClr val="ffffff"/>
          </a:solidFill>
          <a:ln w="0">
            <a:noFill/>
          </a:ln>
        </p:spPr>
        <p:style>
          <a:lnRef idx="0"/>
          <a:fillRef idx="0"/>
          <a:effectRef idx="0"/>
          <a:fontRef idx="minor"/>
        </p:style>
      </p:sp>
      <p:sp>
        <p:nvSpPr>
          <p:cNvPr id="387" name="CustomShape 4"/>
          <p:cNvSpPr/>
          <p:nvPr/>
        </p:nvSpPr>
        <p:spPr>
          <a:xfrm>
            <a:off x="6134040" y="1584720"/>
            <a:ext cx="1849680" cy="4692600"/>
          </a:xfrm>
          <a:prstGeom prst="rect">
            <a:avLst/>
          </a:prstGeom>
          <a:solidFill>
            <a:srgbClr val="ffffff"/>
          </a:solidFill>
          <a:ln w="0">
            <a:noFill/>
          </a:ln>
        </p:spPr>
        <p:style>
          <a:lnRef idx="0"/>
          <a:fillRef idx="0"/>
          <a:effectRef idx="0"/>
          <a:fontRef idx="minor"/>
        </p:style>
      </p:sp>
      <p:sp>
        <p:nvSpPr>
          <p:cNvPr id="388" name="CustomShape 5"/>
          <p:cNvSpPr/>
          <p:nvPr/>
        </p:nvSpPr>
        <p:spPr>
          <a:xfrm>
            <a:off x="8080560" y="1584720"/>
            <a:ext cx="1849680" cy="4692600"/>
          </a:xfrm>
          <a:prstGeom prst="rect">
            <a:avLst/>
          </a:prstGeom>
          <a:solidFill>
            <a:srgbClr val="ffffff"/>
          </a:solidFill>
          <a:ln w="0">
            <a:noFill/>
          </a:ln>
        </p:spPr>
        <p:style>
          <a:lnRef idx="0"/>
          <a:fillRef idx="0"/>
          <a:effectRef idx="0"/>
          <a:fontRef idx="minor"/>
        </p:style>
      </p:sp>
      <p:sp>
        <p:nvSpPr>
          <p:cNvPr id="389" name="CustomShape 6"/>
          <p:cNvSpPr/>
          <p:nvPr/>
        </p:nvSpPr>
        <p:spPr>
          <a:xfrm>
            <a:off x="10011240" y="1584720"/>
            <a:ext cx="1849680" cy="4692600"/>
          </a:xfrm>
          <a:prstGeom prst="rect">
            <a:avLst/>
          </a:prstGeom>
          <a:solidFill>
            <a:srgbClr val="ffffff"/>
          </a:solidFill>
          <a:ln w="0">
            <a:noFill/>
          </a:ln>
        </p:spPr>
        <p:style>
          <a:lnRef idx="0"/>
          <a:fillRef idx="0"/>
          <a:effectRef idx="0"/>
          <a:fontRef idx="minor"/>
        </p:style>
      </p:sp>
      <p:sp>
        <p:nvSpPr>
          <p:cNvPr id="390" name="CustomShape 7"/>
          <p:cNvSpPr/>
          <p:nvPr/>
        </p:nvSpPr>
        <p:spPr>
          <a:xfrm>
            <a:off x="451080" y="1719360"/>
            <a:ext cx="1976760" cy="40320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ee0000"/>
                </a:solidFill>
                <a:latin typeface="Red Hat Text"/>
                <a:ea typeface="Red Hat Text"/>
              </a:rPr>
              <a:t>Cloud</a:t>
            </a:r>
            <a:endParaRPr b="0" lang="en-US" sz="1200" spc="-1" strike="noStrike">
              <a:latin typeface="Arial"/>
            </a:endParaRPr>
          </a:p>
          <a:p>
            <a:pPr>
              <a:lnSpc>
                <a:spcPct val="115000"/>
              </a:lnSpc>
              <a:buNone/>
              <a:tabLst>
                <a:tab algn="l" pos="0"/>
              </a:tabLst>
            </a:pPr>
            <a:endParaRPr b="0" lang="en-US" sz="1200" spc="-1" strike="noStrike">
              <a:latin typeface="Arial"/>
            </a:endParaRPr>
          </a:p>
        </p:txBody>
      </p:sp>
      <p:sp>
        <p:nvSpPr>
          <p:cNvPr id="391" name="CustomShape 8"/>
          <p:cNvSpPr/>
          <p:nvPr/>
        </p:nvSpPr>
        <p:spPr>
          <a:xfrm>
            <a:off x="2215440" y="1719360"/>
            <a:ext cx="1946880" cy="76392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100" spc="-1" strike="noStrike">
                <a:solidFill>
                  <a:srgbClr val="ee0000"/>
                </a:solidFill>
                <a:latin typeface="Red Hat Text"/>
                <a:ea typeface="Red Hat Text"/>
              </a:rPr>
              <a:t>Virt &amp; Container</a:t>
            </a:r>
            <a:endParaRPr b="0" lang="en-US" sz="1100" spc="-1" strike="noStrike">
              <a:latin typeface="Arial"/>
            </a:endParaRPr>
          </a:p>
        </p:txBody>
      </p:sp>
      <p:sp>
        <p:nvSpPr>
          <p:cNvPr id="392" name="CustomShape 9"/>
          <p:cNvSpPr/>
          <p:nvPr/>
        </p:nvSpPr>
        <p:spPr>
          <a:xfrm>
            <a:off x="4202280" y="1719360"/>
            <a:ext cx="1849680" cy="55584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ee0000"/>
                </a:solidFill>
                <a:latin typeface="Red Hat Text"/>
                <a:ea typeface="Red Hat Text"/>
              </a:rPr>
              <a:t>Windows</a:t>
            </a:r>
            <a:endParaRPr b="0" lang="en-US" sz="1200" spc="-1" strike="noStrike">
              <a:latin typeface="Arial"/>
            </a:endParaRPr>
          </a:p>
          <a:p>
            <a:pPr>
              <a:lnSpc>
                <a:spcPct val="115000"/>
              </a:lnSpc>
              <a:buNone/>
              <a:tabLst>
                <a:tab algn="l" pos="0"/>
              </a:tabLst>
            </a:pPr>
            <a:endParaRPr b="0" lang="en-US" sz="1200" spc="-1" strike="noStrike">
              <a:latin typeface="Arial"/>
            </a:endParaRPr>
          </a:p>
        </p:txBody>
      </p:sp>
      <p:sp>
        <p:nvSpPr>
          <p:cNvPr id="393" name="CustomShape 10"/>
          <p:cNvSpPr/>
          <p:nvPr/>
        </p:nvSpPr>
        <p:spPr>
          <a:xfrm>
            <a:off x="6134760" y="1719360"/>
            <a:ext cx="1632960" cy="55584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ee0000"/>
                </a:solidFill>
                <a:latin typeface="Red Hat Text"/>
                <a:ea typeface="Red Hat Text"/>
              </a:rPr>
              <a:t>Network</a:t>
            </a:r>
            <a:endParaRPr b="0" lang="en-US" sz="1200" spc="-1" strike="noStrike">
              <a:latin typeface="Arial"/>
            </a:endParaRPr>
          </a:p>
          <a:p>
            <a:pPr>
              <a:lnSpc>
                <a:spcPct val="115000"/>
              </a:lnSpc>
              <a:buNone/>
              <a:tabLst>
                <a:tab algn="l" pos="0"/>
              </a:tabLst>
            </a:pPr>
            <a:endParaRPr b="0" lang="en-US" sz="1200" spc="-1" strike="noStrike">
              <a:latin typeface="Arial"/>
            </a:endParaRPr>
          </a:p>
        </p:txBody>
      </p:sp>
      <p:sp>
        <p:nvSpPr>
          <p:cNvPr id="394" name="CustomShape 11"/>
          <p:cNvSpPr/>
          <p:nvPr/>
        </p:nvSpPr>
        <p:spPr>
          <a:xfrm>
            <a:off x="8062920" y="1719360"/>
            <a:ext cx="1849680" cy="481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ee0000"/>
                </a:solidFill>
                <a:latin typeface="Red Hat Text"/>
                <a:ea typeface="Red Hat Text"/>
              </a:rPr>
              <a:t>Security</a:t>
            </a:r>
            <a:endParaRPr b="0" lang="en-US" sz="1200" spc="-1" strike="noStrike">
              <a:latin typeface="Arial"/>
            </a:endParaRPr>
          </a:p>
          <a:p>
            <a:pPr>
              <a:lnSpc>
                <a:spcPct val="115000"/>
              </a:lnSpc>
              <a:buNone/>
              <a:tabLst>
                <a:tab algn="l" pos="0"/>
              </a:tabLst>
            </a:pPr>
            <a:endParaRPr b="0" lang="en-US" sz="1200" spc="-1" strike="noStrike">
              <a:latin typeface="Arial"/>
            </a:endParaRPr>
          </a:p>
        </p:txBody>
      </p:sp>
      <p:sp>
        <p:nvSpPr>
          <p:cNvPr id="395" name="CustomShape 12"/>
          <p:cNvSpPr/>
          <p:nvPr/>
        </p:nvSpPr>
        <p:spPr>
          <a:xfrm>
            <a:off x="10011240" y="1719720"/>
            <a:ext cx="1849680" cy="62424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ee0000"/>
                </a:solidFill>
                <a:latin typeface="Red Hat Text"/>
                <a:ea typeface="Red Hat Text"/>
              </a:rPr>
              <a:t>Monitoring</a:t>
            </a:r>
            <a:endParaRPr b="0" lang="en-US" sz="1200" spc="-1" strike="noStrike">
              <a:latin typeface="Arial"/>
            </a:endParaRPr>
          </a:p>
          <a:p>
            <a:pPr>
              <a:lnSpc>
                <a:spcPct val="115000"/>
              </a:lnSpc>
              <a:buNone/>
              <a:tabLst>
                <a:tab algn="l" pos="0"/>
              </a:tabLst>
            </a:pPr>
            <a:endParaRPr b="0" lang="en-US" sz="1200" spc="-1" strike="noStrike">
              <a:latin typeface="Arial"/>
            </a:endParaRPr>
          </a:p>
        </p:txBody>
      </p:sp>
      <p:sp>
        <p:nvSpPr>
          <p:cNvPr id="396" name="CustomShape 13"/>
          <p:cNvSpPr/>
          <p:nvPr/>
        </p:nvSpPr>
        <p:spPr>
          <a:xfrm>
            <a:off x="7560" y="365760"/>
            <a:ext cx="12190320" cy="945360"/>
          </a:xfrm>
          <a:prstGeom prst="rect">
            <a:avLst/>
          </a:prstGeom>
          <a:noFill/>
          <a:ln w="0">
            <a:noFill/>
          </a:ln>
        </p:spPr>
        <p:style>
          <a:lnRef idx="0"/>
          <a:fillRef idx="0"/>
          <a:effectRef idx="0"/>
          <a:fontRef idx="minor"/>
        </p:style>
        <p:txBody>
          <a:bodyPr lIns="90000" rIns="90000" tIns="91440" bIns="91440" anchor="t">
            <a:noAutofit/>
          </a:bodyPr>
          <a:p>
            <a:pPr algn="ctr">
              <a:lnSpc>
                <a:spcPct val="110000"/>
              </a:lnSpc>
              <a:buNone/>
              <a:tabLst>
                <a:tab algn="l" pos="0"/>
              </a:tabLst>
            </a:pPr>
            <a:r>
              <a:rPr b="0" lang="en" sz="2000" spc="-1" strike="noStrike">
                <a:solidFill>
                  <a:srgbClr val="ee0000"/>
                </a:solidFill>
                <a:latin typeface="Red Hat Display"/>
                <a:ea typeface="Red Hat Display"/>
              </a:rPr>
              <a:t>Ansible automates technologies you use</a:t>
            </a:r>
            <a:br/>
            <a:r>
              <a:rPr b="0" lang="en" sz="1400" spc="-1" strike="noStrike">
                <a:solidFill>
                  <a:srgbClr val="222222"/>
                </a:solidFill>
                <a:latin typeface="Red Hat Display"/>
                <a:ea typeface="Red Hat Display"/>
              </a:rPr>
              <a:t>Time to automate is measured in minutes, 50+ certified platforms</a:t>
            </a:r>
            <a:endParaRPr b="0" lang="en-US" sz="1400" spc="-1" strike="noStrike">
              <a:latin typeface="Arial"/>
            </a:endParaRPr>
          </a:p>
        </p:txBody>
      </p:sp>
      <p:sp>
        <p:nvSpPr>
          <p:cNvPr id="397" name="CustomShape 14"/>
          <p:cNvSpPr/>
          <p:nvPr/>
        </p:nvSpPr>
        <p:spPr>
          <a:xfrm>
            <a:off x="535320" y="2064240"/>
            <a:ext cx="1546560" cy="288792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100" spc="-1" strike="noStrike">
                <a:solidFill>
                  <a:srgbClr val="555960"/>
                </a:solidFill>
                <a:latin typeface="Red Hat Text"/>
                <a:ea typeface="Red Hat Text"/>
              </a:rPr>
              <a:t>AWS</a:t>
            </a:r>
            <a:endParaRPr b="0" lang="en-US" sz="1100" spc="-1" strike="noStrike">
              <a:latin typeface="Arial"/>
            </a:endParaRPr>
          </a:p>
          <a:p>
            <a:pPr>
              <a:lnSpc>
                <a:spcPct val="115000"/>
              </a:lnSpc>
              <a:buNone/>
              <a:tabLst>
                <a:tab algn="l" pos="0"/>
              </a:tabLst>
            </a:pPr>
            <a:r>
              <a:rPr b="1" lang="en" sz="1100" spc="-1" strike="noStrike">
                <a:solidFill>
                  <a:srgbClr val="555960"/>
                </a:solidFill>
                <a:latin typeface="Red Hat Text"/>
                <a:ea typeface="Red Hat Text"/>
              </a:rPr>
              <a:t>Azure</a:t>
            </a:r>
            <a:endParaRPr b="0" lang="en-US" sz="1100" spc="-1" strike="noStrike">
              <a:latin typeface="Arial"/>
            </a:endParaRPr>
          </a:p>
          <a:p>
            <a:pPr>
              <a:lnSpc>
                <a:spcPct val="115000"/>
              </a:lnSpc>
              <a:buNone/>
              <a:tabLst>
                <a:tab algn="l" pos="0"/>
              </a:tabLst>
            </a:pPr>
            <a:r>
              <a:rPr b="0" lang="en" sz="1100" spc="-1" strike="noStrike">
                <a:solidFill>
                  <a:srgbClr val="555960"/>
                </a:solidFill>
                <a:latin typeface="Red Hat Text"/>
                <a:ea typeface="Red Hat Text"/>
              </a:rPr>
              <a:t>Digital Ocean</a:t>
            </a:r>
            <a:endParaRPr b="0" lang="en-US" sz="1100" spc="-1" strike="noStrike">
              <a:latin typeface="Arial"/>
            </a:endParaRPr>
          </a:p>
          <a:p>
            <a:pPr>
              <a:lnSpc>
                <a:spcPct val="115000"/>
              </a:lnSpc>
              <a:buNone/>
              <a:tabLst>
                <a:tab algn="l" pos="0"/>
              </a:tabLst>
            </a:pPr>
            <a:r>
              <a:rPr b="1" lang="en" sz="1100" spc="-1" strike="noStrike">
                <a:solidFill>
                  <a:srgbClr val="555960"/>
                </a:solidFill>
                <a:latin typeface="Red Hat Text"/>
                <a:ea typeface="Red Hat Text"/>
              </a:rPr>
              <a:t>Google</a:t>
            </a:r>
            <a:endParaRPr b="0" lang="en-US" sz="1100" spc="-1" strike="noStrike">
              <a:latin typeface="Arial"/>
            </a:endParaRPr>
          </a:p>
          <a:p>
            <a:pPr>
              <a:lnSpc>
                <a:spcPct val="115000"/>
              </a:lnSpc>
              <a:buNone/>
              <a:tabLst>
                <a:tab algn="l" pos="0"/>
              </a:tabLst>
            </a:pPr>
            <a:r>
              <a:rPr b="0" lang="en" sz="1100" spc="-1" strike="noStrike">
                <a:solidFill>
                  <a:srgbClr val="555960"/>
                </a:solidFill>
                <a:latin typeface="Red Hat Text"/>
                <a:ea typeface="Red Hat Text"/>
              </a:rPr>
              <a:t>OpenStack</a:t>
            </a:r>
            <a:endParaRPr b="0" lang="en-US" sz="1100" spc="-1" strike="noStrike">
              <a:latin typeface="Arial"/>
            </a:endParaRPr>
          </a:p>
          <a:p>
            <a:pPr>
              <a:lnSpc>
                <a:spcPct val="115000"/>
              </a:lnSpc>
              <a:buNone/>
              <a:tabLst>
                <a:tab algn="l" pos="0"/>
              </a:tabLst>
            </a:pPr>
            <a:r>
              <a:rPr b="0" lang="en" sz="1100" spc="-1" strike="noStrike">
                <a:solidFill>
                  <a:srgbClr val="555960"/>
                </a:solidFill>
                <a:latin typeface="Red Hat Text"/>
                <a:ea typeface="Red Hat Text"/>
              </a:rPr>
              <a:t>Rackspace</a:t>
            </a:r>
            <a:endParaRPr b="0" lang="en-US" sz="1100" spc="-1" strike="noStrike">
              <a:latin typeface="Arial"/>
            </a:endParaRPr>
          </a:p>
          <a:p>
            <a:pPr>
              <a:lnSpc>
                <a:spcPct val="115000"/>
              </a:lnSpc>
              <a:buNone/>
              <a:tabLst>
                <a:tab algn="l" pos="0"/>
              </a:tabLst>
            </a:pPr>
            <a:r>
              <a:rPr b="0" lang="en" sz="1100" spc="-1" strike="noStrike">
                <a:solidFill>
                  <a:srgbClr val="555960"/>
                </a:solidFill>
                <a:latin typeface="Red Hat Text"/>
                <a:ea typeface="Red Hat Text"/>
              </a:rPr>
              <a:t>+more</a:t>
            </a:r>
            <a:endParaRPr b="0" lang="en-US" sz="1100" spc="-1" strike="noStrike">
              <a:latin typeface="Arial"/>
            </a:endParaRPr>
          </a:p>
        </p:txBody>
      </p:sp>
      <p:sp>
        <p:nvSpPr>
          <p:cNvPr id="398" name="CustomShape 15"/>
          <p:cNvSpPr/>
          <p:nvPr/>
        </p:nvSpPr>
        <p:spPr>
          <a:xfrm>
            <a:off x="2252880" y="2124360"/>
            <a:ext cx="1827000" cy="306360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555960"/>
                </a:solidFill>
                <a:latin typeface="Red Hat Text"/>
                <a:ea typeface="Red Hat Text"/>
              </a:rPr>
              <a:t>Docker</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Kubernetes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OpenStack</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OpenShift</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VMware</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+more</a:t>
            </a:r>
            <a:endParaRPr b="0" lang="en-US" sz="1200" spc="-1" strike="noStrike">
              <a:latin typeface="Arial"/>
            </a:endParaRPr>
          </a:p>
        </p:txBody>
      </p:sp>
      <p:sp>
        <p:nvSpPr>
          <p:cNvPr id="399" name="CustomShape 16"/>
          <p:cNvSpPr/>
          <p:nvPr/>
        </p:nvSpPr>
        <p:spPr>
          <a:xfrm>
            <a:off x="4214160" y="2124360"/>
            <a:ext cx="1821240" cy="340344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0" lang="en" sz="1200" spc="-1" strike="noStrike">
                <a:solidFill>
                  <a:srgbClr val="555960"/>
                </a:solidFill>
                <a:latin typeface="Red Hat Text"/>
                <a:ea typeface="Red Hat Text"/>
              </a:rPr>
              <a:t>ACLs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Files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Packages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IIS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Registry</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Shares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Services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Configs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Users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Domains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Updates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+more</a:t>
            </a:r>
            <a:endParaRPr b="0" lang="en-US" sz="1200" spc="-1" strike="noStrike">
              <a:latin typeface="Arial"/>
            </a:endParaRPr>
          </a:p>
        </p:txBody>
      </p:sp>
      <p:sp>
        <p:nvSpPr>
          <p:cNvPr id="400" name="CustomShape 17"/>
          <p:cNvSpPr/>
          <p:nvPr/>
        </p:nvSpPr>
        <p:spPr>
          <a:xfrm>
            <a:off x="6156000" y="2124360"/>
            <a:ext cx="1821240" cy="35452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555960"/>
                </a:solidFill>
                <a:latin typeface="Red Hat Text"/>
                <a:ea typeface="Red Hat Text"/>
              </a:rPr>
              <a:t>Arista</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Aruba</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Bigswitch</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Cisco</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Ericsson</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F5</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FRR</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Juniper</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Meraki</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OpenvSwitch</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Ruckus</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VyOS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+more</a:t>
            </a:r>
            <a:endParaRPr b="0" lang="en-US" sz="1200" spc="-1" strike="noStrike">
              <a:latin typeface="Arial"/>
            </a:endParaRPr>
          </a:p>
        </p:txBody>
      </p:sp>
      <p:sp>
        <p:nvSpPr>
          <p:cNvPr id="401" name="CustomShape 18"/>
          <p:cNvSpPr/>
          <p:nvPr/>
        </p:nvSpPr>
        <p:spPr>
          <a:xfrm>
            <a:off x="8071200" y="2064240"/>
            <a:ext cx="1850040" cy="340344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555960"/>
                </a:solidFill>
                <a:latin typeface="Red Hat Text"/>
                <a:ea typeface="Red Hat Text"/>
              </a:rPr>
              <a:t>Checkpoint</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Cisco</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CyberArk</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F5</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Fortinet</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Juniper</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IBM</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Palo Alto</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Snort</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+more</a:t>
            </a:r>
            <a:endParaRPr b="0" lang="en-US" sz="1200" spc="-1" strike="noStrike">
              <a:latin typeface="Arial"/>
            </a:endParaRPr>
          </a:p>
        </p:txBody>
      </p:sp>
      <p:sp>
        <p:nvSpPr>
          <p:cNvPr id="402" name="CustomShape 19"/>
          <p:cNvSpPr/>
          <p:nvPr/>
        </p:nvSpPr>
        <p:spPr>
          <a:xfrm>
            <a:off x="10027440" y="2064240"/>
            <a:ext cx="1771200" cy="35452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555960"/>
                </a:solidFill>
                <a:latin typeface="Red Hat Text"/>
                <a:ea typeface="Red Hat Text"/>
              </a:rPr>
              <a:t>Dynatrace</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Datadog</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LogicMonitor</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New Relic</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Sensu</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+more</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1" lang="en" sz="1200" spc="-1" strike="noStrike">
                <a:solidFill>
                  <a:srgbClr val="ee0000"/>
                </a:solidFill>
                <a:latin typeface="Red Hat Text"/>
                <a:ea typeface="Red Hat Text"/>
              </a:rPr>
              <a:t>Devops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Jira</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GitHub</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Vagrant</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Jenkins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Slack</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+more</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endParaRPr b="0" lang="en-US" sz="1200" spc="-1" strike="noStrike">
              <a:latin typeface="Arial"/>
            </a:endParaRPr>
          </a:p>
        </p:txBody>
      </p:sp>
      <p:sp>
        <p:nvSpPr>
          <p:cNvPr id="403" name="CustomShape 20"/>
          <p:cNvSpPr/>
          <p:nvPr/>
        </p:nvSpPr>
        <p:spPr>
          <a:xfrm>
            <a:off x="2324520" y="4236480"/>
            <a:ext cx="1632960" cy="624240"/>
          </a:xfrm>
          <a:prstGeom prst="rect">
            <a:avLst/>
          </a:prstGeom>
          <a:noFill/>
          <a:ln w="0">
            <a:noFill/>
          </a:ln>
        </p:spPr>
        <p:style>
          <a:lnRef idx="0"/>
          <a:fillRef idx="0"/>
          <a:effectRef idx="0"/>
          <a:fontRef idx="minor"/>
        </p:style>
        <p:txBody>
          <a:bodyPr lIns="45720" rIns="45720" tIns="45000" bIns="45000" anchor="t">
            <a:noAutofit/>
          </a:bodyPr>
          <a:p>
            <a:pPr>
              <a:lnSpc>
                <a:spcPct val="115000"/>
              </a:lnSpc>
              <a:buNone/>
              <a:tabLst>
                <a:tab algn="l" pos="0"/>
              </a:tabLst>
            </a:pPr>
            <a:r>
              <a:rPr b="1" lang="en" sz="1200" spc="-1" strike="noStrike">
                <a:solidFill>
                  <a:srgbClr val="ee0000"/>
                </a:solidFill>
                <a:latin typeface="Red Hat Text"/>
                <a:ea typeface="Red Hat Text"/>
              </a:rPr>
              <a:t>Storage</a:t>
            </a:r>
            <a:endParaRPr b="0" lang="en-US" sz="1200" spc="-1" strike="noStrike">
              <a:latin typeface="Arial"/>
            </a:endParaRPr>
          </a:p>
          <a:p>
            <a:pPr>
              <a:lnSpc>
                <a:spcPct val="115000"/>
              </a:lnSpc>
              <a:buNone/>
              <a:tabLst>
                <a:tab algn="l" pos="0"/>
              </a:tabLst>
            </a:pPr>
            <a:r>
              <a:rPr b="1" lang="en" sz="1200" spc="-1" strike="noStrike">
                <a:solidFill>
                  <a:srgbClr val="666666"/>
                </a:solidFill>
                <a:latin typeface="Red Hat Text"/>
                <a:ea typeface="Red Hat Text"/>
              </a:rPr>
              <a:t>EMC</a:t>
            </a:r>
            <a:endParaRPr b="0" lang="en-US" sz="1200" spc="-1" strike="noStrike">
              <a:latin typeface="Arial"/>
            </a:endParaRPr>
          </a:p>
          <a:p>
            <a:pPr>
              <a:lnSpc>
                <a:spcPct val="115000"/>
              </a:lnSpc>
              <a:buNone/>
              <a:tabLst>
                <a:tab algn="l" pos="0"/>
              </a:tabLst>
            </a:pPr>
            <a:r>
              <a:rPr b="1" lang="en" sz="1200" spc="-1" strike="noStrike">
                <a:solidFill>
                  <a:srgbClr val="666666"/>
                </a:solidFill>
                <a:latin typeface="Red Hat Text"/>
                <a:ea typeface="Red Hat Text"/>
              </a:rPr>
              <a:t>Netapp</a:t>
            </a:r>
            <a:endParaRPr b="0" lang="en-US" sz="1200" spc="-1" strike="noStrike">
              <a:latin typeface="Arial"/>
            </a:endParaRPr>
          </a:p>
          <a:p>
            <a:pPr>
              <a:lnSpc>
                <a:spcPct val="115000"/>
              </a:lnSpc>
              <a:buNone/>
              <a:tabLst>
                <a:tab algn="l" pos="0"/>
              </a:tabLst>
            </a:pPr>
            <a:r>
              <a:rPr b="1" lang="en" sz="1200" spc="-1" strike="noStrike">
                <a:solidFill>
                  <a:srgbClr val="666666"/>
                </a:solidFill>
                <a:latin typeface="Red Hat Text"/>
                <a:ea typeface="Red Hat Text"/>
              </a:rPr>
              <a:t>Hitachi</a:t>
            </a:r>
            <a:endParaRPr b="0" lang="en-US" sz="1200" spc="-1" strike="noStrike">
              <a:latin typeface="Arial"/>
            </a:endParaRPr>
          </a:p>
          <a:p>
            <a:pPr>
              <a:lnSpc>
                <a:spcPct val="115000"/>
              </a:lnSpc>
              <a:buNone/>
              <a:tabLst>
                <a:tab algn="l" pos="0"/>
              </a:tabLst>
            </a:pPr>
            <a:r>
              <a:rPr b="1" lang="en" sz="1200" spc="-1" strike="noStrike">
                <a:solidFill>
                  <a:srgbClr val="666666"/>
                </a:solidFill>
                <a:latin typeface="Red Hat Text"/>
                <a:ea typeface="Red Hat Text"/>
              </a:rPr>
              <a:t>IBM</a:t>
            </a:r>
            <a:endParaRPr b="0" lang="en-US" sz="1200" spc="-1" strike="noStrike">
              <a:latin typeface="Arial"/>
            </a:endParaRPr>
          </a:p>
          <a:p>
            <a:pPr>
              <a:lnSpc>
                <a:spcPct val="115000"/>
              </a:lnSpc>
              <a:buNone/>
              <a:tabLst>
                <a:tab algn="l" pos="0"/>
              </a:tabLst>
            </a:pPr>
            <a:r>
              <a:rPr b="1" lang="en" sz="1200" spc="-1" strike="noStrike">
                <a:solidFill>
                  <a:srgbClr val="666666"/>
                </a:solidFill>
                <a:latin typeface="Red Hat Text"/>
                <a:ea typeface="Red Hat Text"/>
              </a:rPr>
              <a:t>Infinidat</a:t>
            </a:r>
            <a:endParaRPr b="0" lang="en-US" sz="1200" spc="-1" strike="noStrike">
              <a:latin typeface="Arial"/>
            </a:endParaRPr>
          </a:p>
          <a:p>
            <a:pPr>
              <a:lnSpc>
                <a:spcPct val="115000"/>
              </a:lnSpc>
              <a:buNone/>
              <a:tabLst>
                <a:tab algn="l" pos="0"/>
              </a:tabLst>
            </a:pPr>
            <a:r>
              <a:rPr b="0" lang="en" sz="1200" spc="-1" strike="noStrike">
                <a:solidFill>
                  <a:srgbClr val="666666"/>
                </a:solidFill>
                <a:latin typeface="Red Hat Text"/>
                <a:ea typeface="Red Hat Text"/>
              </a:rPr>
              <a:t>+more</a:t>
            </a:r>
            <a:endParaRPr b="0" lang="en-US" sz="1200" spc="-1" strike="noStrike">
              <a:latin typeface="Arial"/>
            </a:endParaRPr>
          </a:p>
        </p:txBody>
      </p:sp>
      <p:sp>
        <p:nvSpPr>
          <p:cNvPr id="404" name="CustomShape 21"/>
          <p:cNvSpPr/>
          <p:nvPr/>
        </p:nvSpPr>
        <p:spPr>
          <a:xfrm>
            <a:off x="500760" y="3975480"/>
            <a:ext cx="1632960" cy="403200"/>
          </a:xfrm>
          <a:prstGeom prst="rect">
            <a:avLst/>
          </a:prstGeom>
          <a:noFill/>
          <a:ln w="0">
            <a:noFill/>
          </a:ln>
        </p:spPr>
        <p:style>
          <a:lnRef idx="0"/>
          <a:fillRef idx="0"/>
          <a:effectRef idx="0"/>
          <a:fontRef idx="minor"/>
        </p:style>
        <p:txBody>
          <a:bodyPr lIns="45720" rIns="45720" tIns="45000" bIns="45000" anchor="t">
            <a:noAutofit/>
          </a:bodyPr>
          <a:p>
            <a:pPr>
              <a:lnSpc>
                <a:spcPct val="115000"/>
              </a:lnSpc>
              <a:buNone/>
              <a:tabLst>
                <a:tab algn="l" pos="0"/>
              </a:tabLst>
            </a:pPr>
            <a:r>
              <a:rPr b="1" lang="en" sz="1100" spc="-1" strike="noStrike">
                <a:solidFill>
                  <a:srgbClr val="ee0000"/>
                </a:solidFill>
                <a:latin typeface="Red Hat Text"/>
                <a:ea typeface="Red Hat Text"/>
              </a:rPr>
              <a:t>Red Hat Products</a:t>
            </a:r>
            <a:endParaRPr b="0" lang="en-US" sz="1100" spc="-1" strike="noStrike">
              <a:latin typeface="Arial"/>
            </a:endParaRPr>
          </a:p>
          <a:p>
            <a:pPr>
              <a:lnSpc>
                <a:spcPct val="115000"/>
              </a:lnSpc>
              <a:buNone/>
              <a:tabLst>
                <a:tab algn="l" pos="0"/>
              </a:tabLst>
            </a:pPr>
            <a:r>
              <a:rPr b="1" lang="en" sz="1100" spc="-1" strike="noStrike">
                <a:solidFill>
                  <a:srgbClr val="434343"/>
                </a:solidFill>
                <a:latin typeface="Red Hat Text"/>
                <a:ea typeface="Red Hat Text"/>
              </a:rPr>
              <a:t>RHEL</a:t>
            </a:r>
            <a:endParaRPr b="0" lang="en-US" sz="1100" spc="-1" strike="noStrike">
              <a:latin typeface="Arial"/>
            </a:endParaRPr>
          </a:p>
          <a:p>
            <a:pPr>
              <a:lnSpc>
                <a:spcPct val="115000"/>
              </a:lnSpc>
              <a:buNone/>
              <a:tabLst>
                <a:tab algn="l" pos="0"/>
              </a:tabLst>
            </a:pPr>
            <a:r>
              <a:rPr b="1" lang="en" sz="1100" spc="-1" strike="noStrike">
                <a:solidFill>
                  <a:srgbClr val="434343"/>
                </a:solidFill>
                <a:latin typeface="Red Hat Text"/>
                <a:ea typeface="Red Hat Text"/>
              </a:rPr>
              <a:t>OpenShift</a:t>
            </a:r>
            <a:endParaRPr b="0" lang="en-US" sz="1100" spc="-1" strike="noStrike">
              <a:latin typeface="Arial"/>
            </a:endParaRPr>
          </a:p>
          <a:p>
            <a:pPr>
              <a:lnSpc>
                <a:spcPct val="115000"/>
              </a:lnSpc>
              <a:buNone/>
              <a:tabLst>
                <a:tab algn="l" pos="0"/>
              </a:tabLst>
            </a:pPr>
            <a:r>
              <a:rPr b="1" lang="en" sz="1100" spc="-1" strike="noStrike">
                <a:solidFill>
                  <a:srgbClr val="434343"/>
                </a:solidFill>
                <a:latin typeface="Red Hat Text"/>
                <a:ea typeface="Red Hat Text"/>
              </a:rPr>
              <a:t>Satellite</a:t>
            </a:r>
            <a:endParaRPr b="0" lang="en-US" sz="1100" spc="-1" strike="noStrike">
              <a:latin typeface="Arial"/>
            </a:endParaRPr>
          </a:p>
          <a:p>
            <a:pPr>
              <a:lnSpc>
                <a:spcPct val="115000"/>
              </a:lnSpc>
              <a:buNone/>
              <a:tabLst>
                <a:tab algn="l" pos="0"/>
              </a:tabLst>
            </a:pPr>
            <a:r>
              <a:rPr b="1" lang="en" sz="1100" spc="-1" strike="noStrike">
                <a:solidFill>
                  <a:srgbClr val="434343"/>
                </a:solidFill>
                <a:latin typeface="Red Hat Text"/>
                <a:ea typeface="Red Hat Text"/>
              </a:rPr>
              <a:t>Insights</a:t>
            </a:r>
            <a:endParaRPr b="0" lang="en-US" sz="1100" spc="-1" strike="noStrike">
              <a:latin typeface="Arial"/>
            </a:endParaRPr>
          </a:p>
          <a:p>
            <a:pPr>
              <a:lnSpc>
                <a:spcPct val="115000"/>
              </a:lnSpc>
              <a:buNone/>
              <a:tabLst>
                <a:tab algn="l" pos="0"/>
              </a:tabLst>
            </a:pPr>
            <a:r>
              <a:rPr b="1" lang="en" sz="1100" spc="-1" strike="noStrike">
                <a:solidFill>
                  <a:srgbClr val="434343"/>
                </a:solidFill>
                <a:latin typeface="Red Hat Text"/>
                <a:ea typeface="Red Hat Text"/>
              </a:rPr>
              <a:t>PAM/DM</a:t>
            </a:r>
            <a:endParaRPr b="0" lang="en-US" sz="1100" spc="-1" strike="noStrike">
              <a:latin typeface="Arial"/>
            </a:endParaRPr>
          </a:p>
          <a:p>
            <a:pPr>
              <a:lnSpc>
                <a:spcPct val="115000"/>
              </a:lnSpc>
              <a:buNone/>
              <a:tabLst>
                <a:tab algn="l" pos="0"/>
              </a:tabLst>
            </a:pPr>
            <a:r>
              <a:rPr b="1" lang="en" sz="1100" spc="-1" strike="noStrike">
                <a:solidFill>
                  <a:srgbClr val="434343"/>
                </a:solidFill>
                <a:latin typeface="Red Hat Text"/>
                <a:ea typeface="Red Hat Text"/>
              </a:rPr>
              <a:t>JBoss EAP</a:t>
            </a:r>
            <a:endParaRPr b="0" lang="en-US" sz="1100" spc="-1" strike="noStrike">
              <a:latin typeface="Arial"/>
            </a:endParaRPr>
          </a:p>
          <a:p>
            <a:pPr>
              <a:lnSpc>
                <a:spcPct val="115000"/>
              </a:lnSpc>
              <a:buNone/>
              <a:tabLst>
                <a:tab algn="l" pos="0"/>
              </a:tabLst>
            </a:pPr>
            <a:r>
              <a:rPr b="0" lang="en" sz="1100" spc="-1" strike="noStrike">
                <a:solidFill>
                  <a:srgbClr val="434343"/>
                </a:solidFill>
                <a:latin typeface="Red Hat Text"/>
                <a:ea typeface="Red Hat Text"/>
              </a:rPr>
              <a:t>+more</a:t>
            </a:r>
            <a:endParaRPr b="0" lang="en-US" sz="1100" spc="-1" strike="noStrike">
              <a:latin typeface="Arial"/>
            </a:endParaRPr>
          </a:p>
        </p:txBody>
      </p:sp>
      <p:sp>
        <p:nvSpPr>
          <p:cNvPr id="405" name="CustomShape 22"/>
          <p:cNvSpPr/>
          <p:nvPr/>
        </p:nvSpPr>
        <p:spPr>
          <a:xfrm>
            <a:off x="8069040" y="4953600"/>
            <a:ext cx="1850040" cy="481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ee0000"/>
                </a:solidFill>
                <a:latin typeface="Red Hat Text"/>
                <a:ea typeface="Red Hat Text"/>
              </a:rPr>
              <a:t>Systems</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IBM (Z,P,I)</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Dell</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Cisco</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HP</a:t>
            </a:r>
            <a:endParaRPr b="0" lang="en-US" sz="1200" spc="-1" strike="noStrike">
              <a:latin typeface="Arial"/>
            </a:endParaRPr>
          </a:p>
          <a:p>
            <a:pPr>
              <a:lnSpc>
                <a:spcPct val="115000"/>
              </a:lnSpc>
              <a:buNone/>
              <a:tabLst>
                <a:tab algn="l" pos="0"/>
              </a:tabLst>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ubTitle"/>
          </p:nvPr>
        </p:nvSpPr>
        <p:spPr>
          <a:xfrm>
            <a:off x="447840" y="55440"/>
            <a:ext cx="5148000" cy="815400"/>
          </a:xfrm>
          <a:prstGeom prst="rect">
            <a:avLst/>
          </a:prstGeom>
          <a:noFill/>
          <a:ln w="0">
            <a:noFill/>
          </a:ln>
        </p:spPr>
        <p:txBody>
          <a:bodyPr lIns="438840" rIns="0" tIns="91440" bIns="91440" anchor="ctr">
            <a:noAutofit/>
          </a:bodyPr>
          <a:p>
            <a:pPr algn="ctr">
              <a:buNone/>
            </a:pPr>
            <a:endParaRPr b="0" lang="en-US" sz="3200" spc="-1" strike="noStrike">
              <a:latin typeface="Arial"/>
            </a:endParaRPr>
          </a:p>
        </p:txBody>
      </p:sp>
      <p:sp>
        <p:nvSpPr>
          <p:cNvPr id="407" name="PlaceHolder 2"/>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F1DE08B6-231E-4580-B4EB-6526E8530A6D}"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408" name="PlaceHolder 3"/>
          <p:cNvSpPr>
            <a:spLocks noGrp="1"/>
          </p:cNvSpPr>
          <p:nvPr>
            <p:ph type="subTitle"/>
          </p:nvPr>
        </p:nvSpPr>
        <p:spPr>
          <a:xfrm>
            <a:off x="884880" y="6169680"/>
            <a:ext cx="8001360" cy="558720"/>
          </a:xfrm>
          <a:prstGeom prst="rect">
            <a:avLst/>
          </a:prstGeom>
          <a:noFill/>
          <a:ln w="0">
            <a:noFill/>
          </a:ln>
        </p:spPr>
        <p:txBody>
          <a:bodyPr lIns="0" rIns="0" tIns="0" bIns="0" anchor="b">
            <a:noAutofit/>
          </a:bodyPr>
          <a:p>
            <a:pPr algn="ctr">
              <a:buNone/>
            </a:pPr>
            <a:endParaRPr b="0" lang="en-US" sz="3200" spc="-1" strike="noStrike">
              <a:latin typeface="Arial"/>
            </a:endParaRPr>
          </a:p>
        </p:txBody>
      </p:sp>
      <p:sp>
        <p:nvSpPr>
          <p:cNvPr id="409" name="PlaceHolder 4"/>
          <p:cNvSpPr>
            <a:spLocks noGrp="1"/>
          </p:cNvSpPr>
          <p:nvPr>
            <p:ph/>
          </p:nvPr>
        </p:nvSpPr>
        <p:spPr>
          <a:xfrm>
            <a:off x="2438280" y="2286000"/>
            <a:ext cx="7314120" cy="3656520"/>
          </a:xfrm>
          <a:prstGeom prst="rect">
            <a:avLst/>
          </a:prstGeom>
          <a:noFill/>
          <a:ln w="0">
            <a:noFill/>
          </a:ln>
        </p:spPr>
        <p:txBody>
          <a:bodyPr lIns="0" rIns="0" tIns="0" bIns="0" anchor="t">
            <a:noAutofit/>
          </a:bodyPr>
          <a:p>
            <a:pPr>
              <a:lnSpc>
                <a:spcPct val="135000"/>
              </a:lnSpc>
              <a:spcBef>
                <a:spcPts val="1001"/>
              </a:spcBef>
              <a:buNone/>
              <a:tabLst>
                <a:tab algn="l" pos="0"/>
              </a:tabLst>
            </a:pPr>
            <a:r>
              <a:rPr b="0" lang="en" sz="1800" spc="-1" strike="noStrike">
                <a:solidFill>
                  <a:srgbClr val="000000"/>
                </a:solidFill>
                <a:latin typeface="Red Hat Display"/>
                <a:ea typeface="Red Hat Display"/>
              </a:rPr>
              <a:t>Ansible’s key features:</a:t>
            </a:r>
            <a:endParaRPr b="0" lang="en-US" sz="1800" spc="-1" strike="noStrike">
              <a:latin typeface="Arial"/>
            </a:endParaRPr>
          </a:p>
          <a:p>
            <a:pPr marL="457200" indent="-343080">
              <a:lnSpc>
                <a:spcPct val="135000"/>
              </a:lnSpc>
              <a:spcBef>
                <a:spcPts val="1001"/>
              </a:spcBef>
              <a:buClr>
                <a:srgbClr val="ee0000"/>
              </a:buClr>
              <a:buFont typeface="Red Hat Display"/>
              <a:buChar char="▸"/>
              <a:tabLst>
                <a:tab algn="l" pos="0"/>
              </a:tabLst>
            </a:pPr>
            <a:r>
              <a:rPr b="0" lang="en" sz="1800" spc="-1" strike="noStrike">
                <a:solidFill>
                  <a:srgbClr val="000000"/>
                </a:solidFill>
                <a:latin typeface="Red Hat Display"/>
                <a:ea typeface="Red Hat Display"/>
              </a:rPr>
              <a:t>Infrastructure as Code</a:t>
            </a:r>
            <a:endParaRPr b="0" lang="en-US" sz="1800" spc="-1" strike="noStrike">
              <a:latin typeface="Arial"/>
            </a:endParaRPr>
          </a:p>
          <a:p>
            <a:pPr marL="457200" indent="-343080">
              <a:lnSpc>
                <a:spcPct val="135000"/>
              </a:lnSpc>
              <a:buClr>
                <a:srgbClr val="ee0000"/>
              </a:buClr>
              <a:buFont typeface="Red Hat Display"/>
              <a:buChar char="▸"/>
              <a:tabLst>
                <a:tab algn="l" pos="0"/>
              </a:tabLst>
            </a:pPr>
            <a:r>
              <a:rPr b="0" lang="en" sz="1800" spc="-1" strike="noStrike">
                <a:solidFill>
                  <a:srgbClr val="000000"/>
                </a:solidFill>
                <a:latin typeface="Red Hat Display"/>
                <a:ea typeface="Red Hat Display"/>
              </a:rPr>
              <a:t>Universal automation platform</a:t>
            </a:r>
            <a:endParaRPr b="0" lang="en-US" sz="1800" spc="-1" strike="noStrike">
              <a:latin typeface="Arial"/>
            </a:endParaRPr>
          </a:p>
          <a:p>
            <a:pPr marL="457200" indent="-343080">
              <a:lnSpc>
                <a:spcPct val="135000"/>
              </a:lnSpc>
              <a:buClr>
                <a:srgbClr val="ee0000"/>
              </a:buClr>
              <a:buFont typeface="Red Hat Display"/>
              <a:buChar char="▸"/>
              <a:tabLst>
                <a:tab algn="l" pos="0"/>
              </a:tabLst>
            </a:pPr>
            <a:r>
              <a:rPr b="0" lang="en" sz="1800" spc="-1" strike="noStrike">
                <a:solidFill>
                  <a:srgbClr val="000000"/>
                </a:solidFill>
                <a:latin typeface="Red Hat Display"/>
                <a:ea typeface="Red Hat Display"/>
              </a:rPr>
              <a:t>Delivers a documented, deterministic process</a:t>
            </a:r>
            <a:endParaRPr b="0" lang="en-US" sz="1800" spc="-1" strike="noStrike">
              <a:latin typeface="Arial"/>
            </a:endParaRPr>
          </a:p>
          <a:p>
            <a:pPr marL="457200" indent="-343080">
              <a:lnSpc>
                <a:spcPct val="135000"/>
              </a:lnSpc>
              <a:buClr>
                <a:srgbClr val="ee0000"/>
              </a:buClr>
              <a:buFont typeface="Red Hat Display"/>
              <a:buChar char="▸"/>
              <a:tabLst>
                <a:tab algn="l" pos="0"/>
              </a:tabLst>
            </a:pPr>
            <a:r>
              <a:rPr b="0" lang="en" sz="1800" spc="-1" strike="noStrike">
                <a:solidFill>
                  <a:srgbClr val="000000"/>
                </a:solidFill>
                <a:latin typeface="Red Hat Display"/>
                <a:ea typeface="Red Hat Display"/>
              </a:rPr>
              <a:t>Idempotence is fundamental</a:t>
            </a:r>
            <a:endParaRPr b="0" lang="en-US" sz="1800" spc="-1" strike="noStrike">
              <a:latin typeface="Arial"/>
            </a:endParaRPr>
          </a:p>
          <a:p>
            <a:pPr marL="457200" indent="-343080">
              <a:lnSpc>
                <a:spcPct val="135000"/>
              </a:lnSpc>
              <a:buClr>
                <a:srgbClr val="ee0000"/>
              </a:buClr>
              <a:buFont typeface="Red Hat Display"/>
              <a:buChar char="▸"/>
              <a:tabLst>
                <a:tab algn="l" pos="0"/>
              </a:tabLst>
            </a:pPr>
            <a:r>
              <a:rPr b="0" lang="en" sz="1800" spc="-1" strike="noStrike">
                <a:solidFill>
                  <a:srgbClr val="000000"/>
                </a:solidFill>
                <a:latin typeface="Red Hat Display"/>
                <a:ea typeface="Red Hat Display"/>
              </a:rPr>
              <a:t>Facilitates uniformity, enables continuous delivery</a:t>
            </a:r>
            <a:endParaRPr b="0" lang="en-US" sz="1800" spc="-1" strike="noStrike">
              <a:latin typeface="Arial"/>
            </a:endParaRPr>
          </a:p>
          <a:p>
            <a:pPr>
              <a:lnSpc>
                <a:spcPct val="135000"/>
              </a:lnSpc>
              <a:spcBef>
                <a:spcPts val="1001"/>
              </a:spcBef>
              <a:spcAft>
                <a:spcPts val="1001"/>
              </a:spcAft>
              <a:buNone/>
              <a:tabLst>
                <a:tab algn="l" pos="0"/>
              </a:tabLst>
            </a:pPr>
            <a:endParaRPr b="0" lang="en-US" sz="1800" spc="-1" strike="noStrike">
              <a:latin typeface="Arial"/>
            </a:endParaRPr>
          </a:p>
        </p:txBody>
      </p:sp>
      <p:sp>
        <p:nvSpPr>
          <p:cNvPr id="410" name="PlaceHolder 5"/>
          <p:cNvSpPr>
            <a:spLocks noGrp="1"/>
          </p:cNvSpPr>
          <p:nvPr>
            <p:ph type="title"/>
          </p:nvPr>
        </p:nvSpPr>
        <p:spPr>
          <a:xfrm>
            <a:off x="884880" y="1100520"/>
            <a:ext cx="10420920" cy="552240"/>
          </a:xfrm>
          <a:prstGeom prst="rect">
            <a:avLst/>
          </a:prstGeom>
          <a:noFill/>
          <a:ln w="0">
            <a:noFill/>
          </a:ln>
        </p:spPr>
        <p:txBody>
          <a:bodyPr lIns="0" rIns="0" tIns="0" bIns="0" anchor="t">
            <a:noAutofit/>
          </a:bodyPr>
          <a:p>
            <a:pPr algn="ctr">
              <a:lnSpc>
                <a:spcPct val="130000"/>
              </a:lnSpc>
              <a:buNone/>
              <a:tabLst>
                <a:tab algn="l" pos="0"/>
              </a:tabLst>
            </a:pPr>
            <a:r>
              <a:rPr b="0" lang="en" sz="3000" spc="-1" strike="noStrike">
                <a:solidFill>
                  <a:srgbClr val="000000"/>
                </a:solidFill>
                <a:latin typeface="Red Hat Display"/>
                <a:ea typeface="Red Hat Display"/>
              </a:rPr>
              <a:t>Why use Ansible?</a:t>
            </a:r>
            <a:endParaRPr b="0" lang="en-US" sz="3000" spc="-1" strike="noStrike">
              <a:latin typeface="Arial"/>
            </a:endParaRPr>
          </a:p>
        </p:txBody>
      </p:sp>
      <p:sp>
        <p:nvSpPr>
          <p:cNvPr id="411" name="PlaceHolder 6"/>
          <p:cNvSpPr>
            <a:spLocks noGrp="1"/>
          </p:cNvSpPr>
          <p:nvPr>
            <p:ph type="subTitle"/>
          </p:nvPr>
        </p:nvSpPr>
        <p:spPr>
          <a:xfrm>
            <a:off x="885240" y="1653480"/>
            <a:ext cx="10420920" cy="290880"/>
          </a:xfrm>
          <a:prstGeom prst="rect">
            <a:avLst/>
          </a:prstGeom>
          <a:noFill/>
          <a:ln w="0">
            <a:noFill/>
          </a:ln>
        </p:spPr>
        <p:txBody>
          <a:bodyPr lIns="0" rIns="0" tIns="0" bIns="0" anchor="t">
            <a:noAutofit/>
          </a:bodyPr>
          <a:p>
            <a:pPr algn="ctr">
              <a:lnSpc>
                <a:spcPct val="140000"/>
              </a:lnSpc>
              <a:spcAft>
                <a:spcPts val="499"/>
              </a:spcAft>
              <a:buNone/>
              <a:tabLst>
                <a:tab algn="l" pos="0"/>
              </a:tabLst>
            </a:pPr>
            <a:r>
              <a:rPr b="0" lang="en" sz="1800" spc="-1" strike="noStrike">
                <a:solidFill>
                  <a:srgbClr val="ee0000"/>
                </a:solidFill>
                <a:latin typeface="Red Hat Display"/>
                <a:ea typeface="Red Hat Display"/>
              </a:rPr>
              <a:t>The means to automate the Enterprise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subTitle"/>
          </p:nvPr>
        </p:nvSpPr>
        <p:spPr>
          <a:xfrm>
            <a:off x="447840" y="55440"/>
            <a:ext cx="5148000" cy="815400"/>
          </a:xfrm>
          <a:prstGeom prst="rect">
            <a:avLst/>
          </a:prstGeom>
          <a:noFill/>
          <a:ln w="0">
            <a:noFill/>
          </a:ln>
        </p:spPr>
        <p:txBody>
          <a:bodyPr lIns="438840" rIns="0" tIns="91440" bIns="91440" anchor="ctr">
            <a:noAutofit/>
          </a:bodyPr>
          <a:p>
            <a:pPr algn="ctr">
              <a:buNone/>
            </a:pPr>
            <a:endParaRPr b="0" lang="en-US" sz="3200" spc="-1" strike="noStrike">
              <a:latin typeface="Arial"/>
            </a:endParaRPr>
          </a:p>
        </p:txBody>
      </p:sp>
      <p:sp>
        <p:nvSpPr>
          <p:cNvPr id="413" name="PlaceHolder 2"/>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BC2258F6-3578-4CD9-99F3-3967ADF23E3E}"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414" name="PlaceHolder 3"/>
          <p:cNvSpPr>
            <a:spLocks noGrp="1"/>
          </p:cNvSpPr>
          <p:nvPr>
            <p:ph type="subTitle"/>
          </p:nvPr>
        </p:nvSpPr>
        <p:spPr>
          <a:xfrm>
            <a:off x="884880" y="6169680"/>
            <a:ext cx="8001360" cy="558720"/>
          </a:xfrm>
          <a:prstGeom prst="rect">
            <a:avLst/>
          </a:prstGeom>
          <a:noFill/>
          <a:ln w="0">
            <a:noFill/>
          </a:ln>
        </p:spPr>
        <p:txBody>
          <a:bodyPr lIns="0" rIns="0" tIns="0" bIns="0" anchor="b">
            <a:noAutofit/>
          </a:bodyPr>
          <a:p>
            <a:pPr algn="ctr">
              <a:buNone/>
            </a:pPr>
            <a:endParaRPr b="0" lang="en-US" sz="3200" spc="-1" strike="noStrike">
              <a:latin typeface="Arial"/>
            </a:endParaRPr>
          </a:p>
        </p:txBody>
      </p:sp>
      <p:sp>
        <p:nvSpPr>
          <p:cNvPr id="415" name="PlaceHolder 4"/>
          <p:cNvSpPr>
            <a:spLocks noGrp="1"/>
          </p:cNvSpPr>
          <p:nvPr>
            <p:ph type="title"/>
          </p:nvPr>
        </p:nvSpPr>
        <p:spPr>
          <a:xfrm>
            <a:off x="884880" y="1100520"/>
            <a:ext cx="10420920" cy="552240"/>
          </a:xfrm>
          <a:prstGeom prst="rect">
            <a:avLst/>
          </a:prstGeom>
          <a:noFill/>
          <a:ln w="0">
            <a:noFill/>
          </a:ln>
        </p:spPr>
        <p:txBody>
          <a:bodyPr lIns="0" rIns="0" tIns="0" bIns="0" anchor="t">
            <a:noAutofit/>
          </a:bodyPr>
          <a:p>
            <a:pPr algn="ctr">
              <a:lnSpc>
                <a:spcPct val="130000"/>
              </a:lnSpc>
              <a:buNone/>
              <a:tabLst>
                <a:tab algn="l" pos="0"/>
              </a:tabLst>
            </a:pPr>
            <a:r>
              <a:rPr b="0" lang="en" sz="3000" spc="-1" strike="noStrike">
                <a:solidFill>
                  <a:srgbClr val="000000"/>
                </a:solidFill>
                <a:latin typeface="Red Hat Display"/>
                <a:ea typeface="Red Hat Display"/>
              </a:rPr>
              <a:t>Nothing Routine Should be Done Manually</a:t>
            </a:r>
            <a:endParaRPr b="0" lang="en-US" sz="3000" spc="-1" strike="noStrike">
              <a:latin typeface="Arial"/>
            </a:endParaRPr>
          </a:p>
        </p:txBody>
      </p:sp>
      <p:pic>
        <p:nvPicPr>
          <p:cNvPr id="416" name="Google Shape;869;p54" descr=""/>
          <p:cNvPicPr/>
          <p:nvPr/>
        </p:nvPicPr>
        <p:blipFill>
          <a:blip r:embed="rId1"/>
          <a:stretch/>
        </p:blipFill>
        <p:spPr>
          <a:xfrm>
            <a:off x="1600200" y="1828800"/>
            <a:ext cx="8837640" cy="45018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subTitle"/>
          </p:nvPr>
        </p:nvSpPr>
        <p:spPr>
          <a:xfrm>
            <a:off x="447840" y="55440"/>
            <a:ext cx="5148000" cy="815400"/>
          </a:xfrm>
          <a:prstGeom prst="rect">
            <a:avLst/>
          </a:prstGeom>
          <a:noFill/>
          <a:ln w="0">
            <a:noFill/>
          </a:ln>
        </p:spPr>
        <p:txBody>
          <a:bodyPr lIns="438840" rIns="0" tIns="91440" bIns="91440" anchor="ctr">
            <a:noAutofit/>
          </a:bodyPr>
          <a:p>
            <a:pPr algn="ctr">
              <a:buNone/>
            </a:pPr>
            <a:endParaRPr b="0" lang="en-US" sz="3200" spc="-1" strike="noStrike">
              <a:latin typeface="Arial"/>
            </a:endParaRPr>
          </a:p>
        </p:txBody>
      </p:sp>
      <p:sp>
        <p:nvSpPr>
          <p:cNvPr id="418" name="PlaceHolder 2"/>
          <p:cNvSpPr>
            <a:spLocks noGrp="1"/>
          </p:cNvSpPr>
          <p:nvPr>
            <p:ph type="title"/>
          </p:nvPr>
        </p:nvSpPr>
        <p:spPr>
          <a:xfrm>
            <a:off x="884880" y="1100520"/>
            <a:ext cx="10420920" cy="552240"/>
          </a:xfrm>
          <a:prstGeom prst="rect">
            <a:avLst/>
          </a:prstGeom>
          <a:noFill/>
          <a:ln w="0">
            <a:noFill/>
          </a:ln>
        </p:spPr>
        <p:txBody>
          <a:bodyPr lIns="0" rIns="0" tIns="0" bIns="0" anchor="t">
            <a:noAutofit/>
          </a:bodyPr>
          <a:p>
            <a:pPr algn="ctr">
              <a:lnSpc>
                <a:spcPct val="130000"/>
              </a:lnSpc>
              <a:buNone/>
              <a:tabLst>
                <a:tab algn="l" pos="0"/>
              </a:tabLst>
            </a:pPr>
            <a:r>
              <a:rPr b="0" lang="en" sz="2800" spc="-1" strike="noStrike">
                <a:solidFill>
                  <a:srgbClr val="000000"/>
                </a:solidFill>
                <a:latin typeface="Red Hat Display"/>
                <a:ea typeface="Red Hat Display"/>
              </a:rPr>
              <a:t>Key Ansible Terms and Components</a:t>
            </a:r>
            <a:endParaRPr b="0" lang="en-US" sz="2800" spc="-1" strike="noStrike">
              <a:latin typeface="Arial"/>
            </a:endParaRPr>
          </a:p>
        </p:txBody>
      </p:sp>
      <p:sp>
        <p:nvSpPr>
          <p:cNvPr id="419" name="PlaceHolder 3"/>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3B04673A-4657-4732-9A4D-58DC97BF2D25}"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420" name="PlaceHolder 4"/>
          <p:cNvSpPr>
            <a:spLocks noGrp="1"/>
          </p:cNvSpPr>
          <p:nvPr>
            <p:ph type="subTitle"/>
          </p:nvPr>
        </p:nvSpPr>
        <p:spPr>
          <a:xfrm>
            <a:off x="884880" y="6169680"/>
            <a:ext cx="8001360" cy="558720"/>
          </a:xfrm>
          <a:prstGeom prst="rect">
            <a:avLst/>
          </a:prstGeom>
          <a:noFill/>
          <a:ln w="0">
            <a:noFill/>
          </a:ln>
        </p:spPr>
        <p:txBody>
          <a:bodyPr lIns="0" rIns="0" tIns="0" bIns="0" anchor="b">
            <a:noAutofit/>
          </a:bodyPr>
          <a:p>
            <a:pPr algn="ctr">
              <a:buNone/>
            </a:pPr>
            <a:endParaRPr b="0" lang="en-US" sz="3200" spc="-1" strike="noStrike">
              <a:latin typeface="Arial"/>
            </a:endParaRPr>
          </a:p>
        </p:txBody>
      </p:sp>
      <p:sp>
        <p:nvSpPr>
          <p:cNvPr id="421" name="PlaceHolder 5"/>
          <p:cNvSpPr>
            <a:spLocks noGrp="1"/>
          </p:cNvSpPr>
          <p:nvPr>
            <p:ph/>
          </p:nvPr>
        </p:nvSpPr>
        <p:spPr>
          <a:xfrm>
            <a:off x="1600200" y="1858320"/>
            <a:ext cx="8458200" cy="4311360"/>
          </a:xfrm>
          <a:prstGeom prst="rect">
            <a:avLst/>
          </a:prstGeom>
          <a:noFill/>
          <a:ln w="0">
            <a:noFill/>
          </a:ln>
        </p:spPr>
        <p:txBody>
          <a:bodyPr lIns="0" rIns="0" tIns="0" bIns="0" anchor="t">
            <a:noAutofit/>
          </a:bodyPr>
          <a:p>
            <a:pPr marL="457200" indent="-343080">
              <a:lnSpc>
                <a:spcPct val="135000"/>
              </a:lnSpc>
              <a:spcBef>
                <a:spcPts val="1001"/>
              </a:spcBef>
              <a:buClr>
                <a:srgbClr val="ee0000"/>
              </a:buClr>
              <a:buFont typeface="Red Hat Display"/>
              <a:buChar char="▸"/>
            </a:pPr>
            <a:r>
              <a:rPr b="1" lang="en" sz="1800" spc="-1" strike="noStrike">
                <a:solidFill>
                  <a:srgbClr val="000000"/>
                </a:solidFill>
                <a:latin typeface="Red Hat Display"/>
                <a:ea typeface="Red Hat Display"/>
              </a:rPr>
              <a:t>Inventory</a:t>
            </a:r>
            <a:r>
              <a:rPr b="0" lang="en" sz="1800" spc="-1" strike="noStrike">
                <a:solidFill>
                  <a:srgbClr val="000000"/>
                </a:solidFill>
                <a:latin typeface="Red Hat Display"/>
                <a:ea typeface="Red Hat Display"/>
              </a:rPr>
              <a:t> - a list of target devices for an Ansible operation</a:t>
            </a:r>
            <a:endParaRPr b="0" lang="en-US" sz="1800" spc="-1" strike="noStrike">
              <a:latin typeface="Arial"/>
            </a:endParaRPr>
          </a:p>
          <a:p>
            <a:pPr marL="457200" indent="-343080">
              <a:lnSpc>
                <a:spcPct val="135000"/>
              </a:lnSpc>
              <a:spcBef>
                <a:spcPts val="1001"/>
              </a:spcBef>
              <a:buClr>
                <a:srgbClr val="ee0000"/>
              </a:buClr>
              <a:buFont typeface="Red Hat Display"/>
              <a:buChar char="▸"/>
            </a:pPr>
            <a:r>
              <a:rPr b="1" lang="en" sz="1800" spc="-1" strike="noStrike">
                <a:solidFill>
                  <a:srgbClr val="000000"/>
                </a:solidFill>
                <a:latin typeface="Red Hat Display"/>
                <a:ea typeface="Red Hat Display"/>
              </a:rPr>
              <a:t>Fact</a:t>
            </a:r>
            <a:r>
              <a:rPr b="0" lang="en" sz="1800" spc="-1" strike="noStrike">
                <a:solidFill>
                  <a:srgbClr val="000000"/>
                </a:solidFill>
                <a:latin typeface="Red Hat Display"/>
                <a:ea typeface="Red Hat Display"/>
              </a:rPr>
              <a:t> - Information fetched from the client systems from the global variables via Ansible’s gather-facts function.</a:t>
            </a:r>
            <a:endParaRPr b="0" lang="en-US" sz="1800" spc="-1" strike="noStrike">
              <a:latin typeface="Arial"/>
            </a:endParaRPr>
          </a:p>
          <a:p>
            <a:pPr marL="457200" indent="-343080">
              <a:lnSpc>
                <a:spcPct val="135000"/>
              </a:lnSpc>
              <a:buClr>
                <a:srgbClr val="ee0000"/>
              </a:buClr>
              <a:buFont typeface="Red Hat Display"/>
              <a:buChar char="▸"/>
            </a:pPr>
            <a:r>
              <a:rPr b="1" lang="en" sz="1800" spc="-1" strike="noStrike">
                <a:solidFill>
                  <a:srgbClr val="000000"/>
                </a:solidFill>
                <a:latin typeface="Red Hat Display"/>
                <a:ea typeface="Red Hat Display"/>
              </a:rPr>
              <a:t>Playbook</a:t>
            </a:r>
            <a:r>
              <a:rPr b="0" lang="en" sz="1800" spc="-1" strike="noStrike">
                <a:solidFill>
                  <a:srgbClr val="000000"/>
                </a:solidFill>
                <a:latin typeface="Red Hat Display"/>
                <a:ea typeface="Red Hat Display"/>
              </a:rPr>
              <a:t> - the scripted procedure, mostly comprised of Tasks, Modules, and Roles</a:t>
            </a:r>
            <a:endParaRPr b="0" lang="en-US" sz="1800" spc="-1" strike="noStrike">
              <a:latin typeface="Arial"/>
            </a:endParaRPr>
          </a:p>
          <a:p>
            <a:pPr marL="457200" indent="-343080">
              <a:lnSpc>
                <a:spcPct val="135000"/>
              </a:lnSpc>
              <a:buClr>
                <a:srgbClr val="ee0000"/>
              </a:buClr>
              <a:buFont typeface="Red Hat Display"/>
              <a:buChar char="▸"/>
            </a:pPr>
            <a:r>
              <a:rPr b="1" lang="en" sz="1800" spc="-1" strike="noStrike">
                <a:solidFill>
                  <a:srgbClr val="000000"/>
                </a:solidFill>
                <a:latin typeface="Red Hat Display"/>
                <a:ea typeface="Red Hat Display"/>
              </a:rPr>
              <a:t>Module</a:t>
            </a:r>
            <a:r>
              <a:rPr b="0" lang="en" sz="1800" spc="-1" strike="noStrike">
                <a:solidFill>
                  <a:srgbClr val="000000"/>
                </a:solidFill>
                <a:latin typeface="Red Hat Display"/>
                <a:ea typeface="Red Hat Display"/>
              </a:rPr>
              <a:t> - a command or set of similar Ansible commands meant to be executed on the client</a:t>
            </a:r>
            <a:endParaRPr b="0" lang="en-US" sz="1800" spc="-1" strike="noStrike">
              <a:latin typeface="Arial"/>
            </a:endParaRPr>
          </a:p>
          <a:p>
            <a:pPr marL="457200" indent="-343080">
              <a:lnSpc>
                <a:spcPct val="135000"/>
              </a:lnSpc>
              <a:buClr>
                <a:srgbClr val="ee0000"/>
              </a:buClr>
              <a:buFont typeface="Red Hat Display"/>
              <a:buChar char="▸"/>
            </a:pPr>
            <a:r>
              <a:rPr b="1" lang="en" sz="1800" spc="-1" strike="noStrike">
                <a:solidFill>
                  <a:srgbClr val="000000"/>
                </a:solidFill>
                <a:latin typeface="Red Hat Display"/>
                <a:ea typeface="Red Hat Display"/>
              </a:rPr>
              <a:t>Task</a:t>
            </a:r>
            <a:r>
              <a:rPr b="0" lang="en" sz="1800" spc="-1" strike="noStrike">
                <a:solidFill>
                  <a:srgbClr val="000000"/>
                </a:solidFill>
                <a:latin typeface="Red Hat Display"/>
                <a:ea typeface="Red Hat Display"/>
              </a:rPr>
              <a:t> - a section of a playbook consisting of a single procedure</a:t>
            </a:r>
            <a:endParaRPr b="0" lang="en-US" sz="1800" spc="-1" strike="noStrike">
              <a:latin typeface="Arial"/>
            </a:endParaRPr>
          </a:p>
          <a:p>
            <a:pPr marL="457200" indent="-343080">
              <a:lnSpc>
                <a:spcPct val="135000"/>
              </a:lnSpc>
              <a:buClr>
                <a:srgbClr val="ee0000"/>
              </a:buClr>
              <a:buFont typeface="Red Hat Display"/>
              <a:buChar char="▸"/>
            </a:pPr>
            <a:r>
              <a:rPr b="1" lang="en" sz="1800" spc="-1" strike="noStrike">
                <a:solidFill>
                  <a:srgbClr val="000000"/>
                </a:solidFill>
                <a:latin typeface="Red Hat Display"/>
                <a:ea typeface="Red Hat Display"/>
              </a:rPr>
              <a:t>Role</a:t>
            </a:r>
            <a:r>
              <a:rPr b="0" lang="en" sz="1800" spc="-1" strike="noStrike">
                <a:solidFill>
                  <a:srgbClr val="000000"/>
                </a:solidFill>
                <a:latin typeface="Red Hat Display"/>
                <a:ea typeface="Red Hat Display"/>
              </a:rPr>
              <a:t> - a way of organizing tasks and related files to be called in a playbook</a:t>
            </a:r>
            <a:endParaRPr b="0" lang="en-US" sz="1800" spc="-1" strike="noStrike">
              <a:latin typeface="Arial"/>
            </a:endParaRPr>
          </a:p>
          <a:p>
            <a:pPr marL="457200" indent="-343080">
              <a:lnSpc>
                <a:spcPct val="135000"/>
              </a:lnSpc>
              <a:buClr>
                <a:srgbClr val="ee0000"/>
              </a:buClr>
              <a:buFont typeface="Red Hat Display"/>
              <a:buChar char="▸"/>
            </a:pPr>
            <a:r>
              <a:rPr b="1" lang="en" sz="1800" spc="-1" strike="noStrike">
                <a:solidFill>
                  <a:srgbClr val="000000"/>
                </a:solidFill>
                <a:latin typeface="Red Hat Display"/>
                <a:ea typeface="Red Hat Display"/>
              </a:rPr>
              <a:t>Collection </a:t>
            </a:r>
            <a:r>
              <a:rPr b="0" lang="en" sz="1800" spc="-1" strike="noStrike">
                <a:solidFill>
                  <a:srgbClr val="000000"/>
                </a:solidFill>
                <a:latin typeface="Red Hat Display"/>
                <a:ea typeface="Red Hat Display"/>
              </a:rPr>
              <a:t>- </a:t>
            </a:r>
            <a:r>
              <a:rPr b="0" lang="en" sz="1800" spc="-1" strike="noStrike">
                <a:solidFill>
                  <a:srgbClr val="000000"/>
                </a:solidFill>
                <a:latin typeface="Red Hat Display"/>
                <a:ea typeface="Red Hat Display"/>
              </a:rPr>
              <a:t>a distribution format for Ansible content that can include playbooks, roles, modules, and plugins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TotalTime>
  <Application>LibreOffice/7.2.5.2$Linux_X86_64 LibreOffice_project/499f9727c189e6ef3471021d6132d4c694f357e5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2022-02-09T13:27:46Z</dcterms:modified>
  <cp:revision>3</cp:revision>
  <dc:subject/>
  <dc:title/>
</cp:coreProperties>
</file>

<file path=docProps/custom.xml><?xml version="1.0" encoding="utf-8"?>
<Properties xmlns="http://schemas.openxmlformats.org/officeDocument/2006/custom-properties" xmlns:vt="http://schemas.openxmlformats.org/officeDocument/2006/docPropsVTypes"/>
</file>