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1" r:id="rId6"/>
    <p:sldMasterId id="2147483702" r:id="rId7"/>
    <p:sldMasterId id="2147483703" r:id="rId8"/>
    <p:sldMasterId id="2147483704" r:id="rId9"/>
    <p:sldMasterId id="2147483705"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Lst>
  <p:sldSz cy="5143500" cx="9144000"/>
  <p:notesSz cx="6858000" cy="9144000"/>
  <p:embeddedFontLst>
    <p:embeddedFont>
      <p:font typeface="Red Hat Text Medium"/>
      <p:regular r:id="rId40"/>
      <p:bold r:id="rId41"/>
      <p:italic r:id="rId42"/>
      <p:boldItalic r:id="rId43"/>
    </p:embeddedFont>
    <p:embeddedFont>
      <p:font typeface="Overpass"/>
      <p:regular r:id="rId44"/>
      <p:bold r:id="rId45"/>
      <p:italic r:id="rId46"/>
      <p:boldItalic r:id="rId47"/>
    </p:embeddedFont>
    <p:embeddedFont>
      <p:font typeface="Overpass Light"/>
      <p:regular r:id="rId48"/>
      <p:bold r:id="rId49"/>
      <p:italic r:id="rId50"/>
      <p:boldItalic r:id="rId51"/>
    </p:embeddedFont>
    <p:embeddedFont>
      <p:font typeface="Red Hat Display"/>
      <p:regular r:id="rId52"/>
      <p:bold r:id="rId53"/>
      <p:italic r:id="rId54"/>
      <p:boldItalic r:id="rId55"/>
    </p:embeddedFont>
    <p:embeddedFont>
      <p:font typeface="Overpass SemiBold"/>
      <p:regular r:id="rId56"/>
      <p:bold r:id="rId57"/>
      <p:italic r:id="rId58"/>
      <p:boldItalic r:id="rId59"/>
    </p:embeddedFont>
    <p:embeddedFont>
      <p:font typeface="Red Hat Text"/>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8" name="Lee Schwanke"/>
  <p:cmAuthor clrIdx="1" id="1" initials="" lastIdx="3" name="Marc Skinner"/>
  <p:cmAuthor clrIdx="2" id="2" initials="" lastIdx="9" name="Shadd Gallegos"/>
  <p:cmAuthor clrIdx="3" id="3" initials="" lastIdx="1" name="Jess Perkin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E9304F-9F75-4297-AEDB-791CAC2E4C20}">
  <a:tblStyle styleId="{6FE9304F-9F75-4297-AEDB-791CAC2E4C2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edHatTextMedium-regular.fntdata"/><Relationship Id="rId42" Type="http://schemas.openxmlformats.org/officeDocument/2006/relationships/font" Target="fonts/RedHatTextMedium-italic.fntdata"/><Relationship Id="rId41" Type="http://schemas.openxmlformats.org/officeDocument/2006/relationships/font" Target="fonts/RedHatTextMedium-bold.fntdata"/><Relationship Id="rId44" Type="http://schemas.openxmlformats.org/officeDocument/2006/relationships/font" Target="fonts/Overpass-regular.fntdata"/><Relationship Id="rId43" Type="http://schemas.openxmlformats.org/officeDocument/2006/relationships/font" Target="fonts/RedHatTextMedium-boldItalic.fntdata"/><Relationship Id="rId46" Type="http://schemas.openxmlformats.org/officeDocument/2006/relationships/font" Target="fonts/Overpass-italic.fntdata"/><Relationship Id="rId45" Type="http://schemas.openxmlformats.org/officeDocument/2006/relationships/font" Target="fonts/Overpas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4.xml"/><Relationship Id="rId48" Type="http://schemas.openxmlformats.org/officeDocument/2006/relationships/font" Target="fonts/OverpassLight-regular.fntdata"/><Relationship Id="rId47" Type="http://schemas.openxmlformats.org/officeDocument/2006/relationships/font" Target="fonts/Overpass-boldItalic.fntdata"/><Relationship Id="rId49" Type="http://schemas.openxmlformats.org/officeDocument/2006/relationships/font" Target="fonts/OverpassLight-bold.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slideMaster" Target="slideMasters/slideMaster2.xml"/><Relationship Id="rId8" Type="http://schemas.openxmlformats.org/officeDocument/2006/relationships/slideMaster" Target="slideMasters/slideMaster3.xml"/><Relationship Id="rId31" Type="http://schemas.openxmlformats.org/officeDocument/2006/relationships/slide" Target="slides/slide20.xml"/><Relationship Id="rId30" Type="http://schemas.openxmlformats.org/officeDocument/2006/relationships/slide" Target="slides/slide19.xml"/><Relationship Id="rId33" Type="http://schemas.openxmlformats.org/officeDocument/2006/relationships/slide" Target="slides/slide22.xml"/><Relationship Id="rId32" Type="http://schemas.openxmlformats.org/officeDocument/2006/relationships/slide" Target="slides/slide21.xml"/><Relationship Id="rId35" Type="http://schemas.openxmlformats.org/officeDocument/2006/relationships/slide" Target="slides/slide24.xml"/><Relationship Id="rId34" Type="http://schemas.openxmlformats.org/officeDocument/2006/relationships/slide" Target="slides/slide23.xml"/><Relationship Id="rId37" Type="http://schemas.openxmlformats.org/officeDocument/2006/relationships/slide" Target="slides/slide26.xml"/><Relationship Id="rId36" Type="http://schemas.openxmlformats.org/officeDocument/2006/relationships/slide" Target="slides/slide25.xml"/><Relationship Id="rId39" Type="http://schemas.openxmlformats.org/officeDocument/2006/relationships/slide" Target="slides/slide28.xml"/><Relationship Id="rId38" Type="http://schemas.openxmlformats.org/officeDocument/2006/relationships/slide" Target="slides/slide27.xml"/><Relationship Id="rId62" Type="http://schemas.openxmlformats.org/officeDocument/2006/relationships/font" Target="fonts/RedHatText-italic.fntdata"/><Relationship Id="rId61" Type="http://schemas.openxmlformats.org/officeDocument/2006/relationships/font" Target="fonts/RedHatText-bold.fntdata"/><Relationship Id="rId20" Type="http://schemas.openxmlformats.org/officeDocument/2006/relationships/slide" Target="slides/slide9.xml"/><Relationship Id="rId63" Type="http://schemas.openxmlformats.org/officeDocument/2006/relationships/font" Target="fonts/RedHatText-boldItalic.fntdata"/><Relationship Id="rId22" Type="http://schemas.openxmlformats.org/officeDocument/2006/relationships/slide" Target="slides/slide11.xml"/><Relationship Id="rId21" Type="http://schemas.openxmlformats.org/officeDocument/2006/relationships/slide" Target="slides/slide10.xml"/><Relationship Id="rId24" Type="http://schemas.openxmlformats.org/officeDocument/2006/relationships/slide" Target="slides/slide13.xml"/><Relationship Id="rId23" Type="http://schemas.openxmlformats.org/officeDocument/2006/relationships/slide" Target="slides/slide12.xml"/><Relationship Id="rId60" Type="http://schemas.openxmlformats.org/officeDocument/2006/relationships/font" Target="fonts/RedHatText-regular.fntdata"/><Relationship Id="rId26" Type="http://schemas.openxmlformats.org/officeDocument/2006/relationships/slide" Target="slides/slide15.xml"/><Relationship Id="rId25" Type="http://schemas.openxmlformats.org/officeDocument/2006/relationships/slide" Target="slides/slide14.xml"/><Relationship Id="rId28" Type="http://schemas.openxmlformats.org/officeDocument/2006/relationships/slide" Target="slides/slide17.xml"/><Relationship Id="rId27" Type="http://schemas.openxmlformats.org/officeDocument/2006/relationships/slide" Target="slides/slide16.xml"/><Relationship Id="rId29" Type="http://schemas.openxmlformats.org/officeDocument/2006/relationships/slide" Target="slides/slide18.xml"/><Relationship Id="rId51" Type="http://schemas.openxmlformats.org/officeDocument/2006/relationships/font" Target="fonts/OverpassLight-boldItalic.fntdata"/><Relationship Id="rId50" Type="http://schemas.openxmlformats.org/officeDocument/2006/relationships/font" Target="fonts/OverpassLight-italic.fntdata"/><Relationship Id="rId53" Type="http://schemas.openxmlformats.org/officeDocument/2006/relationships/font" Target="fonts/RedHatDisplay-bold.fntdata"/><Relationship Id="rId52" Type="http://schemas.openxmlformats.org/officeDocument/2006/relationships/font" Target="fonts/RedHatDisplay-regular.fntdata"/><Relationship Id="rId11" Type="http://schemas.openxmlformats.org/officeDocument/2006/relationships/notesMaster" Target="notesMasters/notesMaster1.xml"/><Relationship Id="rId55" Type="http://schemas.openxmlformats.org/officeDocument/2006/relationships/font" Target="fonts/RedHatDisplay-boldItalic.fntdata"/><Relationship Id="rId10" Type="http://schemas.openxmlformats.org/officeDocument/2006/relationships/slideMaster" Target="slideMasters/slideMaster5.xml"/><Relationship Id="rId54" Type="http://schemas.openxmlformats.org/officeDocument/2006/relationships/font" Target="fonts/RedHatDisplay-italic.fntdata"/><Relationship Id="rId13" Type="http://schemas.openxmlformats.org/officeDocument/2006/relationships/slide" Target="slides/slide2.xml"/><Relationship Id="rId57" Type="http://schemas.openxmlformats.org/officeDocument/2006/relationships/font" Target="fonts/OverpassSemiBold-bold.fntdata"/><Relationship Id="rId12" Type="http://schemas.openxmlformats.org/officeDocument/2006/relationships/slide" Target="slides/slide1.xml"/><Relationship Id="rId56" Type="http://schemas.openxmlformats.org/officeDocument/2006/relationships/font" Target="fonts/OverpassSemiBold-regular.fntdata"/><Relationship Id="rId15" Type="http://schemas.openxmlformats.org/officeDocument/2006/relationships/slide" Target="slides/slide4.xml"/><Relationship Id="rId59" Type="http://schemas.openxmlformats.org/officeDocument/2006/relationships/font" Target="fonts/OverpassSemiBold-boldItalic.fntdata"/><Relationship Id="rId14" Type="http://schemas.openxmlformats.org/officeDocument/2006/relationships/slide" Target="slides/slide3.xml"/><Relationship Id="rId58" Type="http://schemas.openxmlformats.org/officeDocument/2006/relationships/font" Target="fonts/OverpassSemiBold-italic.fntdata"/><Relationship Id="rId17" Type="http://schemas.openxmlformats.org/officeDocument/2006/relationships/slide" Target="slides/slide6.xml"/><Relationship Id="rId16" Type="http://schemas.openxmlformats.org/officeDocument/2006/relationships/slide" Target="slides/slide5.xml"/><Relationship Id="rId19" Type="http://schemas.openxmlformats.org/officeDocument/2006/relationships/slide" Target="slides/slide8.xml"/><Relationship Id="rId1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8-03T14:50:57.849">
    <p:pos x="287" y="740"/>
    <p:text>Marc;  State date/time and contact (Gus) for adding to the cal invite</p:text>
  </p:cm>
  <p:cm authorId="1" idx="1" dt="2020-08-03T14:50:57.849">
    <p:pos x="287" y="740"/>
    <p:text>lee, we will provide that detail in the follow up emails.  i don't want to make this slide too busy.</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0-07-31T21:03:11.429">
    <p:pos x="6000" y="0"/>
    <p:text>Move this up front. Our overall message is Ansible Automation for Healthcare regulatory compliance and reporting.  Talk to OpenScap and NIST as part of HIPAA/HighTrust Playbooks.  The value of Open SW development and collaboration of HW &amp; SI vendors with Federal Gov..</p:text>
  </p:cm>
  <p:cm authorId="2" idx="9" dt="2020-07-31T21:03:11.429">
    <p:pos x="6000" y="0"/>
    <p:text>see here the healthcare slide calls out 
Red Hat Technology:
* RHEL
*Satellite
*Insights
*Ansible Automation
So you can drag it where you think it should be,  Just keep in mind that  many of the folks will be new  and if you dont tell them what we are showing  before we show an end result they may get lost or they may not understand it. Also remember that if you want this to stick it should be the last thing we show them along with other use-cases  and resources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0-08-03T14:59:46.403">
    <p:pos x="6000" y="0"/>
    <p:text>How would Ansible ft into existing Automation framework?  Think lego blocks into existing Automation framework/patterns.</p:text>
  </p:cm>
  <p:cm authorId="2" idx="1" dt="2020-08-03T14:58:08.152">
    <p:pos x="6000" y="0"/>
    <p:text>I dont know what their existing framework is.  as far as lego blocks I do discuss the "Modules" in 2 slides</p:text>
  </p:cm>
  <p:cm authorId="2" idx="2" dt="2020-08-03T14:59:46.403">
    <p:pos x="6000" y="0"/>
    <p:text>Also the next slide describes how it would fint into any environment available to be worked on by anyone</p:text>
  </p:cm>
  <p:cm authorId="0" idx="3" dt="2020-08-03T16:01:56.844">
    <p:pos x="287" y="669"/>
    <p:text>Can we show architecture diagram of the 'new Ansible' announced at Summit?</p:text>
  </p:cm>
  <p:cm authorId="2" idx="3" dt="2020-08-03T16:01:56.844">
    <p:pos x="287" y="669"/>
    <p:text>Yes I will during the conversation aon page 6</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0-07-31T19:34:54.902">
    <p:pos x="6000" y="0"/>
    <p:text>Good, can we modify to reflect OptumCloud )Private cloud based on OKD &amp; OCP)?   They use ServiceNow, Jenkins, GIt.</p:text>
  </p:cm>
  <p:cm authorId="2" idx="4" dt="2020-07-31T19:34:54.902">
    <p:pos x="6000" y="0"/>
    <p:text>it does  the bottom rectangle  has on prem cloud,  Jenkins, networking, Openshift, storage, cluster, DB windows, linux, cluster, IoT, and even the "kitchen sync" 
Above that it has all the management features Ansible Tower, Satellite, Insights, git  which connects to all the hybrid cloud and standard cloud</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0-07-31T20:32:12.637">
    <p:pos x="6000" y="0"/>
    <p:text>Can we show a list of Modules for Cisco, Arista, Nat App, Windows, zOS, RHEL, F5, Databases, Integration middleware from IBM &amp; Red Hat?</p:text>
  </p:cm>
  <p:cm authorId="2" idx="5" dt="2020-07-31T20:32:12.637">
    <p:pos x="6000" y="0"/>
    <p:text>Yes I will show as part of the Demo 
I will show them how to search and find all the modules. 
 If I list them all out there would be many pages of them</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6" dt="2020-08-03T15:00:03.803">
    <p:pos x="6000" y="0"/>
    <p:text>what collections should I choose from what collections would you like me to showand from https://cloud.redhat.com/ansible/automation-hub/partners
can you pick a couple upto 10 ish</p:text>
  </p:cm>
  <p:cm authorId="1" idx="2" dt="2020-08-03T15:00:03.803">
    <p:pos x="6000" y="0"/>
    <p:text>cisco
ibm
netapp
azure
amazon
f5
red hat
splunk</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3" dt="2020-08-03T15:00:58.411">
    <p:pos x="6000" y="0"/>
    <p:text>can we also show a windows patch example?</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3" idx="1" dt="2020-08-03T18:38:04.446">
    <p:pos x="6000" y="0"/>
    <p:text>Would it make sense to also add a section on the business benefits?  Like:
- Manage Configuration drift
- Apply automated security provisions
-on/offboard devices and users
-Optimize system and network usage
That kind of thing?</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0-07-31T20:11:04.361">
    <p:pos x="6000" y="0"/>
    <p:text>This has to be applicable to entire audience, not just a few RHEL Admin which already know Satellite in detail.</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0-07-31T20:38:26.644">
    <p:pos x="6000" y="0"/>
    <p:text>Again, question the value of discussing Insight.</p:text>
  </p:cm>
  <p:cm authorId="2" idx="7" dt="2020-07-31T20:19:39.100">
    <p:pos x="6000" y="0"/>
    <p:text>Do you know what a force multiplier is? so it is like having a system administrator watching each server you register it is a big value add. It is like having a sniper on over watch as your squad patrols</p:text>
  </p:cm>
  <p:cm authorId="2" idx="8" dt="2020-07-31T20:38:26.644">
    <p:pos x="6000" y="0"/>
    <p:text>also as part of ansible tower you can fully automate remediation efforts with insights, Ansible Tower, and Satellite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8d58b552fe_15_19:notes"/>
          <p:cNvSpPr/>
          <p:nvPr>
            <p:ph idx="2" type="sldImg"/>
          </p:nvPr>
        </p:nvSpPr>
        <p:spPr>
          <a:xfrm>
            <a:off x="470544" y="694170"/>
            <a:ext cx="59154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05" name="Google Shape;305;g8d58b552fe_15_19:notes"/>
          <p:cNvSpPr txBox="1"/>
          <p:nvPr>
            <p:ph idx="1" type="body"/>
          </p:nvPr>
        </p:nvSpPr>
        <p:spPr>
          <a:xfrm>
            <a:off x="686360" y="4342534"/>
            <a:ext cx="5486700" cy="4114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8d58b552fe_7_223:notes"/>
          <p:cNvSpPr/>
          <p:nvPr>
            <p:ph idx="2" type="sldImg"/>
          </p:nvPr>
        </p:nvSpPr>
        <p:spPr>
          <a:xfrm>
            <a:off x="381300" y="685800"/>
            <a:ext cx="60960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8d58b552fe_7_2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rgbClr val="545860"/>
                </a:solidFill>
              </a:rPr>
              <a:t>Cross platform: Linux, Windows, UNIX, Networks, Clouds</a:t>
            </a:r>
            <a:endParaRPr sz="1200">
              <a:solidFill>
                <a:srgbClr val="545860"/>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rgbClr val="545860"/>
              </a:solidFill>
            </a:endParaRPr>
          </a:p>
          <a:p>
            <a:pPr indent="0" lvl="0" marL="0" rtl="0" algn="l">
              <a:lnSpc>
                <a:spcPct val="100000"/>
              </a:lnSpc>
              <a:spcBef>
                <a:spcPts val="0"/>
              </a:spcBef>
              <a:spcAft>
                <a:spcPts val="0"/>
              </a:spcAft>
              <a:buClr>
                <a:schemeClr val="dk1"/>
              </a:buClr>
              <a:buSzPts val="1100"/>
              <a:buFont typeface="Arial"/>
              <a:buNone/>
            </a:pPr>
            <a:r>
              <a:rPr lang="en" sz="1200">
                <a:solidFill>
                  <a:srgbClr val="545860"/>
                </a:solidFill>
              </a:rPr>
              <a:t>Human readable: YAML</a:t>
            </a:r>
            <a:endParaRPr sz="1200">
              <a:solidFill>
                <a:srgbClr val="545860"/>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rgbClr val="545860"/>
              </a:solidFill>
            </a:endParaRPr>
          </a:p>
          <a:p>
            <a:pPr indent="0" lvl="0" marL="0" rtl="0" algn="l">
              <a:lnSpc>
                <a:spcPct val="100000"/>
              </a:lnSpc>
              <a:spcBef>
                <a:spcPts val="0"/>
              </a:spcBef>
              <a:spcAft>
                <a:spcPts val="0"/>
              </a:spcAft>
              <a:buClr>
                <a:schemeClr val="dk1"/>
              </a:buClr>
              <a:buSzPts val="1100"/>
              <a:buFont typeface="Arial"/>
              <a:buNone/>
            </a:pPr>
            <a:r>
              <a:rPr lang="en" sz="1200">
                <a:solidFill>
                  <a:srgbClr val="545860"/>
                </a:solidFill>
              </a:rPr>
              <a:t>Orchestration plays well with others: HP SA, Puppet, Jenkins, RHNSS, etc.</a:t>
            </a:r>
            <a:endParaRPr sz="1200">
              <a:solidFill>
                <a:srgbClr val="545860"/>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rgbClr val="545860"/>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8d58b552fe_7_163:notes"/>
          <p:cNvSpPr/>
          <p:nvPr>
            <p:ph idx="2" type="sldImg"/>
          </p:nvPr>
        </p:nvSpPr>
        <p:spPr>
          <a:xfrm>
            <a:off x="381309" y="685800"/>
            <a:ext cx="60960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8d58b552fe_7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a:solidFill>
                  <a:srgbClr val="333333"/>
                </a:solidFill>
                <a:highlight>
                  <a:srgbClr val="FFFFFF"/>
                </a:highlight>
              </a:rPr>
              <a:t>Ansible’s agentless architecture provides enablement for a wide variety of platforms that make it easy for them to be automated. With the move to Content Collections, it’s now even easier for the partners and community to build, test, and publish content at any time without the wait for it to be included in an actual Ansible release. Ansible Galaxy is the de-facto place for community content, while Automation Hub is the place for Certified content (selected certified platforms in bold, many more available).</a:t>
            </a:r>
            <a:endParaRPr>
              <a:solidFill>
                <a:srgbClr val="333333"/>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
                <a:solidFill>
                  <a:srgbClr val="333333"/>
                </a:solidFill>
                <a:highlight>
                  <a:srgbClr val="FFFFFF"/>
                </a:highlight>
              </a:rPr>
              <a:t>Uses OpenSSH and WinRM</a:t>
            </a:r>
            <a:endParaRPr>
              <a:solidFill>
                <a:srgbClr val="333333"/>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
                <a:solidFill>
                  <a:srgbClr val="333333"/>
                </a:solidFill>
                <a:highlight>
                  <a:srgbClr val="FFFFFF"/>
                </a:highlight>
              </a:rPr>
              <a:t>No agents to exploit or update</a:t>
            </a:r>
            <a:endParaRPr>
              <a:solidFill>
                <a:srgbClr val="333333"/>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
                <a:solidFill>
                  <a:srgbClr val="333333"/>
                </a:solidFill>
                <a:highlight>
                  <a:srgbClr val="FFFFFF"/>
                </a:highlight>
              </a:rPr>
              <a:t>Predictable, reliable and secure</a:t>
            </a:r>
            <a:endParaRPr>
              <a:solidFill>
                <a:schemeClr val="dk1"/>
              </a:solidFill>
            </a:endParaRPr>
          </a:p>
          <a:p>
            <a:pPr indent="0" lvl="0" marL="0" rtl="0" algn="l">
              <a:lnSpc>
                <a:spcPct val="100000"/>
              </a:lnSpc>
              <a:spcBef>
                <a:spcPts val="1100"/>
              </a:spcBef>
              <a:spcAft>
                <a:spcPts val="0"/>
              </a:spcAft>
              <a:buClr>
                <a:schemeClr val="dk1"/>
              </a:buClr>
              <a:buSzPts val="1100"/>
              <a:buFont typeface="Arial"/>
              <a:buNone/>
            </a:pPr>
            <a:r>
              <a:rPr lang="en">
                <a:solidFill>
                  <a:schemeClr val="dk1"/>
                </a:solidFill>
              </a:rPr>
              <a:t>Ansible automates technologies you already use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With the power of a community behind it generating more integrations every day</a:t>
            </a:r>
            <a:endParaRPr>
              <a:solidFill>
                <a:schemeClr val="dk1"/>
              </a:solidFill>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lnSpc>
                <a:spcPct val="100000"/>
              </a:lnSpc>
              <a:spcBef>
                <a:spcPts val="0"/>
              </a:spcBef>
              <a:spcAft>
                <a:spcPts val="0"/>
              </a:spcAft>
              <a:buSzPts val="1400"/>
              <a:buNone/>
            </a:pPr>
            <a:r>
              <a:rPr lang="en">
                <a:solidFill>
                  <a:schemeClr val="dk1"/>
                </a:solidFill>
              </a:rPr>
              <a:t>Points Tim Yeaton added here in his delivery:</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rPr lang="en">
                <a:solidFill>
                  <a:schemeClr val="dk1"/>
                </a:solidFill>
              </a:rPr>
              <a:t>Communities of partners building around our language </a:t>
            </a:r>
            <a:endParaRPr>
              <a:solidFill>
                <a:schemeClr val="dk1"/>
              </a:solidFill>
            </a:endParaRPr>
          </a:p>
          <a:p>
            <a:pPr indent="0" lvl="0" marL="0" rtl="0" algn="l">
              <a:lnSpc>
                <a:spcPct val="100000"/>
              </a:lnSpc>
              <a:spcBef>
                <a:spcPts val="0"/>
              </a:spcBef>
              <a:spcAft>
                <a:spcPts val="0"/>
              </a:spcAft>
              <a:buSzPts val="1400"/>
              <a:buNone/>
            </a:pPr>
            <a:r>
              <a:rPr lang="en">
                <a:solidFill>
                  <a:schemeClr val="dk1"/>
                </a:solidFill>
              </a:rPr>
              <a:t>Tremendous adoption to date - realization in order to scale you have to automate </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8d58b552fe_1_22:notes"/>
          <p:cNvSpPr/>
          <p:nvPr>
            <p:ph idx="2" type="sldImg"/>
          </p:nvPr>
        </p:nvSpPr>
        <p:spPr>
          <a:xfrm>
            <a:off x="470544" y="694170"/>
            <a:ext cx="5915512"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18" name="Google Shape;418;g8d58b552fe_1_22:notes"/>
          <p:cNvSpPr txBox="1"/>
          <p:nvPr>
            <p:ph idx="1" type="body"/>
          </p:nvPr>
        </p:nvSpPr>
        <p:spPr>
          <a:xfrm>
            <a:off x="686360" y="4342534"/>
            <a:ext cx="5486679" cy="4114511"/>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8d58b552fe_0_12:notes"/>
          <p:cNvSpPr/>
          <p:nvPr>
            <p:ph idx="2" type="sldImg"/>
          </p:nvPr>
        </p:nvSpPr>
        <p:spPr>
          <a:xfrm>
            <a:off x="470544" y="694170"/>
            <a:ext cx="59154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24" name="Google Shape;424;g8d58b552fe_0_12:notes"/>
          <p:cNvSpPr txBox="1"/>
          <p:nvPr>
            <p:ph idx="1" type="body"/>
          </p:nvPr>
        </p:nvSpPr>
        <p:spPr>
          <a:xfrm>
            <a:off x="686360" y="4342534"/>
            <a:ext cx="5486700" cy="4114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8d58b552fe_7_246:notes"/>
          <p:cNvSpPr/>
          <p:nvPr>
            <p:ph idx="2" type="sldImg"/>
          </p:nvPr>
        </p:nvSpPr>
        <p:spPr>
          <a:xfrm>
            <a:off x="381309" y="685800"/>
            <a:ext cx="60960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g8d58b552fe_7_2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rgbClr val="0E1012"/>
                </a:solidFill>
                <a:latin typeface="Calibri"/>
                <a:ea typeface="Calibri"/>
                <a:cs typeface="Calibri"/>
                <a:sym typeface="Calibri"/>
              </a:rPr>
              <a:t>Playbook example:</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200">
                <a:solidFill>
                  <a:srgbClr val="0E1012"/>
                </a:solidFill>
                <a:latin typeface="Calibri"/>
                <a:ea typeface="Calibri"/>
                <a:cs typeface="Calibri"/>
                <a:sym typeface="Calibri"/>
              </a:rPr>
              <a:t>The name fields are human-readable comments. Optional, but useful as comments to the Playbook. These strings also show up in Tower, so it is easy to correlate any failures in a long running Playbook.</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rgbClr val="0E1012"/>
              </a:buClr>
              <a:buSzPts val="1400"/>
              <a:buFont typeface="Calibri"/>
              <a:buNone/>
            </a:pPr>
            <a:r>
              <a:rPr lang="en" sz="1200">
                <a:solidFill>
                  <a:srgbClr val="0E1012"/>
                </a:solidFill>
                <a:latin typeface="Calibri"/>
                <a:ea typeface="Calibri"/>
                <a:cs typeface="Calibri"/>
                <a:sym typeface="Calibri"/>
              </a:rPr>
              <a:t>Inventory call-out</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400"/>
              <a:buFont typeface="Arial"/>
              <a:buNone/>
            </a:pPr>
            <a:r>
              <a:rPr lang="en" sz="1200">
                <a:solidFill>
                  <a:srgbClr val="0E1012"/>
                </a:solidFill>
                <a:latin typeface="Calibri"/>
                <a:ea typeface="Calibri"/>
                <a:cs typeface="Calibri"/>
                <a:sym typeface="Calibri"/>
              </a:rPr>
              <a:t>Variables can be handled in several different ways:</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00"/>
              <a:buFont typeface="Arial"/>
              <a:buNone/>
            </a:pPr>
            <a:r>
              <a:rPr lang="en" sz="1200">
                <a:solidFill>
                  <a:srgbClr val="0E1012"/>
                </a:solidFill>
                <a:latin typeface="Calibri"/>
                <a:ea typeface="Calibri"/>
                <a:cs typeface="Calibri"/>
                <a:sym typeface="Calibri"/>
              </a:rPr>
              <a:t>	Directly in the playbook</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00"/>
              <a:buFont typeface="Arial"/>
              <a:buNone/>
            </a:pPr>
            <a:r>
              <a:rPr lang="en" sz="1200">
                <a:solidFill>
                  <a:srgbClr val="0E1012"/>
                </a:solidFill>
                <a:latin typeface="Calibri"/>
                <a:ea typeface="Calibri"/>
                <a:cs typeface="Calibri"/>
                <a:sym typeface="Calibri"/>
              </a:rPr>
              <a:t>	As part of a separate vars file</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00"/>
              <a:buFont typeface="Arial"/>
              <a:buNone/>
            </a:pPr>
            <a:r>
              <a:rPr lang="en" sz="1200">
                <a:solidFill>
                  <a:srgbClr val="0E1012"/>
                </a:solidFill>
                <a:latin typeface="Calibri"/>
                <a:ea typeface="Calibri"/>
                <a:cs typeface="Calibri"/>
                <a:sym typeface="Calibri"/>
              </a:rPr>
              <a:t> 	Via the command line</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00"/>
              <a:buFont typeface="Arial"/>
              <a:buNone/>
            </a:pPr>
            <a:r>
              <a:rPr lang="en" sz="1200">
                <a:solidFill>
                  <a:srgbClr val="0E1012"/>
                </a:solidFill>
                <a:latin typeface="Calibri"/>
                <a:ea typeface="Calibri"/>
                <a:cs typeface="Calibri"/>
                <a:sym typeface="Calibri"/>
              </a:rPr>
              <a:t>	As output from a previous play</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00"/>
              <a:buFont typeface="Arial"/>
              <a:buNone/>
            </a:pPr>
            <a:r>
              <a:rPr lang="en" sz="1200">
                <a:solidFill>
                  <a:srgbClr val="0E1012"/>
                </a:solidFill>
                <a:latin typeface="Calibri"/>
                <a:ea typeface="Calibri"/>
                <a:cs typeface="Calibri"/>
                <a:sym typeface="Calibri"/>
              </a:rPr>
              <a:t>	Via Tower</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00"/>
              <a:buFont typeface="Arial"/>
              <a:buNone/>
            </a:pPr>
            <a:r>
              <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00"/>
              <a:buFont typeface="Arial"/>
              <a:buNone/>
            </a:pPr>
            <a:r>
              <a:rPr lang="en" sz="1200">
                <a:solidFill>
                  <a:srgbClr val="0E1012"/>
                </a:solidFill>
                <a:latin typeface="Calibri"/>
                <a:ea typeface="Calibri"/>
                <a:cs typeface="Calibri"/>
                <a:sym typeface="Calibri"/>
              </a:rPr>
              <a:t>You are not required to use root as the remote user. You can have Ansible connect and run the playbook as any user or even multiple users – as long as that user has the permission to perform the tasks in the playbook. You can even use multiple users and specify different users for different plays or tasks.</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00"/>
              <a:buFont typeface="Arial"/>
              <a:buNone/>
            </a:pPr>
            <a:r>
              <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00"/>
              <a:buFont typeface="Arial"/>
              <a:buNone/>
            </a:pPr>
            <a:r>
              <a:rPr lang="en" sz="1200">
                <a:solidFill>
                  <a:srgbClr val="0E1012"/>
                </a:solidFill>
                <a:latin typeface="Calibri"/>
                <a:ea typeface="Calibri"/>
                <a:cs typeface="Calibri"/>
                <a:sym typeface="Calibri"/>
              </a:rPr>
              <a:t>Ansible supports sudo, su, powerbroker, and other privilege escalation mechanisms.</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00"/>
              <a:buFont typeface="Arial"/>
              <a:buNone/>
            </a:pPr>
            <a:r>
              <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00"/>
              <a:buFont typeface="Arial"/>
              <a:buNone/>
            </a:pPr>
            <a:r>
              <a:rPr lang="en" sz="1200">
                <a:solidFill>
                  <a:srgbClr val="0E1012"/>
                </a:solidFill>
                <a:latin typeface="Calibri"/>
                <a:ea typeface="Calibri"/>
                <a:cs typeface="Calibri"/>
                <a:sym typeface="Calibri"/>
              </a:rPr>
              <a:t>The real work. General format:</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00"/>
              <a:buFont typeface="Arial"/>
              <a:buNone/>
            </a:pPr>
            <a:r>
              <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200">
                <a:solidFill>
                  <a:srgbClr val="0E1012"/>
                </a:solidFill>
                <a:latin typeface="Calibri"/>
                <a:ea typeface="Calibri"/>
                <a:cs typeface="Calibri"/>
                <a:sym typeface="Calibri"/>
              </a:rPr>
              <a:t>&lt;&lt;module&gt;&gt;: key=value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8d58b552fe_26_4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g8d58b552fe_26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rgbClr val="0E1012"/>
                </a:solidFill>
                <a:latin typeface="Calibri"/>
                <a:ea typeface="Calibri"/>
                <a:cs typeface="Calibri"/>
                <a:sym typeface="Calibri"/>
              </a:rPr>
              <a:t>Playbook example:</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200">
                <a:solidFill>
                  <a:srgbClr val="0E1012"/>
                </a:solidFill>
                <a:latin typeface="Calibri"/>
                <a:ea typeface="Calibri"/>
                <a:cs typeface="Calibri"/>
                <a:sym typeface="Calibri"/>
              </a:rPr>
              <a:t>The name fields are human-readable comments. Optional, but useful as comments to the Playbook. These strings also show up in Tower, so it is easy to correlate any failures in a long running Playbook.</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rgbClr val="0E1012"/>
              </a:buClr>
              <a:buSzPts val="1400"/>
              <a:buFont typeface="Calibri"/>
              <a:buNone/>
            </a:pPr>
            <a:r>
              <a:rPr lang="en" sz="1200">
                <a:solidFill>
                  <a:srgbClr val="0E1012"/>
                </a:solidFill>
                <a:latin typeface="Calibri"/>
                <a:ea typeface="Calibri"/>
                <a:cs typeface="Calibri"/>
                <a:sym typeface="Calibri"/>
              </a:rPr>
              <a:t>Inventory call-out</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400"/>
              <a:buFont typeface="Arial"/>
              <a:buNone/>
            </a:pPr>
            <a:r>
              <a:rPr lang="en" sz="1200">
                <a:solidFill>
                  <a:srgbClr val="0E1012"/>
                </a:solidFill>
                <a:latin typeface="Calibri"/>
                <a:ea typeface="Calibri"/>
                <a:cs typeface="Calibri"/>
                <a:sym typeface="Calibri"/>
              </a:rPr>
              <a:t>Variables can be handled in several different ways:</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00"/>
              <a:buFont typeface="Arial"/>
              <a:buNone/>
            </a:pPr>
            <a:r>
              <a:rPr lang="en" sz="1200">
                <a:solidFill>
                  <a:srgbClr val="0E1012"/>
                </a:solidFill>
                <a:latin typeface="Calibri"/>
                <a:ea typeface="Calibri"/>
                <a:cs typeface="Calibri"/>
                <a:sym typeface="Calibri"/>
              </a:rPr>
              <a:t>	Directly in the playbook</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00"/>
              <a:buFont typeface="Arial"/>
              <a:buNone/>
            </a:pPr>
            <a:r>
              <a:rPr lang="en" sz="1200">
                <a:solidFill>
                  <a:srgbClr val="0E1012"/>
                </a:solidFill>
                <a:latin typeface="Calibri"/>
                <a:ea typeface="Calibri"/>
                <a:cs typeface="Calibri"/>
                <a:sym typeface="Calibri"/>
              </a:rPr>
              <a:t>	As part of a separate vars file</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00"/>
              <a:buFont typeface="Arial"/>
              <a:buNone/>
            </a:pPr>
            <a:r>
              <a:rPr lang="en" sz="1200">
                <a:solidFill>
                  <a:srgbClr val="0E1012"/>
                </a:solidFill>
                <a:latin typeface="Calibri"/>
                <a:ea typeface="Calibri"/>
                <a:cs typeface="Calibri"/>
                <a:sym typeface="Calibri"/>
              </a:rPr>
              <a:t> 	Via the command line</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00"/>
              <a:buFont typeface="Arial"/>
              <a:buNone/>
            </a:pPr>
            <a:r>
              <a:rPr lang="en" sz="1200">
                <a:solidFill>
                  <a:srgbClr val="0E1012"/>
                </a:solidFill>
                <a:latin typeface="Calibri"/>
                <a:ea typeface="Calibri"/>
                <a:cs typeface="Calibri"/>
                <a:sym typeface="Calibri"/>
              </a:rPr>
              <a:t>	As output from a previous play</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00"/>
              <a:buFont typeface="Arial"/>
              <a:buNone/>
            </a:pPr>
            <a:r>
              <a:rPr lang="en" sz="1200">
                <a:solidFill>
                  <a:srgbClr val="0E1012"/>
                </a:solidFill>
                <a:latin typeface="Calibri"/>
                <a:ea typeface="Calibri"/>
                <a:cs typeface="Calibri"/>
                <a:sym typeface="Calibri"/>
              </a:rPr>
              <a:t>	Via Tower</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00"/>
              <a:buFont typeface="Arial"/>
              <a:buNone/>
            </a:pPr>
            <a:r>
              <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00"/>
              <a:buFont typeface="Arial"/>
              <a:buNone/>
            </a:pPr>
            <a:r>
              <a:rPr lang="en" sz="1200">
                <a:solidFill>
                  <a:srgbClr val="0E1012"/>
                </a:solidFill>
                <a:latin typeface="Calibri"/>
                <a:ea typeface="Calibri"/>
                <a:cs typeface="Calibri"/>
                <a:sym typeface="Calibri"/>
              </a:rPr>
              <a:t>You are not required to use root as the remote user. You can have Ansible connect and run the playbook as any user or even multiple users – as long as that user has the permission to perform the tasks in the playbook. You can even use multiple users and specify different users for different plays or tasks.</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00"/>
              <a:buFont typeface="Arial"/>
              <a:buNone/>
            </a:pPr>
            <a:r>
              <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00"/>
              <a:buFont typeface="Arial"/>
              <a:buNone/>
            </a:pPr>
            <a:r>
              <a:rPr lang="en" sz="1200">
                <a:solidFill>
                  <a:srgbClr val="0E1012"/>
                </a:solidFill>
                <a:latin typeface="Calibri"/>
                <a:ea typeface="Calibri"/>
                <a:cs typeface="Calibri"/>
                <a:sym typeface="Calibri"/>
              </a:rPr>
              <a:t>Ansible supports sudo, su, powerbroker, and other privilege escalation mechanisms.</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00"/>
              <a:buFont typeface="Arial"/>
              <a:buNone/>
            </a:pPr>
            <a:r>
              <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00"/>
              <a:buFont typeface="Arial"/>
              <a:buNone/>
            </a:pPr>
            <a:r>
              <a:rPr lang="en" sz="1200">
                <a:solidFill>
                  <a:srgbClr val="0E1012"/>
                </a:solidFill>
                <a:latin typeface="Calibri"/>
                <a:ea typeface="Calibri"/>
                <a:cs typeface="Calibri"/>
                <a:sym typeface="Calibri"/>
              </a:rPr>
              <a:t>The real work. General format:</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00"/>
              <a:buFont typeface="Arial"/>
              <a:buNone/>
            </a:pPr>
            <a:r>
              <a:t/>
            </a:r>
            <a:endParaRPr sz="1200">
              <a:solidFill>
                <a:srgbClr val="0E1012"/>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200">
                <a:solidFill>
                  <a:srgbClr val="0E1012"/>
                </a:solidFill>
                <a:latin typeface="Calibri"/>
                <a:ea typeface="Calibri"/>
                <a:cs typeface="Calibri"/>
                <a:sym typeface="Calibri"/>
              </a:rPr>
              <a:t>&lt;&lt;module&gt;&gt;: key=value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8d58b552fe_1_17:notes"/>
          <p:cNvSpPr/>
          <p:nvPr>
            <p:ph idx="2" type="sldImg"/>
          </p:nvPr>
        </p:nvSpPr>
        <p:spPr>
          <a:xfrm>
            <a:off x="470544" y="694170"/>
            <a:ext cx="5915512"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40" name="Google Shape;440;g8d58b552fe_1_17:notes"/>
          <p:cNvSpPr txBox="1"/>
          <p:nvPr>
            <p:ph idx="1" type="body"/>
          </p:nvPr>
        </p:nvSpPr>
        <p:spPr>
          <a:xfrm>
            <a:off x="686360" y="4342534"/>
            <a:ext cx="5486679" cy="4114511"/>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8d58b552fe_26_13:notes"/>
          <p:cNvSpPr/>
          <p:nvPr>
            <p:ph idx="2" type="sldImg"/>
          </p:nvPr>
        </p:nvSpPr>
        <p:spPr>
          <a:xfrm>
            <a:off x="470544" y="694170"/>
            <a:ext cx="59154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47" name="Google Shape;447;g8d58b552fe_26_13:notes"/>
          <p:cNvSpPr txBox="1"/>
          <p:nvPr>
            <p:ph idx="1" type="body"/>
          </p:nvPr>
        </p:nvSpPr>
        <p:spPr>
          <a:xfrm>
            <a:off x="686360" y="4342534"/>
            <a:ext cx="5486700" cy="4114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8d58b552fe_26_21:notes"/>
          <p:cNvSpPr/>
          <p:nvPr>
            <p:ph idx="2" type="sldImg"/>
          </p:nvPr>
        </p:nvSpPr>
        <p:spPr>
          <a:xfrm>
            <a:off x="470544" y="694170"/>
            <a:ext cx="59154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54" name="Google Shape;454;g8d58b552fe_26_21:notes"/>
          <p:cNvSpPr txBox="1"/>
          <p:nvPr>
            <p:ph idx="1" type="body"/>
          </p:nvPr>
        </p:nvSpPr>
        <p:spPr>
          <a:xfrm>
            <a:off x="686360" y="4342534"/>
            <a:ext cx="5486700" cy="4114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8d58b552fe_1_27:notes"/>
          <p:cNvSpPr/>
          <p:nvPr>
            <p:ph idx="2" type="sldImg"/>
          </p:nvPr>
        </p:nvSpPr>
        <p:spPr>
          <a:xfrm>
            <a:off x="470544" y="694170"/>
            <a:ext cx="5915512"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61" name="Google Shape;461;g8d58b552fe_1_27:notes"/>
          <p:cNvSpPr txBox="1"/>
          <p:nvPr>
            <p:ph idx="1" type="body"/>
          </p:nvPr>
        </p:nvSpPr>
        <p:spPr>
          <a:xfrm>
            <a:off x="686360" y="4342534"/>
            <a:ext cx="5486679" cy="4114511"/>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86c6ca157f_0_19:notes"/>
          <p:cNvSpPr/>
          <p:nvPr>
            <p:ph idx="2" type="sldImg"/>
          </p:nvPr>
        </p:nvSpPr>
        <p:spPr>
          <a:xfrm>
            <a:off x="470544" y="694170"/>
            <a:ext cx="59154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11" name="Google Shape;311;g86c6ca157f_0_19:notes"/>
          <p:cNvSpPr txBox="1"/>
          <p:nvPr>
            <p:ph idx="1" type="body"/>
          </p:nvPr>
        </p:nvSpPr>
        <p:spPr>
          <a:xfrm>
            <a:off x="686360" y="4342534"/>
            <a:ext cx="5486700" cy="4114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86c6ca157f_0_28:notes"/>
          <p:cNvSpPr/>
          <p:nvPr>
            <p:ph idx="2" type="sldImg"/>
          </p:nvPr>
        </p:nvSpPr>
        <p:spPr>
          <a:xfrm>
            <a:off x="470544" y="694170"/>
            <a:ext cx="59154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65" name="Google Shape;465;g86c6ca157f_0_28:notes"/>
          <p:cNvSpPr txBox="1"/>
          <p:nvPr>
            <p:ph idx="1" type="body"/>
          </p:nvPr>
        </p:nvSpPr>
        <p:spPr>
          <a:xfrm>
            <a:off x="686360" y="4342534"/>
            <a:ext cx="5486700" cy="4114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86c6ca157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86c6ca1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8d58b552fe_1_32:notes"/>
          <p:cNvSpPr/>
          <p:nvPr>
            <p:ph idx="2" type="sldImg"/>
          </p:nvPr>
        </p:nvSpPr>
        <p:spPr>
          <a:xfrm>
            <a:off x="470544" y="694170"/>
            <a:ext cx="5915512"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76" name="Google Shape;476;g8d58b552fe_1_32:notes"/>
          <p:cNvSpPr txBox="1"/>
          <p:nvPr>
            <p:ph idx="1" type="body"/>
          </p:nvPr>
        </p:nvSpPr>
        <p:spPr>
          <a:xfrm>
            <a:off x="686360" y="4342534"/>
            <a:ext cx="5486679" cy="4114511"/>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8d58b552fe_0_18:notes"/>
          <p:cNvSpPr/>
          <p:nvPr>
            <p:ph idx="2" type="sldImg"/>
          </p:nvPr>
        </p:nvSpPr>
        <p:spPr>
          <a:xfrm>
            <a:off x="470544" y="694170"/>
            <a:ext cx="59154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82" name="Google Shape;482;g8d58b552fe_0_18:notes"/>
          <p:cNvSpPr txBox="1"/>
          <p:nvPr>
            <p:ph idx="1" type="body"/>
          </p:nvPr>
        </p:nvSpPr>
        <p:spPr>
          <a:xfrm>
            <a:off x="686360" y="4342534"/>
            <a:ext cx="5486700" cy="4114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8d58b552fe_21_60:notes"/>
          <p:cNvSpPr txBox="1"/>
          <p:nvPr>
            <p:ph idx="1" type="body"/>
          </p:nvPr>
        </p:nvSpPr>
        <p:spPr>
          <a:xfrm>
            <a:off x="685787" y="4343386"/>
            <a:ext cx="5486400" cy="4114800"/>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488" name="Google Shape;488;g8d58b552fe_21_60:notes"/>
          <p:cNvSpPr/>
          <p:nvPr>
            <p:ph idx="2" type="sldImg"/>
          </p:nvPr>
        </p:nvSpPr>
        <p:spPr>
          <a:xfrm>
            <a:off x="1143221" y="685795"/>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8d58b552fe_26_0:notes"/>
          <p:cNvSpPr/>
          <p:nvPr>
            <p:ph idx="2" type="sldImg"/>
          </p:nvPr>
        </p:nvSpPr>
        <p:spPr>
          <a:xfrm>
            <a:off x="470544" y="694170"/>
            <a:ext cx="59154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04" name="Google Shape;504;g8d58b552fe_26_0:notes"/>
          <p:cNvSpPr txBox="1"/>
          <p:nvPr>
            <p:ph idx="1" type="body"/>
          </p:nvPr>
        </p:nvSpPr>
        <p:spPr>
          <a:xfrm>
            <a:off x="686360" y="4342534"/>
            <a:ext cx="5486700" cy="4114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1200"/>
              <a:t>1. A Tower developer builds or modifies an asset in the dev version of Tower.</a:t>
            </a:r>
            <a:endParaRPr sz="1200"/>
          </a:p>
          <a:p>
            <a:pPr indent="0" lvl="0" marL="0" rtl="0" algn="l">
              <a:spcBef>
                <a:spcPts val="0"/>
              </a:spcBef>
              <a:spcAft>
                <a:spcPts val="0"/>
              </a:spcAft>
              <a:buClr>
                <a:schemeClr val="dk1"/>
              </a:buClr>
              <a:buSzPts val="1100"/>
              <a:buFont typeface="Arial"/>
              <a:buNone/>
            </a:pPr>
            <a:r>
              <a:rPr lang="en" sz="1200"/>
              <a:t>2. A Tower administrator runs a job telling dev Tower to export its assets.</a:t>
            </a:r>
            <a:endParaRPr sz="1200"/>
          </a:p>
          <a:p>
            <a:pPr indent="0" lvl="0" marL="0" rtl="0" algn="l">
              <a:spcBef>
                <a:spcPts val="0"/>
              </a:spcBef>
              <a:spcAft>
                <a:spcPts val="0"/>
              </a:spcAft>
              <a:buClr>
                <a:schemeClr val="dk1"/>
              </a:buClr>
              <a:buSzPts val="1100"/>
              <a:buFont typeface="Arial"/>
              <a:buNone/>
            </a:pPr>
            <a:r>
              <a:rPr lang="en" sz="1200"/>
              <a:t>3. The job commits the files into an SCM</a:t>
            </a:r>
            <a:endParaRPr sz="1200"/>
          </a:p>
          <a:p>
            <a:pPr indent="0" lvl="0" marL="0" rtl="0" algn="l">
              <a:spcBef>
                <a:spcPts val="0"/>
              </a:spcBef>
              <a:spcAft>
                <a:spcPts val="0"/>
              </a:spcAft>
              <a:buClr>
                <a:schemeClr val="dk1"/>
              </a:buClr>
              <a:buSzPts val="1100"/>
              <a:buFont typeface="Arial"/>
              <a:buNone/>
            </a:pPr>
            <a:r>
              <a:rPr lang="en" sz="1200"/>
              <a:t>4. The SCM notifies a CI tool (or the CI tool polls the SCM)</a:t>
            </a:r>
            <a:endParaRPr sz="1200"/>
          </a:p>
          <a:p>
            <a:pPr indent="0" lvl="0" marL="0" rtl="0" algn="l">
              <a:spcBef>
                <a:spcPts val="0"/>
              </a:spcBef>
              <a:spcAft>
                <a:spcPts val="0"/>
              </a:spcAft>
              <a:buClr>
                <a:schemeClr val="dk1"/>
              </a:buClr>
              <a:buSzPts val="1100"/>
              <a:buFont typeface="Arial"/>
              <a:buNone/>
            </a:pPr>
            <a:r>
              <a:rPr lang="en" sz="1200"/>
              <a:t>5. The CI tool calls to the import job on the Dev Tower instance</a:t>
            </a:r>
            <a:endParaRPr sz="1200"/>
          </a:p>
          <a:p>
            <a:pPr indent="0" lvl="0" marL="0" rtl="0" algn="l">
              <a:spcBef>
                <a:spcPts val="0"/>
              </a:spcBef>
              <a:spcAft>
                <a:spcPts val="0"/>
              </a:spcAft>
              <a:buSzPts val="1100"/>
              <a:buNone/>
            </a:pPr>
            <a:r>
              <a:rPr lang="en" sz="1200"/>
              <a:t>6. The job on the Dev Tower instance calls to the Prod Tower instance to update its assets.690317</a:t>
            </a:r>
            <a:endParaRPr sz="1200"/>
          </a:p>
          <a:p>
            <a:pPr indent="0" lvl="0" marL="0" rtl="0" algn="l">
              <a:spcBef>
                <a:spcPts val="0"/>
              </a:spcBef>
              <a:spcAft>
                <a:spcPts val="0"/>
              </a:spcAft>
              <a:buSzPts val="1100"/>
              <a:buNone/>
            </a:pPr>
            <a:r>
              <a:t/>
            </a:r>
            <a:endParaRPr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86c6ca157f_0_0:notes"/>
          <p:cNvSpPr/>
          <p:nvPr>
            <p:ph idx="2" type="sldImg"/>
          </p:nvPr>
        </p:nvSpPr>
        <p:spPr>
          <a:xfrm>
            <a:off x="470544" y="694170"/>
            <a:ext cx="59154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10" name="Google Shape;510;g86c6ca157f_0_0:notes"/>
          <p:cNvSpPr txBox="1"/>
          <p:nvPr>
            <p:ph idx="1" type="body"/>
          </p:nvPr>
        </p:nvSpPr>
        <p:spPr>
          <a:xfrm>
            <a:off x="686360" y="4342534"/>
            <a:ext cx="5486700" cy="4114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1200"/>
              <a:t>1. A Tower developer builds or modifies an asset in the dev version of Tower.</a:t>
            </a:r>
            <a:endParaRPr sz="1200"/>
          </a:p>
          <a:p>
            <a:pPr indent="0" lvl="0" marL="0" rtl="0" algn="l">
              <a:spcBef>
                <a:spcPts val="0"/>
              </a:spcBef>
              <a:spcAft>
                <a:spcPts val="0"/>
              </a:spcAft>
              <a:buClr>
                <a:schemeClr val="dk1"/>
              </a:buClr>
              <a:buSzPts val="1100"/>
              <a:buFont typeface="Arial"/>
              <a:buNone/>
            </a:pPr>
            <a:r>
              <a:rPr lang="en" sz="1200"/>
              <a:t>2. A Tower administrator runs a job telling dev Tower to export its assets.</a:t>
            </a:r>
            <a:endParaRPr sz="1200"/>
          </a:p>
          <a:p>
            <a:pPr indent="0" lvl="0" marL="0" rtl="0" algn="l">
              <a:spcBef>
                <a:spcPts val="0"/>
              </a:spcBef>
              <a:spcAft>
                <a:spcPts val="0"/>
              </a:spcAft>
              <a:buClr>
                <a:schemeClr val="dk1"/>
              </a:buClr>
              <a:buSzPts val="1100"/>
              <a:buFont typeface="Arial"/>
              <a:buNone/>
            </a:pPr>
            <a:r>
              <a:rPr lang="en" sz="1200"/>
              <a:t>3. The job commits the files into an SCM</a:t>
            </a:r>
            <a:endParaRPr sz="1200"/>
          </a:p>
          <a:p>
            <a:pPr indent="0" lvl="0" marL="0" rtl="0" algn="l">
              <a:spcBef>
                <a:spcPts val="0"/>
              </a:spcBef>
              <a:spcAft>
                <a:spcPts val="0"/>
              </a:spcAft>
              <a:buClr>
                <a:schemeClr val="dk1"/>
              </a:buClr>
              <a:buSzPts val="1100"/>
              <a:buFont typeface="Arial"/>
              <a:buNone/>
            </a:pPr>
            <a:r>
              <a:rPr lang="en" sz="1200"/>
              <a:t>4. The SCM notifies a CI tool (or the CI tool polls the SCM)</a:t>
            </a:r>
            <a:endParaRPr sz="1200"/>
          </a:p>
          <a:p>
            <a:pPr indent="0" lvl="0" marL="0" rtl="0" algn="l">
              <a:spcBef>
                <a:spcPts val="0"/>
              </a:spcBef>
              <a:spcAft>
                <a:spcPts val="0"/>
              </a:spcAft>
              <a:buClr>
                <a:schemeClr val="dk1"/>
              </a:buClr>
              <a:buSzPts val="1100"/>
              <a:buFont typeface="Arial"/>
              <a:buNone/>
            </a:pPr>
            <a:r>
              <a:rPr lang="en" sz="1200"/>
              <a:t>5. The CI tool calls to the import job on the Dev Tower instance</a:t>
            </a:r>
            <a:endParaRPr sz="1200"/>
          </a:p>
          <a:p>
            <a:pPr indent="0" lvl="0" marL="0" rtl="0" algn="l">
              <a:spcBef>
                <a:spcPts val="0"/>
              </a:spcBef>
              <a:spcAft>
                <a:spcPts val="0"/>
              </a:spcAft>
              <a:buSzPts val="1100"/>
              <a:buNone/>
            </a:pPr>
            <a:r>
              <a:rPr lang="en" sz="1200"/>
              <a:t>6. The job on the Dev Tower instance calls to the Prod Tower instance to update its assets.690317</a:t>
            </a:r>
            <a:endParaRPr sz="1200"/>
          </a:p>
          <a:p>
            <a:pPr indent="0" lvl="0" marL="0" rtl="0" algn="l">
              <a:spcBef>
                <a:spcPts val="0"/>
              </a:spcBef>
              <a:spcAft>
                <a:spcPts val="0"/>
              </a:spcAft>
              <a:buSzPts val="1100"/>
              <a:buNone/>
            </a:pPr>
            <a:r>
              <a:t/>
            </a:r>
            <a:endParaRPr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86c6ca157f_0_6:notes"/>
          <p:cNvSpPr/>
          <p:nvPr>
            <p:ph idx="2" type="sldImg"/>
          </p:nvPr>
        </p:nvSpPr>
        <p:spPr>
          <a:xfrm>
            <a:off x="470544" y="694170"/>
            <a:ext cx="59154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16" name="Google Shape;516;g86c6ca157f_0_6:notes"/>
          <p:cNvSpPr txBox="1"/>
          <p:nvPr>
            <p:ph idx="1" type="body"/>
          </p:nvPr>
        </p:nvSpPr>
        <p:spPr>
          <a:xfrm>
            <a:off x="686360" y="4342534"/>
            <a:ext cx="5486700" cy="4114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SzPts val="1100"/>
              <a:buNone/>
            </a:pPr>
            <a:r>
              <a:t/>
            </a:r>
            <a:endParaRPr sz="1200"/>
          </a:p>
          <a:p>
            <a:pPr indent="0" lvl="0" marL="0" rtl="0" algn="l">
              <a:spcBef>
                <a:spcPts val="0"/>
              </a:spcBef>
              <a:spcAft>
                <a:spcPts val="0"/>
              </a:spcAft>
              <a:buSzPts val="1100"/>
              <a:buNone/>
            </a:pPr>
            <a:r>
              <a:t/>
            </a:r>
            <a:endParaRPr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86c6ca157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86c6ca157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8d58b552fe_26_28:notes"/>
          <p:cNvSpPr/>
          <p:nvPr>
            <p:ph idx="2" type="sldImg"/>
          </p:nvPr>
        </p:nvSpPr>
        <p:spPr>
          <a:xfrm>
            <a:off x="470544" y="694170"/>
            <a:ext cx="59154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17" name="Google Shape;317;g8d58b552fe_26_28:notes"/>
          <p:cNvSpPr txBox="1"/>
          <p:nvPr>
            <p:ph idx="1" type="body"/>
          </p:nvPr>
        </p:nvSpPr>
        <p:spPr>
          <a:xfrm>
            <a:off x="686360" y="4342534"/>
            <a:ext cx="5486700" cy="4114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8d58b552fe_26_33:notes"/>
          <p:cNvSpPr txBox="1"/>
          <p:nvPr>
            <p:ph idx="1" type="body"/>
          </p:nvPr>
        </p:nvSpPr>
        <p:spPr>
          <a:xfrm>
            <a:off x="685787" y="4343386"/>
            <a:ext cx="5486400" cy="4114800"/>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323" name="Google Shape;323;g8d58b552fe_26_33:notes"/>
          <p:cNvSpPr/>
          <p:nvPr>
            <p:ph idx="2" type="sldImg"/>
          </p:nvPr>
        </p:nvSpPr>
        <p:spPr>
          <a:xfrm>
            <a:off x="1143221" y="685795"/>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8d58b552fe_15_8:notes"/>
          <p:cNvSpPr/>
          <p:nvPr>
            <p:ph idx="2" type="sldImg"/>
          </p:nvPr>
        </p:nvSpPr>
        <p:spPr>
          <a:xfrm>
            <a:off x="470544" y="694170"/>
            <a:ext cx="59154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39" name="Google Shape;339;g8d58b552fe_15_8:notes"/>
          <p:cNvSpPr txBox="1"/>
          <p:nvPr>
            <p:ph idx="1" type="body"/>
          </p:nvPr>
        </p:nvSpPr>
        <p:spPr>
          <a:xfrm>
            <a:off x="686360" y="4342534"/>
            <a:ext cx="5486700" cy="4114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8d58b552fe_7_153:notes"/>
          <p:cNvSpPr/>
          <p:nvPr>
            <p:ph idx="2" type="sldImg"/>
          </p:nvPr>
        </p:nvSpPr>
        <p:spPr>
          <a:xfrm>
            <a:off x="381300" y="685800"/>
            <a:ext cx="60960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8d58b552fe_7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8d58b552fe_1_12:notes"/>
          <p:cNvSpPr/>
          <p:nvPr>
            <p:ph idx="2" type="sldImg"/>
          </p:nvPr>
        </p:nvSpPr>
        <p:spPr>
          <a:xfrm>
            <a:off x="470544" y="694170"/>
            <a:ext cx="5915512"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50" name="Google Shape;350;g8d58b552fe_1_12:notes"/>
          <p:cNvSpPr txBox="1"/>
          <p:nvPr>
            <p:ph idx="1" type="body"/>
          </p:nvPr>
        </p:nvSpPr>
        <p:spPr>
          <a:xfrm>
            <a:off x="686360" y="4342534"/>
            <a:ext cx="5486679" cy="4114511"/>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8d58b552fe_1_7:notes"/>
          <p:cNvSpPr/>
          <p:nvPr>
            <p:ph idx="2" type="sldImg"/>
          </p:nvPr>
        </p:nvSpPr>
        <p:spPr>
          <a:xfrm>
            <a:off x="470544" y="694170"/>
            <a:ext cx="5915512"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56" name="Google Shape;356;g8d58b552fe_1_7:notes"/>
          <p:cNvSpPr txBox="1"/>
          <p:nvPr>
            <p:ph idx="1" type="body"/>
          </p:nvPr>
        </p:nvSpPr>
        <p:spPr>
          <a:xfrm>
            <a:off x="686360" y="4342534"/>
            <a:ext cx="5486679" cy="4114511"/>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8d58b552fe_35_0:notes"/>
          <p:cNvSpPr/>
          <p:nvPr>
            <p:ph idx="2" type="sldImg"/>
          </p:nvPr>
        </p:nvSpPr>
        <p:spPr>
          <a:xfrm>
            <a:off x="470544" y="694170"/>
            <a:ext cx="59154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62" name="Google Shape;362;g8d58b552fe_35_0:notes"/>
          <p:cNvSpPr txBox="1"/>
          <p:nvPr>
            <p:ph idx="1" type="body"/>
          </p:nvPr>
        </p:nvSpPr>
        <p:spPr>
          <a:xfrm>
            <a:off x="686360" y="4342534"/>
            <a:ext cx="5486700" cy="4114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1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8.png"/><Relationship Id="rId6" Type="http://schemas.openxmlformats.org/officeDocument/2006/relationships/image" Target="../media/image10.png"/><Relationship Id="rId7"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24.png"/><Relationship Id="rId5" Type="http://schemas.openxmlformats.org/officeDocument/2006/relationships/image" Target="../media/image17.png"/><Relationship Id="rId6"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1.png"/><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22.png"/><Relationship Id="rId6" Type="http://schemas.openxmlformats.org/officeDocument/2006/relationships/image" Target="../media/image19.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black">
  <p:cSld name="CUSTOM_4_1_2">
    <p:spTree>
      <p:nvGrpSpPr>
        <p:cNvPr id="51" name="Shape 51"/>
        <p:cNvGrpSpPr/>
        <p:nvPr/>
      </p:nvGrpSpPr>
      <p:grpSpPr>
        <a:xfrm>
          <a:off x="0" y="0"/>
          <a:ext cx="0" cy="0"/>
          <a:chOff x="0" y="0"/>
          <a:chExt cx="0" cy="0"/>
        </a:xfrm>
      </p:grpSpPr>
      <p:sp>
        <p:nvSpPr>
          <p:cNvPr id="52" name="Google Shape;52;p14"/>
          <p:cNvSpPr txBox="1"/>
          <p:nvPr>
            <p:ph type="title"/>
          </p:nvPr>
        </p:nvSpPr>
        <p:spPr>
          <a:xfrm>
            <a:off x="1314450" y="709500"/>
            <a:ext cx="6514930" cy="725850"/>
          </a:xfrm>
          <a:prstGeom prst="rect">
            <a:avLst/>
          </a:prstGeom>
          <a:noFill/>
          <a:ln>
            <a:noFill/>
          </a:ln>
        </p:spPr>
        <p:txBody>
          <a:bodyPr anchorCtr="0" anchor="t" bIns="68575" lIns="68575" spcFirstLastPara="1" rIns="68575" wrap="square" tIns="68575">
            <a:noAutofit/>
          </a:bodyPr>
          <a:lstStyle>
            <a:lvl1pPr lvl="0" marR="0" rtl="0" algn="ctr">
              <a:lnSpc>
                <a:spcPct val="130000"/>
              </a:lnSpc>
              <a:spcBef>
                <a:spcPts val="0"/>
              </a:spcBef>
              <a:spcAft>
                <a:spcPts val="0"/>
              </a:spcAft>
              <a:buClr>
                <a:srgbClr val="000000"/>
              </a:buClr>
              <a:buSzPts val="2300"/>
              <a:buFont typeface="Arial"/>
              <a:buNone/>
              <a:defRPr b="0" i="0" sz="2300" u="none" cap="none" strike="noStrike">
                <a:solidFill>
                  <a:srgbClr val="EBEBEB"/>
                </a:solidFill>
                <a:latin typeface="Arial"/>
                <a:ea typeface="Arial"/>
                <a:cs typeface="Arial"/>
                <a:sym typeface="Arial"/>
              </a:defRPr>
            </a:lvl1pPr>
            <a:lvl2pPr lvl="1" marR="0" rtl="0" algn="ctr">
              <a:lnSpc>
                <a:spcPct val="130000"/>
              </a:lnSpc>
              <a:spcBef>
                <a:spcPts val="0"/>
              </a:spcBef>
              <a:spcAft>
                <a:spcPts val="0"/>
              </a:spcAft>
              <a:buClr>
                <a:srgbClr val="000000"/>
              </a:buClr>
              <a:buSzPts val="2300"/>
              <a:buFont typeface="Arial"/>
              <a:buNone/>
              <a:defRPr b="0" i="0" sz="2300" u="none" cap="none" strike="noStrike">
                <a:solidFill>
                  <a:srgbClr val="EBEBEB"/>
                </a:solidFill>
                <a:latin typeface="Arial"/>
                <a:ea typeface="Arial"/>
                <a:cs typeface="Arial"/>
                <a:sym typeface="Arial"/>
              </a:defRPr>
            </a:lvl2pPr>
            <a:lvl3pPr lvl="2" marR="0" rtl="0" algn="ctr">
              <a:lnSpc>
                <a:spcPct val="130000"/>
              </a:lnSpc>
              <a:spcBef>
                <a:spcPts val="0"/>
              </a:spcBef>
              <a:spcAft>
                <a:spcPts val="0"/>
              </a:spcAft>
              <a:buClr>
                <a:srgbClr val="000000"/>
              </a:buClr>
              <a:buSzPts val="2300"/>
              <a:buFont typeface="Arial"/>
              <a:buNone/>
              <a:defRPr b="0" i="0" sz="2300" u="none" cap="none" strike="noStrike">
                <a:solidFill>
                  <a:srgbClr val="EBEBEB"/>
                </a:solidFill>
                <a:latin typeface="Arial"/>
                <a:ea typeface="Arial"/>
                <a:cs typeface="Arial"/>
                <a:sym typeface="Arial"/>
              </a:defRPr>
            </a:lvl3pPr>
            <a:lvl4pPr lvl="3" marR="0" rtl="0" algn="ctr">
              <a:lnSpc>
                <a:spcPct val="130000"/>
              </a:lnSpc>
              <a:spcBef>
                <a:spcPts val="0"/>
              </a:spcBef>
              <a:spcAft>
                <a:spcPts val="0"/>
              </a:spcAft>
              <a:buClr>
                <a:srgbClr val="000000"/>
              </a:buClr>
              <a:buSzPts val="2300"/>
              <a:buFont typeface="Arial"/>
              <a:buNone/>
              <a:defRPr b="0" i="0" sz="2300" u="none" cap="none" strike="noStrike">
                <a:solidFill>
                  <a:srgbClr val="EBEBEB"/>
                </a:solidFill>
                <a:latin typeface="Arial"/>
                <a:ea typeface="Arial"/>
                <a:cs typeface="Arial"/>
                <a:sym typeface="Arial"/>
              </a:defRPr>
            </a:lvl4pPr>
            <a:lvl5pPr lvl="4" marR="0" rtl="0" algn="ctr">
              <a:lnSpc>
                <a:spcPct val="130000"/>
              </a:lnSpc>
              <a:spcBef>
                <a:spcPts val="0"/>
              </a:spcBef>
              <a:spcAft>
                <a:spcPts val="0"/>
              </a:spcAft>
              <a:buClr>
                <a:srgbClr val="000000"/>
              </a:buClr>
              <a:buSzPts val="2300"/>
              <a:buFont typeface="Arial"/>
              <a:buNone/>
              <a:defRPr b="0" i="0" sz="2300" u="none" cap="none" strike="noStrike">
                <a:solidFill>
                  <a:srgbClr val="EBEBEB"/>
                </a:solidFill>
                <a:latin typeface="Arial"/>
                <a:ea typeface="Arial"/>
                <a:cs typeface="Arial"/>
                <a:sym typeface="Arial"/>
              </a:defRPr>
            </a:lvl5pPr>
            <a:lvl6pPr lvl="5" marR="0" rtl="0" algn="ctr">
              <a:lnSpc>
                <a:spcPct val="130000"/>
              </a:lnSpc>
              <a:spcBef>
                <a:spcPts val="0"/>
              </a:spcBef>
              <a:spcAft>
                <a:spcPts val="0"/>
              </a:spcAft>
              <a:buClr>
                <a:srgbClr val="000000"/>
              </a:buClr>
              <a:buSzPts val="2300"/>
              <a:buFont typeface="Arial"/>
              <a:buNone/>
              <a:defRPr b="0" i="0" sz="2300" u="none" cap="none" strike="noStrike">
                <a:solidFill>
                  <a:srgbClr val="EBEBEB"/>
                </a:solidFill>
                <a:latin typeface="Arial"/>
                <a:ea typeface="Arial"/>
                <a:cs typeface="Arial"/>
                <a:sym typeface="Arial"/>
              </a:defRPr>
            </a:lvl6pPr>
            <a:lvl7pPr lvl="6" marR="0" rtl="0" algn="ctr">
              <a:lnSpc>
                <a:spcPct val="130000"/>
              </a:lnSpc>
              <a:spcBef>
                <a:spcPts val="0"/>
              </a:spcBef>
              <a:spcAft>
                <a:spcPts val="0"/>
              </a:spcAft>
              <a:buClr>
                <a:srgbClr val="000000"/>
              </a:buClr>
              <a:buSzPts val="2300"/>
              <a:buFont typeface="Arial"/>
              <a:buNone/>
              <a:defRPr b="0" i="0" sz="2300" u="none" cap="none" strike="noStrike">
                <a:solidFill>
                  <a:srgbClr val="EBEBEB"/>
                </a:solidFill>
                <a:latin typeface="Arial"/>
                <a:ea typeface="Arial"/>
                <a:cs typeface="Arial"/>
                <a:sym typeface="Arial"/>
              </a:defRPr>
            </a:lvl7pPr>
            <a:lvl8pPr lvl="7" marR="0" rtl="0" algn="ctr">
              <a:lnSpc>
                <a:spcPct val="130000"/>
              </a:lnSpc>
              <a:spcBef>
                <a:spcPts val="0"/>
              </a:spcBef>
              <a:spcAft>
                <a:spcPts val="0"/>
              </a:spcAft>
              <a:buClr>
                <a:srgbClr val="000000"/>
              </a:buClr>
              <a:buSzPts val="2300"/>
              <a:buFont typeface="Arial"/>
              <a:buNone/>
              <a:defRPr b="0" i="0" sz="2300" u="none" cap="none" strike="noStrike">
                <a:solidFill>
                  <a:srgbClr val="EBEBEB"/>
                </a:solidFill>
                <a:latin typeface="Arial"/>
                <a:ea typeface="Arial"/>
                <a:cs typeface="Arial"/>
                <a:sym typeface="Arial"/>
              </a:defRPr>
            </a:lvl8pPr>
            <a:lvl9pPr lvl="8" marR="0" rtl="0" algn="ctr">
              <a:lnSpc>
                <a:spcPct val="130000"/>
              </a:lnSpc>
              <a:spcBef>
                <a:spcPts val="0"/>
              </a:spcBef>
              <a:spcAft>
                <a:spcPts val="0"/>
              </a:spcAft>
              <a:buClr>
                <a:srgbClr val="000000"/>
              </a:buClr>
              <a:buSzPts val="2300"/>
              <a:buFont typeface="Arial"/>
              <a:buNone/>
              <a:defRPr b="0" i="0" sz="2300" u="none" cap="none" strike="noStrike">
                <a:solidFill>
                  <a:srgbClr val="EBEBEB"/>
                </a:solidFill>
                <a:latin typeface="Arial"/>
                <a:ea typeface="Arial"/>
                <a:cs typeface="Arial"/>
                <a:sym typeface="Arial"/>
              </a:defRPr>
            </a:lvl9pPr>
          </a:lstStyle>
          <a:p/>
        </p:txBody>
      </p:sp>
      <p:cxnSp>
        <p:nvCxnSpPr>
          <p:cNvPr id="53" name="Google Shape;53;p14"/>
          <p:cNvCxnSpPr/>
          <p:nvPr/>
        </p:nvCxnSpPr>
        <p:spPr>
          <a:xfrm rot="10800000">
            <a:off x="335831" y="75"/>
            <a:ext cx="0" cy="664875"/>
          </a:xfrm>
          <a:prstGeom prst="straightConnector1">
            <a:avLst/>
          </a:prstGeom>
          <a:noFill/>
          <a:ln cap="flat" cmpd="sng" w="9525">
            <a:solidFill>
              <a:srgbClr val="EE0000"/>
            </a:solidFill>
            <a:prstDash val="solid"/>
            <a:round/>
            <a:headEnd len="sm" w="sm" type="none"/>
            <a:tailEnd len="sm" w="sm" type="none"/>
          </a:ln>
        </p:spPr>
      </p:cxnSp>
      <p:sp>
        <p:nvSpPr>
          <p:cNvPr id="54" name="Google Shape;54;p14"/>
          <p:cNvSpPr txBox="1"/>
          <p:nvPr>
            <p:ph idx="1" type="subTitle"/>
          </p:nvPr>
        </p:nvSpPr>
        <p:spPr>
          <a:xfrm>
            <a:off x="335831" y="41581"/>
            <a:ext cx="3861741" cy="612225"/>
          </a:xfrm>
          <a:prstGeom prst="rect">
            <a:avLst/>
          </a:prstGeom>
          <a:noFill/>
          <a:ln>
            <a:noFill/>
          </a:ln>
        </p:spPr>
        <p:txBody>
          <a:bodyPr anchorCtr="0" anchor="ctr" bIns="68575" lIns="329225" spcFirstLastPara="1" rIns="68575" wrap="square" tIns="68575">
            <a:noAutofit/>
          </a:bodyPr>
          <a:lstStyle>
            <a:lvl1pPr lvl="0" marR="0" rtl="0" algn="l">
              <a:lnSpc>
                <a:spcPct val="100000"/>
              </a:lnSpc>
              <a:spcBef>
                <a:spcPts val="0"/>
              </a:spcBef>
              <a:spcAft>
                <a:spcPts val="0"/>
              </a:spcAft>
              <a:buClr>
                <a:srgbClr val="EBEBEB"/>
              </a:buClr>
              <a:buSzPts val="700"/>
              <a:buFont typeface="Overpass SemiBold"/>
              <a:buNone/>
              <a:defRPr b="0" i="0" sz="700" u="none" cap="none" strike="noStrike">
                <a:solidFill>
                  <a:srgbClr val="EBEBEB"/>
                </a:solidFill>
                <a:latin typeface="Overpass SemiBold"/>
                <a:ea typeface="Overpass SemiBold"/>
                <a:cs typeface="Overpass SemiBold"/>
                <a:sym typeface="Overpass SemiBold"/>
              </a:defRPr>
            </a:lvl1pPr>
            <a:lvl2pPr lvl="1" marR="0" rtl="0" algn="l">
              <a:lnSpc>
                <a:spcPct val="100000"/>
              </a:lnSpc>
              <a:spcBef>
                <a:spcPts val="0"/>
              </a:spcBef>
              <a:spcAft>
                <a:spcPts val="0"/>
              </a:spcAft>
              <a:buClr>
                <a:srgbClr val="EBEBEB"/>
              </a:buClr>
              <a:buSzPts val="700"/>
              <a:buFont typeface="Overpass SemiBold"/>
              <a:buNone/>
              <a:defRPr b="0" i="0" sz="700" u="none" cap="none" strike="noStrike">
                <a:solidFill>
                  <a:srgbClr val="EBEBEB"/>
                </a:solidFill>
                <a:latin typeface="Overpass SemiBold"/>
                <a:ea typeface="Overpass SemiBold"/>
                <a:cs typeface="Overpass SemiBold"/>
                <a:sym typeface="Overpass SemiBold"/>
              </a:defRPr>
            </a:lvl2pPr>
            <a:lvl3pPr lvl="2" marR="0" rtl="0" algn="l">
              <a:lnSpc>
                <a:spcPct val="100000"/>
              </a:lnSpc>
              <a:spcBef>
                <a:spcPts val="0"/>
              </a:spcBef>
              <a:spcAft>
                <a:spcPts val="0"/>
              </a:spcAft>
              <a:buClr>
                <a:srgbClr val="EBEBEB"/>
              </a:buClr>
              <a:buSzPts val="700"/>
              <a:buFont typeface="Overpass SemiBold"/>
              <a:buNone/>
              <a:defRPr b="0" i="0" sz="700" u="none" cap="none" strike="noStrike">
                <a:solidFill>
                  <a:srgbClr val="EBEBEB"/>
                </a:solidFill>
                <a:latin typeface="Overpass SemiBold"/>
                <a:ea typeface="Overpass SemiBold"/>
                <a:cs typeface="Overpass SemiBold"/>
                <a:sym typeface="Overpass SemiBold"/>
              </a:defRPr>
            </a:lvl3pPr>
            <a:lvl4pPr lvl="3" marR="0" rtl="0" algn="l">
              <a:lnSpc>
                <a:spcPct val="100000"/>
              </a:lnSpc>
              <a:spcBef>
                <a:spcPts val="0"/>
              </a:spcBef>
              <a:spcAft>
                <a:spcPts val="0"/>
              </a:spcAft>
              <a:buClr>
                <a:srgbClr val="EBEBEB"/>
              </a:buClr>
              <a:buSzPts val="700"/>
              <a:buFont typeface="Overpass SemiBold"/>
              <a:buNone/>
              <a:defRPr b="0" i="0" sz="700" u="none" cap="none" strike="noStrike">
                <a:solidFill>
                  <a:srgbClr val="EBEBEB"/>
                </a:solidFill>
                <a:latin typeface="Overpass SemiBold"/>
                <a:ea typeface="Overpass SemiBold"/>
                <a:cs typeface="Overpass SemiBold"/>
                <a:sym typeface="Overpass SemiBold"/>
              </a:defRPr>
            </a:lvl4pPr>
            <a:lvl5pPr lvl="4" marR="0" rtl="0" algn="l">
              <a:lnSpc>
                <a:spcPct val="100000"/>
              </a:lnSpc>
              <a:spcBef>
                <a:spcPts val="0"/>
              </a:spcBef>
              <a:spcAft>
                <a:spcPts val="0"/>
              </a:spcAft>
              <a:buClr>
                <a:srgbClr val="EBEBEB"/>
              </a:buClr>
              <a:buSzPts val="700"/>
              <a:buFont typeface="Overpass SemiBold"/>
              <a:buNone/>
              <a:defRPr b="0" i="0" sz="700" u="none" cap="none" strike="noStrike">
                <a:solidFill>
                  <a:srgbClr val="EBEBEB"/>
                </a:solidFill>
                <a:latin typeface="Overpass SemiBold"/>
                <a:ea typeface="Overpass SemiBold"/>
                <a:cs typeface="Overpass SemiBold"/>
                <a:sym typeface="Overpass SemiBold"/>
              </a:defRPr>
            </a:lvl5pPr>
            <a:lvl6pPr lvl="5" marR="0" rtl="0" algn="l">
              <a:lnSpc>
                <a:spcPct val="100000"/>
              </a:lnSpc>
              <a:spcBef>
                <a:spcPts val="0"/>
              </a:spcBef>
              <a:spcAft>
                <a:spcPts val="0"/>
              </a:spcAft>
              <a:buClr>
                <a:srgbClr val="EBEBEB"/>
              </a:buClr>
              <a:buSzPts val="700"/>
              <a:buFont typeface="Overpass SemiBold"/>
              <a:buNone/>
              <a:defRPr b="0" i="0" sz="700" u="none" cap="none" strike="noStrike">
                <a:solidFill>
                  <a:srgbClr val="EBEBEB"/>
                </a:solidFill>
                <a:latin typeface="Overpass SemiBold"/>
                <a:ea typeface="Overpass SemiBold"/>
                <a:cs typeface="Overpass SemiBold"/>
                <a:sym typeface="Overpass SemiBold"/>
              </a:defRPr>
            </a:lvl6pPr>
            <a:lvl7pPr lvl="6" marR="0" rtl="0" algn="l">
              <a:lnSpc>
                <a:spcPct val="100000"/>
              </a:lnSpc>
              <a:spcBef>
                <a:spcPts val="0"/>
              </a:spcBef>
              <a:spcAft>
                <a:spcPts val="0"/>
              </a:spcAft>
              <a:buClr>
                <a:srgbClr val="EBEBEB"/>
              </a:buClr>
              <a:buSzPts val="700"/>
              <a:buFont typeface="Overpass SemiBold"/>
              <a:buNone/>
              <a:defRPr b="0" i="0" sz="700" u="none" cap="none" strike="noStrike">
                <a:solidFill>
                  <a:srgbClr val="EBEBEB"/>
                </a:solidFill>
                <a:latin typeface="Overpass SemiBold"/>
                <a:ea typeface="Overpass SemiBold"/>
                <a:cs typeface="Overpass SemiBold"/>
                <a:sym typeface="Overpass SemiBold"/>
              </a:defRPr>
            </a:lvl7pPr>
            <a:lvl8pPr lvl="7" marR="0" rtl="0" algn="l">
              <a:lnSpc>
                <a:spcPct val="100000"/>
              </a:lnSpc>
              <a:spcBef>
                <a:spcPts val="0"/>
              </a:spcBef>
              <a:spcAft>
                <a:spcPts val="0"/>
              </a:spcAft>
              <a:buClr>
                <a:srgbClr val="EBEBEB"/>
              </a:buClr>
              <a:buSzPts val="700"/>
              <a:buFont typeface="Overpass SemiBold"/>
              <a:buNone/>
              <a:defRPr b="0" i="0" sz="700" u="none" cap="none" strike="noStrike">
                <a:solidFill>
                  <a:srgbClr val="EBEBEB"/>
                </a:solidFill>
                <a:latin typeface="Overpass SemiBold"/>
                <a:ea typeface="Overpass SemiBold"/>
                <a:cs typeface="Overpass SemiBold"/>
                <a:sym typeface="Overpass SemiBold"/>
              </a:defRPr>
            </a:lvl8pPr>
            <a:lvl9pPr lvl="8" marR="0" rtl="0" algn="l">
              <a:lnSpc>
                <a:spcPct val="100000"/>
              </a:lnSpc>
              <a:spcBef>
                <a:spcPts val="0"/>
              </a:spcBef>
              <a:spcAft>
                <a:spcPts val="0"/>
              </a:spcAft>
              <a:buClr>
                <a:srgbClr val="EBEBEB"/>
              </a:buClr>
              <a:buSzPts val="700"/>
              <a:buFont typeface="Overpass SemiBold"/>
              <a:buNone/>
              <a:defRPr b="0" i="0" sz="700" u="none" cap="none" strike="noStrike">
                <a:solidFill>
                  <a:srgbClr val="EBEBEB"/>
                </a:solidFill>
                <a:latin typeface="Overpass SemiBold"/>
                <a:ea typeface="Overpass SemiBold"/>
                <a:cs typeface="Overpass SemiBold"/>
                <a:sym typeface="Overpass SemiBold"/>
              </a:defRPr>
            </a:lvl9pPr>
          </a:lstStyle>
          <a:p/>
        </p:txBody>
      </p:sp>
      <p:cxnSp>
        <p:nvCxnSpPr>
          <p:cNvPr id="55" name="Google Shape;55;p14"/>
          <p:cNvCxnSpPr/>
          <p:nvPr/>
        </p:nvCxnSpPr>
        <p:spPr>
          <a:xfrm rot="10800000">
            <a:off x="335825" y="4801050"/>
            <a:ext cx="0" cy="342450"/>
          </a:xfrm>
          <a:prstGeom prst="straightConnector1">
            <a:avLst/>
          </a:prstGeom>
          <a:noFill/>
          <a:ln cap="flat" cmpd="sng" w="9525">
            <a:solidFill>
              <a:srgbClr val="EE0000"/>
            </a:solidFill>
            <a:prstDash val="solid"/>
            <a:round/>
            <a:headEnd len="sm" w="sm" type="none"/>
            <a:tailEnd len="sm" w="sm" type="none"/>
          </a:ln>
        </p:spPr>
      </p:cxnSp>
      <p:sp>
        <p:nvSpPr>
          <p:cNvPr id="56" name="Google Shape;56;p14"/>
          <p:cNvSpPr txBox="1"/>
          <p:nvPr>
            <p:ph idx="12" type="sldNum"/>
          </p:nvPr>
        </p:nvSpPr>
        <p:spPr>
          <a:xfrm>
            <a:off x="61481" y="4627167"/>
            <a:ext cx="548687" cy="107775"/>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57" name="Google Shape;57;p14"/>
          <p:cNvSpPr txBox="1"/>
          <p:nvPr>
            <p:ph idx="2" type="subTitle"/>
          </p:nvPr>
        </p:nvSpPr>
        <p:spPr>
          <a:xfrm>
            <a:off x="663788" y="4627163"/>
            <a:ext cx="6887173" cy="419850"/>
          </a:xfrm>
          <a:prstGeom prst="rect">
            <a:avLst/>
          </a:prstGeom>
          <a:noFill/>
          <a:ln>
            <a:noFill/>
          </a:ln>
        </p:spPr>
        <p:txBody>
          <a:bodyPr anchorCtr="0" anchor="b" bIns="68575" lIns="68575" spcFirstLastPara="1" rIns="68575" wrap="square" tIns="68575">
            <a:noAutofit/>
          </a:bodyPr>
          <a:lstStyle>
            <a:lvl1pPr lvl="0" marR="0" rtl="0" algn="l">
              <a:lnSpc>
                <a:spcPct val="142000"/>
              </a:lnSpc>
              <a:spcBef>
                <a:spcPts val="0"/>
              </a:spcBef>
              <a:spcAft>
                <a:spcPts val="0"/>
              </a:spcAft>
              <a:buClr>
                <a:srgbClr val="000000"/>
              </a:buClr>
              <a:buSzPts val="500"/>
              <a:buFont typeface="Arial"/>
              <a:buNone/>
              <a:defRPr b="0" i="0" sz="500" u="none" cap="none" strike="noStrike">
                <a:solidFill>
                  <a:srgbClr val="EBEBEB"/>
                </a:solidFill>
                <a:latin typeface="Arial"/>
                <a:ea typeface="Arial"/>
                <a:cs typeface="Arial"/>
                <a:sym typeface="Arial"/>
              </a:defRPr>
            </a:lvl1pPr>
            <a:lvl2pPr lvl="1" marR="0" rtl="0" algn="l">
              <a:lnSpc>
                <a:spcPct val="142000"/>
              </a:lnSpc>
              <a:spcBef>
                <a:spcPts val="0"/>
              </a:spcBef>
              <a:spcAft>
                <a:spcPts val="0"/>
              </a:spcAft>
              <a:buClr>
                <a:srgbClr val="000000"/>
              </a:buClr>
              <a:buSzPts val="500"/>
              <a:buFont typeface="Arial"/>
              <a:buNone/>
              <a:defRPr b="0" i="0" sz="500" u="none" cap="none" strike="noStrike">
                <a:solidFill>
                  <a:srgbClr val="EBEBEB"/>
                </a:solidFill>
                <a:latin typeface="Arial"/>
                <a:ea typeface="Arial"/>
                <a:cs typeface="Arial"/>
                <a:sym typeface="Arial"/>
              </a:defRPr>
            </a:lvl2pPr>
            <a:lvl3pPr lvl="2" marR="0" rtl="0" algn="l">
              <a:lnSpc>
                <a:spcPct val="142000"/>
              </a:lnSpc>
              <a:spcBef>
                <a:spcPts val="0"/>
              </a:spcBef>
              <a:spcAft>
                <a:spcPts val="0"/>
              </a:spcAft>
              <a:buClr>
                <a:srgbClr val="000000"/>
              </a:buClr>
              <a:buSzPts val="500"/>
              <a:buFont typeface="Arial"/>
              <a:buNone/>
              <a:defRPr b="0" i="0" sz="500" u="none" cap="none" strike="noStrike">
                <a:solidFill>
                  <a:srgbClr val="EBEBEB"/>
                </a:solidFill>
                <a:latin typeface="Arial"/>
                <a:ea typeface="Arial"/>
                <a:cs typeface="Arial"/>
                <a:sym typeface="Arial"/>
              </a:defRPr>
            </a:lvl3pPr>
            <a:lvl4pPr lvl="3" marR="0" rtl="0" algn="l">
              <a:lnSpc>
                <a:spcPct val="142000"/>
              </a:lnSpc>
              <a:spcBef>
                <a:spcPts val="0"/>
              </a:spcBef>
              <a:spcAft>
                <a:spcPts val="0"/>
              </a:spcAft>
              <a:buClr>
                <a:srgbClr val="000000"/>
              </a:buClr>
              <a:buSzPts val="500"/>
              <a:buFont typeface="Arial"/>
              <a:buNone/>
              <a:defRPr b="0" i="0" sz="500" u="none" cap="none" strike="noStrike">
                <a:solidFill>
                  <a:srgbClr val="EBEBEB"/>
                </a:solidFill>
                <a:latin typeface="Arial"/>
                <a:ea typeface="Arial"/>
                <a:cs typeface="Arial"/>
                <a:sym typeface="Arial"/>
              </a:defRPr>
            </a:lvl4pPr>
            <a:lvl5pPr lvl="4" marR="0" rtl="0" algn="l">
              <a:lnSpc>
                <a:spcPct val="142000"/>
              </a:lnSpc>
              <a:spcBef>
                <a:spcPts val="0"/>
              </a:spcBef>
              <a:spcAft>
                <a:spcPts val="0"/>
              </a:spcAft>
              <a:buClr>
                <a:srgbClr val="000000"/>
              </a:buClr>
              <a:buSzPts val="500"/>
              <a:buFont typeface="Arial"/>
              <a:buNone/>
              <a:defRPr b="0" i="0" sz="500" u="none" cap="none" strike="noStrike">
                <a:solidFill>
                  <a:srgbClr val="EBEBEB"/>
                </a:solidFill>
                <a:latin typeface="Arial"/>
                <a:ea typeface="Arial"/>
                <a:cs typeface="Arial"/>
                <a:sym typeface="Arial"/>
              </a:defRPr>
            </a:lvl5pPr>
            <a:lvl6pPr lvl="5" marR="0" rtl="0" algn="l">
              <a:lnSpc>
                <a:spcPct val="142000"/>
              </a:lnSpc>
              <a:spcBef>
                <a:spcPts val="0"/>
              </a:spcBef>
              <a:spcAft>
                <a:spcPts val="0"/>
              </a:spcAft>
              <a:buClr>
                <a:srgbClr val="000000"/>
              </a:buClr>
              <a:buSzPts val="500"/>
              <a:buFont typeface="Arial"/>
              <a:buNone/>
              <a:defRPr b="0" i="0" sz="500" u="none" cap="none" strike="noStrike">
                <a:solidFill>
                  <a:srgbClr val="EBEBEB"/>
                </a:solidFill>
                <a:latin typeface="Arial"/>
                <a:ea typeface="Arial"/>
                <a:cs typeface="Arial"/>
                <a:sym typeface="Arial"/>
              </a:defRPr>
            </a:lvl6pPr>
            <a:lvl7pPr lvl="6" marR="0" rtl="0" algn="l">
              <a:lnSpc>
                <a:spcPct val="142000"/>
              </a:lnSpc>
              <a:spcBef>
                <a:spcPts val="0"/>
              </a:spcBef>
              <a:spcAft>
                <a:spcPts val="0"/>
              </a:spcAft>
              <a:buClr>
                <a:srgbClr val="000000"/>
              </a:buClr>
              <a:buSzPts val="500"/>
              <a:buFont typeface="Arial"/>
              <a:buNone/>
              <a:defRPr b="0" i="0" sz="500" u="none" cap="none" strike="noStrike">
                <a:solidFill>
                  <a:srgbClr val="EBEBEB"/>
                </a:solidFill>
                <a:latin typeface="Arial"/>
                <a:ea typeface="Arial"/>
                <a:cs typeface="Arial"/>
                <a:sym typeface="Arial"/>
              </a:defRPr>
            </a:lvl7pPr>
            <a:lvl8pPr lvl="7" marR="0" rtl="0" algn="l">
              <a:lnSpc>
                <a:spcPct val="142000"/>
              </a:lnSpc>
              <a:spcBef>
                <a:spcPts val="0"/>
              </a:spcBef>
              <a:spcAft>
                <a:spcPts val="0"/>
              </a:spcAft>
              <a:buClr>
                <a:srgbClr val="000000"/>
              </a:buClr>
              <a:buSzPts val="500"/>
              <a:buFont typeface="Arial"/>
              <a:buNone/>
              <a:defRPr b="0" i="0" sz="500" u="none" cap="none" strike="noStrike">
                <a:solidFill>
                  <a:srgbClr val="EBEBEB"/>
                </a:solidFill>
                <a:latin typeface="Arial"/>
                <a:ea typeface="Arial"/>
                <a:cs typeface="Arial"/>
                <a:sym typeface="Arial"/>
              </a:defRPr>
            </a:lvl8pPr>
            <a:lvl9pPr lvl="8" marR="0" rtl="0" algn="l">
              <a:lnSpc>
                <a:spcPct val="142000"/>
              </a:lnSpc>
              <a:spcBef>
                <a:spcPts val="0"/>
              </a:spcBef>
              <a:spcAft>
                <a:spcPts val="0"/>
              </a:spcAft>
              <a:buClr>
                <a:srgbClr val="000000"/>
              </a:buClr>
              <a:buSzPts val="500"/>
              <a:buFont typeface="Arial"/>
              <a:buNone/>
              <a:defRPr b="0" i="0" sz="500" u="none" cap="none" strike="noStrike">
                <a:solidFill>
                  <a:srgbClr val="EBEBEB"/>
                </a:solidFill>
                <a:latin typeface="Arial"/>
                <a:ea typeface="Arial"/>
                <a:cs typeface="Arial"/>
                <a:sym typeface="Arial"/>
              </a:defRPr>
            </a:lvl9pPr>
          </a:lstStyle>
          <a:p/>
        </p:txBody>
      </p:sp>
      <p:pic>
        <p:nvPicPr>
          <p:cNvPr id="58" name="Google Shape;58;p14"/>
          <p:cNvPicPr preferRelativeResize="0"/>
          <p:nvPr/>
        </p:nvPicPr>
        <p:blipFill rotWithShape="1">
          <a:blip r:embed="rId2">
            <a:alphaModFix/>
          </a:blip>
          <a:srcRect b="0" l="0" r="0" t="0"/>
          <a:stretch/>
        </p:blipFill>
        <p:spPr>
          <a:xfrm>
            <a:off x="8033460" y="4734379"/>
            <a:ext cx="731705" cy="17216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3">
    <p:spTree>
      <p:nvGrpSpPr>
        <p:cNvPr id="59" name="Shape 59"/>
        <p:cNvGrpSpPr/>
        <p:nvPr/>
      </p:nvGrpSpPr>
      <p:grpSpPr>
        <a:xfrm>
          <a:off x="0" y="0"/>
          <a:ext cx="0" cy="0"/>
          <a:chOff x="0" y="0"/>
          <a:chExt cx="0" cy="0"/>
        </a:xfrm>
      </p:grpSpPr>
      <p:pic>
        <p:nvPicPr>
          <p:cNvPr id="60" name="Google Shape;60;p15"/>
          <p:cNvPicPr preferRelativeResize="0"/>
          <p:nvPr/>
        </p:nvPicPr>
        <p:blipFill rotWithShape="1">
          <a:blip r:embed="rId2">
            <a:alphaModFix/>
          </a:blip>
          <a:srcRect b="0" l="0" r="0" t="0"/>
          <a:stretch/>
        </p:blipFill>
        <p:spPr>
          <a:xfrm>
            <a:off x="323031" y="249919"/>
            <a:ext cx="2949621" cy="897712"/>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Gray">
  <p:cSld name="CUSTOM_4_4_1_1">
    <p:spTree>
      <p:nvGrpSpPr>
        <p:cNvPr id="61" name="Shape 61"/>
        <p:cNvGrpSpPr/>
        <p:nvPr/>
      </p:nvGrpSpPr>
      <p:grpSpPr>
        <a:xfrm>
          <a:off x="0" y="0"/>
          <a:ext cx="0" cy="0"/>
          <a:chOff x="0" y="0"/>
          <a:chExt cx="0" cy="0"/>
        </a:xfrm>
      </p:grpSpPr>
      <p:pic>
        <p:nvPicPr>
          <p:cNvPr id="62" name="Google Shape;62;p16"/>
          <p:cNvPicPr preferRelativeResize="0"/>
          <p:nvPr/>
        </p:nvPicPr>
        <p:blipFill rotWithShape="1">
          <a:blip r:embed="rId2">
            <a:alphaModFix/>
          </a:blip>
          <a:srcRect b="316" l="0" r="0" t="327"/>
          <a:stretch/>
        </p:blipFill>
        <p:spPr>
          <a:xfrm>
            <a:off x="8033460" y="4734938"/>
            <a:ext cx="731705" cy="171048"/>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3" name="Shape 63"/>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red">
  <p:cSld name="TITLE_1">
    <p:spTree>
      <p:nvGrpSpPr>
        <p:cNvPr id="64" name="Shape 64"/>
        <p:cNvGrpSpPr/>
        <p:nvPr/>
      </p:nvGrpSpPr>
      <p:grpSpPr>
        <a:xfrm>
          <a:off x="0" y="0"/>
          <a:ext cx="0" cy="0"/>
          <a:chOff x="0" y="0"/>
          <a:chExt cx="0" cy="0"/>
        </a:xfrm>
      </p:grpSpPr>
      <p:sp>
        <p:nvSpPr>
          <p:cNvPr id="65" name="Google Shape;65;p18"/>
          <p:cNvSpPr txBox="1"/>
          <p:nvPr>
            <p:ph idx="1" type="subTitle"/>
          </p:nvPr>
        </p:nvSpPr>
        <p:spPr>
          <a:xfrm>
            <a:off x="1562794" y="2641369"/>
            <a:ext cx="5649814" cy="68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1"/>
              </a:buClr>
              <a:buSzPts val="1700"/>
              <a:buFont typeface="Arial"/>
              <a:buNone/>
              <a:defRPr b="0" i="0" sz="17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700"/>
              <a:buFont typeface="Arial"/>
              <a:buNone/>
              <a:defRPr b="0" i="0" sz="17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700"/>
              <a:buFont typeface="Arial"/>
              <a:buNone/>
              <a:defRPr b="0" i="0" sz="17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700"/>
              <a:buFont typeface="Arial"/>
              <a:buNone/>
              <a:defRPr b="0" i="0" sz="17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700"/>
              <a:buFont typeface="Arial"/>
              <a:buNone/>
              <a:defRPr b="0" i="0" sz="17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700"/>
              <a:buFont typeface="Arial"/>
              <a:buNone/>
              <a:defRPr b="0" i="0" sz="17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700"/>
              <a:buFont typeface="Arial"/>
              <a:buNone/>
              <a:defRPr b="0" i="0" sz="17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700"/>
              <a:buFont typeface="Arial"/>
              <a:buNone/>
              <a:defRPr b="0" i="0" sz="17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700"/>
              <a:buFont typeface="Arial"/>
              <a:buNone/>
              <a:defRPr b="0" i="0" sz="1700" u="none" cap="none" strike="noStrike">
                <a:solidFill>
                  <a:schemeClr val="lt1"/>
                </a:solidFill>
                <a:latin typeface="Arial"/>
                <a:ea typeface="Arial"/>
                <a:cs typeface="Arial"/>
                <a:sym typeface="Arial"/>
              </a:defRPr>
            </a:lvl9pPr>
          </a:lstStyle>
          <a:p/>
        </p:txBody>
      </p:sp>
      <p:sp>
        <p:nvSpPr>
          <p:cNvPr id="66" name="Google Shape;66;p18"/>
          <p:cNvSpPr txBox="1"/>
          <p:nvPr/>
        </p:nvSpPr>
        <p:spPr>
          <a:xfrm>
            <a:off x="7551022" y="202377"/>
            <a:ext cx="1214404" cy="224100"/>
          </a:xfrm>
          <a:prstGeom prst="rect">
            <a:avLst/>
          </a:prstGeom>
          <a:noFill/>
          <a:ln>
            <a:noFill/>
          </a:ln>
        </p:spPr>
        <p:txBody>
          <a:bodyPr anchorCtr="0" anchor="b" bIns="0" lIns="0" spcFirstLastPara="1" rIns="0" wrap="square" tIns="0">
            <a:noAutofit/>
          </a:bodyPr>
          <a:lstStyle/>
          <a:p>
            <a:pPr indent="0" lvl="0" marL="0" marR="0" rtl="0" algn="r">
              <a:lnSpc>
                <a:spcPct val="150000"/>
              </a:lnSpc>
              <a:spcBef>
                <a:spcPts val="0"/>
              </a:spcBef>
              <a:spcAft>
                <a:spcPts val="0"/>
              </a:spcAft>
              <a:buClr>
                <a:srgbClr val="000000"/>
              </a:buClr>
              <a:buSzPts val="500"/>
              <a:buFont typeface="Arial"/>
              <a:buNone/>
            </a:pPr>
            <a:r>
              <a:rPr b="1" i="0" lang="en" sz="500" u="none" cap="none" strike="noStrike">
                <a:solidFill>
                  <a:schemeClr val="lt1"/>
                </a:solidFill>
                <a:latin typeface="Overpass"/>
                <a:ea typeface="Overpass"/>
                <a:cs typeface="Overpass"/>
                <a:sym typeface="Overpass"/>
              </a:rPr>
              <a:t>CONFIDENTIAL </a:t>
            </a:r>
            <a:r>
              <a:rPr b="0" i="0" lang="en" sz="500" u="none" cap="none" strike="noStrike">
                <a:solidFill>
                  <a:schemeClr val="lt1"/>
                </a:solidFill>
                <a:latin typeface="Overpass Light"/>
                <a:ea typeface="Overpass Light"/>
                <a:cs typeface="Overpass Light"/>
                <a:sym typeface="Overpass Light"/>
              </a:rPr>
              <a:t>Designator</a:t>
            </a:r>
            <a:endParaRPr b="0" i="0" sz="500" u="none" cap="none" strike="noStrike">
              <a:solidFill>
                <a:schemeClr val="lt1"/>
              </a:solidFill>
              <a:latin typeface="Overpass Light"/>
              <a:ea typeface="Overpass Light"/>
              <a:cs typeface="Overpass Light"/>
              <a:sym typeface="Overpass Light"/>
            </a:endParaRPr>
          </a:p>
        </p:txBody>
      </p:sp>
      <p:sp>
        <p:nvSpPr>
          <p:cNvPr id="67" name="Google Shape;67;p18"/>
          <p:cNvSpPr txBox="1"/>
          <p:nvPr>
            <p:ph type="title"/>
          </p:nvPr>
        </p:nvSpPr>
        <p:spPr>
          <a:xfrm>
            <a:off x="1562906" y="1307719"/>
            <a:ext cx="5649814" cy="1199925"/>
          </a:xfrm>
          <a:prstGeom prst="rect">
            <a:avLst/>
          </a:prstGeom>
          <a:noFill/>
          <a:ln>
            <a:noFill/>
          </a:ln>
        </p:spPr>
        <p:txBody>
          <a:bodyPr anchorCtr="0" anchor="b" bIns="0" lIns="0" spcFirstLastPara="1" rIns="0" wrap="square" tIns="0">
            <a:noAutofit/>
          </a:bodyPr>
          <a:lstStyle>
            <a:lvl1pPr lvl="0" marR="0" rtl="0" algn="l">
              <a:lnSpc>
                <a:spcPct val="105000"/>
              </a:lnSpc>
              <a:spcBef>
                <a:spcPts val="0"/>
              </a:spcBef>
              <a:spcAft>
                <a:spcPts val="0"/>
              </a:spcAft>
              <a:buClr>
                <a:srgbClr val="000000"/>
              </a:buClr>
              <a:buSzPts val="2600"/>
              <a:buFont typeface="Arial"/>
              <a:buNone/>
              <a:defRPr b="0" i="0" sz="3400" u="none" cap="none" strike="noStrike">
                <a:solidFill>
                  <a:schemeClr val="lt1"/>
                </a:solidFill>
                <a:latin typeface="Arial"/>
                <a:ea typeface="Arial"/>
                <a:cs typeface="Arial"/>
                <a:sym typeface="Arial"/>
              </a:defRPr>
            </a:lvl1pPr>
            <a:lvl2pPr lvl="1" marR="0" rtl="0" algn="l">
              <a:lnSpc>
                <a:spcPct val="105000"/>
              </a:lnSpc>
              <a:spcBef>
                <a:spcPts val="0"/>
              </a:spcBef>
              <a:spcAft>
                <a:spcPts val="0"/>
              </a:spcAft>
              <a:buClr>
                <a:srgbClr val="000000"/>
              </a:buClr>
              <a:buSzPts val="2600"/>
              <a:buFont typeface="Arial"/>
              <a:buNone/>
              <a:defRPr b="0" i="0" sz="3400" u="none" cap="none" strike="noStrike">
                <a:solidFill>
                  <a:schemeClr val="lt1"/>
                </a:solidFill>
                <a:latin typeface="Arial"/>
                <a:ea typeface="Arial"/>
                <a:cs typeface="Arial"/>
                <a:sym typeface="Arial"/>
              </a:defRPr>
            </a:lvl2pPr>
            <a:lvl3pPr lvl="2" marR="0" rtl="0" algn="l">
              <a:lnSpc>
                <a:spcPct val="105000"/>
              </a:lnSpc>
              <a:spcBef>
                <a:spcPts val="0"/>
              </a:spcBef>
              <a:spcAft>
                <a:spcPts val="0"/>
              </a:spcAft>
              <a:buClr>
                <a:srgbClr val="000000"/>
              </a:buClr>
              <a:buSzPts val="2600"/>
              <a:buFont typeface="Arial"/>
              <a:buNone/>
              <a:defRPr b="0" i="0" sz="3400" u="none" cap="none" strike="noStrike">
                <a:solidFill>
                  <a:schemeClr val="lt1"/>
                </a:solidFill>
                <a:latin typeface="Arial"/>
                <a:ea typeface="Arial"/>
                <a:cs typeface="Arial"/>
                <a:sym typeface="Arial"/>
              </a:defRPr>
            </a:lvl3pPr>
            <a:lvl4pPr lvl="3" marR="0" rtl="0" algn="l">
              <a:lnSpc>
                <a:spcPct val="105000"/>
              </a:lnSpc>
              <a:spcBef>
                <a:spcPts val="0"/>
              </a:spcBef>
              <a:spcAft>
                <a:spcPts val="0"/>
              </a:spcAft>
              <a:buClr>
                <a:srgbClr val="000000"/>
              </a:buClr>
              <a:buSzPts val="2600"/>
              <a:buFont typeface="Arial"/>
              <a:buNone/>
              <a:defRPr b="0" i="0" sz="3400" u="none" cap="none" strike="noStrike">
                <a:solidFill>
                  <a:schemeClr val="lt1"/>
                </a:solidFill>
                <a:latin typeface="Arial"/>
                <a:ea typeface="Arial"/>
                <a:cs typeface="Arial"/>
                <a:sym typeface="Arial"/>
              </a:defRPr>
            </a:lvl4pPr>
            <a:lvl5pPr lvl="4" marR="0" rtl="0" algn="l">
              <a:lnSpc>
                <a:spcPct val="105000"/>
              </a:lnSpc>
              <a:spcBef>
                <a:spcPts val="0"/>
              </a:spcBef>
              <a:spcAft>
                <a:spcPts val="0"/>
              </a:spcAft>
              <a:buClr>
                <a:srgbClr val="000000"/>
              </a:buClr>
              <a:buSzPts val="2600"/>
              <a:buFont typeface="Arial"/>
              <a:buNone/>
              <a:defRPr b="0" i="0" sz="3400" u="none" cap="none" strike="noStrike">
                <a:solidFill>
                  <a:schemeClr val="lt1"/>
                </a:solidFill>
                <a:latin typeface="Arial"/>
                <a:ea typeface="Arial"/>
                <a:cs typeface="Arial"/>
                <a:sym typeface="Arial"/>
              </a:defRPr>
            </a:lvl5pPr>
            <a:lvl6pPr lvl="5" marR="0" rtl="0" algn="l">
              <a:lnSpc>
                <a:spcPct val="105000"/>
              </a:lnSpc>
              <a:spcBef>
                <a:spcPts val="0"/>
              </a:spcBef>
              <a:spcAft>
                <a:spcPts val="0"/>
              </a:spcAft>
              <a:buClr>
                <a:srgbClr val="000000"/>
              </a:buClr>
              <a:buSzPts val="2600"/>
              <a:buFont typeface="Arial"/>
              <a:buNone/>
              <a:defRPr b="0" i="0" sz="3400" u="none" cap="none" strike="noStrike">
                <a:solidFill>
                  <a:schemeClr val="lt1"/>
                </a:solidFill>
                <a:latin typeface="Arial"/>
                <a:ea typeface="Arial"/>
                <a:cs typeface="Arial"/>
                <a:sym typeface="Arial"/>
              </a:defRPr>
            </a:lvl6pPr>
            <a:lvl7pPr lvl="6" marR="0" rtl="0" algn="l">
              <a:lnSpc>
                <a:spcPct val="105000"/>
              </a:lnSpc>
              <a:spcBef>
                <a:spcPts val="0"/>
              </a:spcBef>
              <a:spcAft>
                <a:spcPts val="0"/>
              </a:spcAft>
              <a:buClr>
                <a:srgbClr val="000000"/>
              </a:buClr>
              <a:buSzPts val="2600"/>
              <a:buFont typeface="Arial"/>
              <a:buNone/>
              <a:defRPr b="0" i="0" sz="3400" u="none" cap="none" strike="noStrike">
                <a:solidFill>
                  <a:schemeClr val="lt1"/>
                </a:solidFill>
                <a:latin typeface="Arial"/>
                <a:ea typeface="Arial"/>
                <a:cs typeface="Arial"/>
                <a:sym typeface="Arial"/>
              </a:defRPr>
            </a:lvl7pPr>
            <a:lvl8pPr lvl="7" marR="0" rtl="0" algn="l">
              <a:lnSpc>
                <a:spcPct val="105000"/>
              </a:lnSpc>
              <a:spcBef>
                <a:spcPts val="0"/>
              </a:spcBef>
              <a:spcAft>
                <a:spcPts val="0"/>
              </a:spcAft>
              <a:buClr>
                <a:srgbClr val="000000"/>
              </a:buClr>
              <a:buSzPts val="2600"/>
              <a:buFont typeface="Arial"/>
              <a:buNone/>
              <a:defRPr b="0" i="0" sz="3400" u="none" cap="none" strike="noStrike">
                <a:solidFill>
                  <a:schemeClr val="lt1"/>
                </a:solidFill>
                <a:latin typeface="Arial"/>
                <a:ea typeface="Arial"/>
                <a:cs typeface="Arial"/>
                <a:sym typeface="Arial"/>
              </a:defRPr>
            </a:lvl8pPr>
            <a:lvl9pPr lvl="8" marR="0" rtl="0" algn="l">
              <a:lnSpc>
                <a:spcPct val="105000"/>
              </a:lnSpc>
              <a:spcBef>
                <a:spcPts val="0"/>
              </a:spcBef>
              <a:spcAft>
                <a:spcPts val="0"/>
              </a:spcAft>
              <a:buClr>
                <a:srgbClr val="000000"/>
              </a:buClr>
              <a:buSzPts val="2600"/>
              <a:buFont typeface="Arial"/>
              <a:buNone/>
              <a:defRPr b="0" i="0" sz="3400" u="none" cap="none" strike="noStrike">
                <a:solidFill>
                  <a:schemeClr val="lt1"/>
                </a:solidFill>
                <a:latin typeface="Arial"/>
                <a:ea typeface="Arial"/>
                <a:cs typeface="Arial"/>
                <a:sym typeface="Arial"/>
              </a:defRPr>
            </a:lvl9pPr>
          </a:lstStyle>
          <a:p/>
        </p:txBody>
      </p:sp>
      <p:sp>
        <p:nvSpPr>
          <p:cNvPr id="68" name="Google Shape;68;p18"/>
          <p:cNvSpPr txBox="1"/>
          <p:nvPr>
            <p:ph idx="2" type="subTitle"/>
          </p:nvPr>
        </p:nvSpPr>
        <p:spPr>
          <a:xfrm>
            <a:off x="1562794" y="3511275"/>
            <a:ext cx="1530158" cy="454050"/>
          </a:xfrm>
          <a:prstGeom prst="rect">
            <a:avLst/>
          </a:prstGeom>
          <a:noFill/>
          <a:ln>
            <a:noFill/>
          </a:ln>
        </p:spPr>
        <p:txBody>
          <a:bodyPr anchorCtr="0" anchor="t" bIns="0" lIns="0" spcFirstLastPara="1" rIns="0" wrap="square" tIns="0">
            <a:noAutofit/>
          </a:bodyPr>
          <a:lstStyle>
            <a:lvl1pPr lvl="0" marR="0" rtl="0" algn="l">
              <a:lnSpc>
                <a:spcPct val="135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rtl="0" algn="l">
              <a:lnSpc>
                <a:spcPct val="135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2pPr>
            <a:lvl3pPr lvl="2" marR="0" rtl="0" algn="l">
              <a:lnSpc>
                <a:spcPct val="135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3pPr>
            <a:lvl4pPr lvl="3" marR="0" rtl="0" algn="l">
              <a:lnSpc>
                <a:spcPct val="135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4pPr>
            <a:lvl5pPr lvl="4" marR="0" rtl="0" algn="l">
              <a:lnSpc>
                <a:spcPct val="135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5pPr>
            <a:lvl6pPr lvl="5" marR="0" rtl="0" algn="l">
              <a:lnSpc>
                <a:spcPct val="135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6pPr>
            <a:lvl7pPr lvl="6" marR="0" rtl="0" algn="l">
              <a:lnSpc>
                <a:spcPct val="135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7pPr>
            <a:lvl8pPr lvl="7" marR="0" rtl="0" algn="l">
              <a:lnSpc>
                <a:spcPct val="135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8pPr>
            <a:lvl9pPr lvl="8" marR="0" rtl="0" algn="l">
              <a:lnSpc>
                <a:spcPct val="135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9pPr>
          </a:lstStyle>
          <a:p/>
        </p:txBody>
      </p:sp>
      <p:sp>
        <p:nvSpPr>
          <p:cNvPr id="69" name="Google Shape;69;p18"/>
          <p:cNvSpPr txBox="1"/>
          <p:nvPr>
            <p:ph idx="3" type="subTitle"/>
          </p:nvPr>
        </p:nvSpPr>
        <p:spPr>
          <a:xfrm>
            <a:off x="3353887" y="3511275"/>
            <a:ext cx="1530158" cy="454050"/>
          </a:xfrm>
          <a:prstGeom prst="rect">
            <a:avLst/>
          </a:prstGeom>
          <a:noFill/>
          <a:ln>
            <a:noFill/>
          </a:ln>
        </p:spPr>
        <p:txBody>
          <a:bodyPr anchorCtr="0" anchor="t" bIns="0" lIns="0" spcFirstLastPara="1" rIns="0" wrap="square" tIns="0">
            <a:noAutofit/>
          </a:bodyPr>
          <a:lstStyle>
            <a:lvl1pPr lvl="0" marR="0" rtl="0" algn="l">
              <a:lnSpc>
                <a:spcPct val="135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rtl="0" algn="l">
              <a:lnSpc>
                <a:spcPct val="135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2pPr>
            <a:lvl3pPr lvl="2" marR="0" rtl="0" algn="l">
              <a:lnSpc>
                <a:spcPct val="135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3pPr>
            <a:lvl4pPr lvl="3" marR="0" rtl="0" algn="l">
              <a:lnSpc>
                <a:spcPct val="135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4pPr>
            <a:lvl5pPr lvl="4" marR="0" rtl="0" algn="l">
              <a:lnSpc>
                <a:spcPct val="135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5pPr>
            <a:lvl6pPr lvl="5" marR="0" rtl="0" algn="l">
              <a:lnSpc>
                <a:spcPct val="135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6pPr>
            <a:lvl7pPr lvl="6" marR="0" rtl="0" algn="l">
              <a:lnSpc>
                <a:spcPct val="135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7pPr>
            <a:lvl8pPr lvl="7" marR="0" rtl="0" algn="l">
              <a:lnSpc>
                <a:spcPct val="135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8pPr>
            <a:lvl9pPr lvl="8" marR="0" rtl="0" algn="l">
              <a:lnSpc>
                <a:spcPct val="135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9pPr>
          </a:lstStyle>
          <a:p/>
        </p:txBody>
      </p:sp>
      <p:pic>
        <p:nvPicPr>
          <p:cNvPr id="70" name="Google Shape;70;p18"/>
          <p:cNvPicPr preferRelativeResize="0"/>
          <p:nvPr/>
        </p:nvPicPr>
        <p:blipFill rotWithShape="1">
          <a:blip r:embed="rId2">
            <a:alphaModFix/>
          </a:blip>
          <a:srcRect b="0" l="0" r="0" t="0"/>
          <a:stretch/>
        </p:blipFill>
        <p:spPr>
          <a:xfrm>
            <a:off x="7580138" y="4652989"/>
            <a:ext cx="1066445" cy="251561"/>
          </a:xfrm>
          <a:prstGeom prst="rect">
            <a:avLst/>
          </a:prstGeom>
          <a:noFill/>
          <a:ln>
            <a:noFill/>
          </a:ln>
        </p:spPr>
      </p:pic>
      <p:cxnSp>
        <p:nvCxnSpPr>
          <p:cNvPr id="71" name="Google Shape;71;p18"/>
          <p:cNvCxnSpPr/>
          <p:nvPr/>
        </p:nvCxnSpPr>
        <p:spPr>
          <a:xfrm rot="10800000">
            <a:off x="335825" y="4801050"/>
            <a:ext cx="0" cy="342450"/>
          </a:xfrm>
          <a:prstGeom prst="straightConnector1">
            <a:avLst/>
          </a:prstGeom>
          <a:noFill/>
          <a:ln cap="flat" cmpd="sng" w="9525">
            <a:solidFill>
              <a:srgbClr val="EE0000"/>
            </a:solidFill>
            <a:prstDash val="solid"/>
            <a:round/>
            <a:headEnd len="sm" w="sm" type="none"/>
            <a:tailEnd len="sm" w="sm" type="none"/>
          </a:ln>
        </p:spPr>
      </p:cxnSp>
      <p:sp>
        <p:nvSpPr>
          <p:cNvPr id="72" name="Google Shape;72;p18"/>
          <p:cNvSpPr txBox="1"/>
          <p:nvPr>
            <p:ph idx="12" type="sldNum"/>
          </p:nvPr>
        </p:nvSpPr>
        <p:spPr>
          <a:xfrm>
            <a:off x="61481" y="4627167"/>
            <a:ext cx="548687" cy="107775"/>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red">
  <p:cSld name="TITLE_1_1">
    <p:spTree>
      <p:nvGrpSpPr>
        <p:cNvPr id="73" name="Shape 73"/>
        <p:cNvGrpSpPr/>
        <p:nvPr/>
      </p:nvGrpSpPr>
      <p:grpSpPr>
        <a:xfrm>
          <a:off x="0" y="0"/>
          <a:ext cx="0" cy="0"/>
          <a:chOff x="0" y="0"/>
          <a:chExt cx="0" cy="0"/>
        </a:xfrm>
      </p:grpSpPr>
      <p:sp>
        <p:nvSpPr>
          <p:cNvPr id="74" name="Google Shape;74;p19"/>
          <p:cNvSpPr txBox="1"/>
          <p:nvPr>
            <p:ph idx="1" type="subTitle"/>
          </p:nvPr>
        </p:nvSpPr>
        <p:spPr>
          <a:xfrm>
            <a:off x="1562794" y="2256319"/>
            <a:ext cx="3109828" cy="1143675"/>
          </a:xfrm>
          <a:prstGeom prst="rect">
            <a:avLst/>
          </a:prstGeom>
          <a:noFill/>
          <a:ln>
            <a:noFill/>
          </a:ln>
        </p:spPr>
        <p:txBody>
          <a:bodyPr anchorCtr="0" anchor="t" bIns="0" lIns="0" spcFirstLastPara="1" rIns="0" wrap="square" tIns="0">
            <a:noAutofit/>
          </a:bodyPr>
          <a:lstStyle>
            <a:lvl1pPr lvl="0" marR="0" rtl="0" algn="l">
              <a:lnSpc>
                <a:spcPct val="18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1pPr>
            <a:lvl2pPr lvl="1" marR="0" rtl="0" algn="l">
              <a:lnSpc>
                <a:spcPct val="18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2pPr>
            <a:lvl3pPr lvl="2" marR="0" rtl="0" algn="l">
              <a:lnSpc>
                <a:spcPct val="18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3pPr>
            <a:lvl4pPr lvl="3" marR="0" rtl="0" algn="l">
              <a:lnSpc>
                <a:spcPct val="18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4pPr>
            <a:lvl5pPr lvl="4" marR="0" rtl="0" algn="l">
              <a:lnSpc>
                <a:spcPct val="18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5pPr>
            <a:lvl6pPr lvl="5" marR="0" rtl="0" algn="l">
              <a:lnSpc>
                <a:spcPct val="18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6pPr>
            <a:lvl7pPr lvl="6" marR="0" rtl="0" algn="l">
              <a:lnSpc>
                <a:spcPct val="18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7pPr>
            <a:lvl8pPr lvl="7" marR="0" rtl="0" algn="l">
              <a:lnSpc>
                <a:spcPct val="18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8pPr>
            <a:lvl9pPr lvl="8" marR="0" rtl="0" algn="l">
              <a:lnSpc>
                <a:spcPct val="18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9pPr>
          </a:lstStyle>
          <a:p/>
        </p:txBody>
      </p:sp>
      <p:sp>
        <p:nvSpPr>
          <p:cNvPr id="75" name="Google Shape;75;p19"/>
          <p:cNvSpPr txBox="1"/>
          <p:nvPr/>
        </p:nvSpPr>
        <p:spPr>
          <a:xfrm>
            <a:off x="7551022" y="202377"/>
            <a:ext cx="1214404" cy="224100"/>
          </a:xfrm>
          <a:prstGeom prst="rect">
            <a:avLst/>
          </a:prstGeom>
          <a:noFill/>
          <a:ln>
            <a:noFill/>
          </a:ln>
        </p:spPr>
        <p:txBody>
          <a:bodyPr anchorCtr="0" anchor="b" bIns="0" lIns="0" spcFirstLastPara="1" rIns="0" wrap="square" tIns="0">
            <a:noAutofit/>
          </a:bodyPr>
          <a:lstStyle/>
          <a:p>
            <a:pPr indent="0" lvl="0" marL="0" marR="0" rtl="0" algn="r">
              <a:lnSpc>
                <a:spcPct val="150000"/>
              </a:lnSpc>
              <a:spcBef>
                <a:spcPts val="0"/>
              </a:spcBef>
              <a:spcAft>
                <a:spcPts val="0"/>
              </a:spcAft>
              <a:buClr>
                <a:srgbClr val="000000"/>
              </a:buClr>
              <a:buSzPts val="500"/>
              <a:buFont typeface="Arial"/>
              <a:buNone/>
            </a:pPr>
            <a:r>
              <a:rPr b="1" i="0" lang="en" sz="500" u="none" cap="none" strike="noStrike">
                <a:solidFill>
                  <a:schemeClr val="lt1"/>
                </a:solidFill>
                <a:latin typeface="Overpass"/>
                <a:ea typeface="Overpass"/>
                <a:cs typeface="Overpass"/>
                <a:sym typeface="Overpass"/>
              </a:rPr>
              <a:t>CONFIDENTIAL </a:t>
            </a:r>
            <a:r>
              <a:rPr b="0" i="0" lang="en" sz="500" u="none" cap="none" strike="noStrike">
                <a:solidFill>
                  <a:schemeClr val="lt1"/>
                </a:solidFill>
                <a:latin typeface="Overpass Light"/>
                <a:ea typeface="Overpass Light"/>
                <a:cs typeface="Overpass Light"/>
                <a:sym typeface="Overpass Light"/>
              </a:rPr>
              <a:t>Designator</a:t>
            </a:r>
            <a:endParaRPr b="0" i="0" sz="500" u="none" cap="none" strike="noStrike">
              <a:solidFill>
                <a:schemeClr val="lt1"/>
              </a:solidFill>
              <a:latin typeface="Overpass Light"/>
              <a:ea typeface="Overpass Light"/>
              <a:cs typeface="Overpass Light"/>
              <a:sym typeface="Overpass Light"/>
            </a:endParaRPr>
          </a:p>
        </p:txBody>
      </p:sp>
      <p:sp>
        <p:nvSpPr>
          <p:cNvPr id="76" name="Google Shape;76;p19"/>
          <p:cNvSpPr txBox="1"/>
          <p:nvPr>
            <p:ph type="title"/>
          </p:nvPr>
        </p:nvSpPr>
        <p:spPr>
          <a:xfrm>
            <a:off x="1562906" y="426469"/>
            <a:ext cx="3678545" cy="1489275"/>
          </a:xfrm>
          <a:prstGeom prst="rect">
            <a:avLst/>
          </a:prstGeom>
          <a:noFill/>
          <a:ln>
            <a:noFill/>
          </a:ln>
        </p:spPr>
        <p:txBody>
          <a:bodyPr anchorCtr="0" anchor="b" bIns="0" lIns="0" spcFirstLastPara="1" rIns="0" wrap="square" tIns="0">
            <a:noAutofit/>
          </a:bodyPr>
          <a:lstStyle>
            <a:lvl1pPr lvl="0" marR="0" rtl="0" algn="l">
              <a:lnSpc>
                <a:spcPct val="105000"/>
              </a:lnSpc>
              <a:spcBef>
                <a:spcPts val="0"/>
              </a:spcBef>
              <a:spcAft>
                <a:spcPts val="0"/>
              </a:spcAft>
              <a:buClr>
                <a:srgbClr val="000000"/>
              </a:buClr>
              <a:buSzPts val="2600"/>
              <a:buFont typeface="Arial"/>
              <a:buNone/>
              <a:defRPr b="0" i="0" sz="5100" u="none" cap="none" strike="noStrike">
                <a:solidFill>
                  <a:schemeClr val="lt1"/>
                </a:solidFill>
                <a:latin typeface="Arial"/>
                <a:ea typeface="Arial"/>
                <a:cs typeface="Arial"/>
                <a:sym typeface="Arial"/>
              </a:defRPr>
            </a:lvl1pPr>
            <a:lvl2pPr lvl="1" marR="0" rtl="0" algn="l">
              <a:lnSpc>
                <a:spcPct val="105000"/>
              </a:lnSpc>
              <a:spcBef>
                <a:spcPts val="0"/>
              </a:spcBef>
              <a:spcAft>
                <a:spcPts val="0"/>
              </a:spcAft>
              <a:buClr>
                <a:srgbClr val="000000"/>
              </a:buClr>
              <a:buSzPts val="2600"/>
              <a:buFont typeface="Arial"/>
              <a:buNone/>
              <a:defRPr b="0" i="0" sz="5100" u="none" cap="none" strike="noStrike">
                <a:solidFill>
                  <a:schemeClr val="lt1"/>
                </a:solidFill>
                <a:latin typeface="Arial"/>
                <a:ea typeface="Arial"/>
                <a:cs typeface="Arial"/>
                <a:sym typeface="Arial"/>
              </a:defRPr>
            </a:lvl2pPr>
            <a:lvl3pPr lvl="2" marR="0" rtl="0" algn="l">
              <a:lnSpc>
                <a:spcPct val="105000"/>
              </a:lnSpc>
              <a:spcBef>
                <a:spcPts val="0"/>
              </a:spcBef>
              <a:spcAft>
                <a:spcPts val="0"/>
              </a:spcAft>
              <a:buClr>
                <a:srgbClr val="000000"/>
              </a:buClr>
              <a:buSzPts val="2600"/>
              <a:buFont typeface="Arial"/>
              <a:buNone/>
              <a:defRPr b="0" i="0" sz="5100" u="none" cap="none" strike="noStrike">
                <a:solidFill>
                  <a:schemeClr val="lt1"/>
                </a:solidFill>
                <a:latin typeface="Arial"/>
                <a:ea typeface="Arial"/>
                <a:cs typeface="Arial"/>
                <a:sym typeface="Arial"/>
              </a:defRPr>
            </a:lvl3pPr>
            <a:lvl4pPr lvl="3" marR="0" rtl="0" algn="l">
              <a:lnSpc>
                <a:spcPct val="105000"/>
              </a:lnSpc>
              <a:spcBef>
                <a:spcPts val="0"/>
              </a:spcBef>
              <a:spcAft>
                <a:spcPts val="0"/>
              </a:spcAft>
              <a:buClr>
                <a:srgbClr val="000000"/>
              </a:buClr>
              <a:buSzPts val="2600"/>
              <a:buFont typeface="Arial"/>
              <a:buNone/>
              <a:defRPr b="0" i="0" sz="5100" u="none" cap="none" strike="noStrike">
                <a:solidFill>
                  <a:schemeClr val="lt1"/>
                </a:solidFill>
                <a:latin typeface="Arial"/>
                <a:ea typeface="Arial"/>
                <a:cs typeface="Arial"/>
                <a:sym typeface="Arial"/>
              </a:defRPr>
            </a:lvl4pPr>
            <a:lvl5pPr lvl="4" marR="0" rtl="0" algn="l">
              <a:lnSpc>
                <a:spcPct val="105000"/>
              </a:lnSpc>
              <a:spcBef>
                <a:spcPts val="0"/>
              </a:spcBef>
              <a:spcAft>
                <a:spcPts val="0"/>
              </a:spcAft>
              <a:buClr>
                <a:srgbClr val="000000"/>
              </a:buClr>
              <a:buSzPts val="2600"/>
              <a:buFont typeface="Arial"/>
              <a:buNone/>
              <a:defRPr b="0" i="0" sz="5100" u="none" cap="none" strike="noStrike">
                <a:solidFill>
                  <a:schemeClr val="lt1"/>
                </a:solidFill>
                <a:latin typeface="Arial"/>
                <a:ea typeface="Arial"/>
                <a:cs typeface="Arial"/>
                <a:sym typeface="Arial"/>
              </a:defRPr>
            </a:lvl5pPr>
            <a:lvl6pPr lvl="5" marR="0" rtl="0" algn="l">
              <a:lnSpc>
                <a:spcPct val="105000"/>
              </a:lnSpc>
              <a:spcBef>
                <a:spcPts val="0"/>
              </a:spcBef>
              <a:spcAft>
                <a:spcPts val="0"/>
              </a:spcAft>
              <a:buClr>
                <a:srgbClr val="000000"/>
              </a:buClr>
              <a:buSzPts val="2600"/>
              <a:buFont typeface="Arial"/>
              <a:buNone/>
              <a:defRPr b="0" i="0" sz="5100" u="none" cap="none" strike="noStrike">
                <a:solidFill>
                  <a:schemeClr val="lt1"/>
                </a:solidFill>
                <a:latin typeface="Arial"/>
                <a:ea typeface="Arial"/>
                <a:cs typeface="Arial"/>
                <a:sym typeface="Arial"/>
              </a:defRPr>
            </a:lvl6pPr>
            <a:lvl7pPr lvl="6" marR="0" rtl="0" algn="l">
              <a:lnSpc>
                <a:spcPct val="105000"/>
              </a:lnSpc>
              <a:spcBef>
                <a:spcPts val="0"/>
              </a:spcBef>
              <a:spcAft>
                <a:spcPts val="0"/>
              </a:spcAft>
              <a:buClr>
                <a:srgbClr val="000000"/>
              </a:buClr>
              <a:buSzPts val="2600"/>
              <a:buFont typeface="Arial"/>
              <a:buNone/>
              <a:defRPr b="0" i="0" sz="5100" u="none" cap="none" strike="noStrike">
                <a:solidFill>
                  <a:schemeClr val="lt1"/>
                </a:solidFill>
                <a:latin typeface="Arial"/>
                <a:ea typeface="Arial"/>
                <a:cs typeface="Arial"/>
                <a:sym typeface="Arial"/>
              </a:defRPr>
            </a:lvl7pPr>
            <a:lvl8pPr lvl="7" marR="0" rtl="0" algn="l">
              <a:lnSpc>
                <a:spcPct val="105000"/>
              </a:lnSpc>
              <a:spcBef>
                <a:spcPts val="0"/>
              </a:spcBef>
              <a:spcAft>
                <a:spcPts val="0"/>
              </a:spcAft>
              <a:buClr>
                <a:srgbClr val="000000"/>
              </a:buClr>
              <a:buSzPts val="2600"/>
              <a:buFont typeface="Arial"/>
              <a:buNone/>
              <a:defRPr b="0" i="0" sz="5100" u="none" cap="none" strike="noStrike">
                <a:solidFill>
                  <a:schemeClr val="lt1"/>
                </a:solidFill>
                <a:latin typeface="Arial"/>
                <a:ea typeface="Arial"/>
                <a:cs typeface="Arial"/>
                <a:sym typeface="Arial"/>
              </a:defRPr>
            </a:lvl8pPr>
            <a:lvl9pPr lvl="8" marR="0" rtl="0" algn="l">
              <a:lnSpc>
                <a:spcPct val="105000"/>
              </a:lnSpc>
              <a:spcBef>
                <a:spcPts val="0"/>
              </a:spcBef>
              <a:spcAft>
                <a:spcPts val="0"/>
              </a:spcAft>
              <a:buClr>
                <a:srgbClr val="000000"/>
              </a:buClr>
              <a:buSzPts val="2600"/>
              <a:buFont typeface="Arial"/>
              <a:buNone/>
              <a:defRPr b="0" i="0" sz="5100" u="none" cap="none" strike="noStrike">
                <a:solidFill>
                  <a:schemeClr val="lt1"/>
                </a:solidFill>
                <a:latin typeface="Arial"/>
                <a:ea typeface="Arial"/>
                <a:cs typeface="Arial"/>
                <a:sym typeface="Arial"/>
              </a:defRPr>
            </a:lvl9pPr>
          </a:lstStyle>
          <a:p/>
        </p:txBody>
      </p:sp>
      <p:pic>
        <p:nvPicPr>
          <p:cNvPr id="77" name="Google Shape;77;p19"/>
          <p:cNvPicPr preferRelativeResize="0"/>
          <p:nvPr/>
        </p:nvPicPr>
        <p:blipFill rotWithShape="1">
          <a:blip r:embed="rId2">
            <a:alphaModFix/>
          </a:blip>
          <a:srcRect b="0" l="0" r="0" t="0"/>
          <a:stretch/>
        </p:blipFill>
        <p:spPr>
          <a:xfrm>
            <a:off x="7580138" y="4652989"/>
            <a:ext cx="1066445" cy="251561"/>
          </a:xfrm>
          <a:prstGeom prst="rect">
            <a:avLst/>
          </a:prstGeom>
          <a:noFill/>
          <a:ln>
            <a:noFill/>
          </a:ln>
        </p:spPr>
      </p:pic>
      <p:pic>
        <p:nvPicPr>
          <p:cNvPr id="78" name="Google Shape;78;p19"/>
          <p:cNvPicPr preferRelativeResize="0"/>
          <p:nvPr/>
        </p:nvPicPr>
        <p:blipFill rotWithShape="1">
          <a:blip r:embed="rId3">
            <a:alphaModFix/>
          </a:blip>
          <a:srcRect b="0" l="0" r="0" t="0"/>
          <a:stretch/>
        </p:blipFill>
        <p:spPr>
          <a:xfrm>
            <a:off x="5534853" y="2651988"/>
            <a:ext cx="307697" cy="307697"/>
          </a:xfrm>
          <a:prstGeom prst="rect">
            <a:avLst/>
          </a:prstGeom>
          <a:noFill/>
          <a:ln>
            <a:noFill/>
          </a:ln>
        </p:spPr>
      </p:pic>
      <p:pic>
        <p:nvPicPr>
          <p:cNvPr id="79" name="Google Shape;79;p19"/>
          <p:cNvPicPr preferRelativeResize="0"/>
          <p:nvPr/>
        </p:nvPicPr>
        <p:blipFill rotWithShape="1">
          <a:blip r:embed="rId4">
            <a:alphaModFix/>
          </a:blip>
          <a:srcRect b="0" l="0" r="0" t="0"/>
          <a:stretch/>
        </p:blipFill>
        <p:spPr>
          <a:xfrm>
            <a:off x="5534853" y="2075932"/>
            <a:ext cx="307697" cy="307697"/>
          </a:xfrm>
          <a:prstGeom prst="rect">
            <a:avLst/>
          </a:prstGeom>
          <a:noFill/>
          <a:ln>
            <a:noFill/>
          </a:ln>
        </p:spPr>
      </p:pic>
      <p:pic>
        <p:nvPicPr>
          <p:cNvPr id="80" name="Google Shape;80;p19"/>
          <p:cNvPicPr preferRelativeResize="0"/>
          <p:nvPr/>
        </p:nvPicPr>
        <p:blipFill rotWithShape="1">
          <a:blip r:embed="rId5">
            <a:alphaModFix/>
          </a:blip>
          <a:srcRect b="0" l="0" r="0" t="0"/>
          <a:stretch/>
        </p:blipFill>
        <p:spPr>
          <a:xfrm>
            <a:off x="5534853" y="1499875"/>
            <a:ext cx="307697" cy="307697"/>
          </a:xfrm>
          <a:prstGeom prst="rect">
            <a:avLst/>
          </a:prstGeom>
          <a:noFill/>
          <a:ln>
            <a:noFill/>
          </a:ln>
        </p:spPr>
      </p:pic>
      <p:pic>
        <p:nvPicPr>
          <p:cNvPr id="81" name="Google Shape;81;p19"/>
          <p:cNvPicPr preferRelativeResize="0"/>
          <p:nvPr/>
        </p:nvPicPr>
        <p:blipFill rotWithShape="1">
          <a:blip r:embed="rId6">
            <a:alphaModFix/>
          </a:blip>
          <a:srcRect b="0" l="0" r="0" t="0"/>
          <a:stretch/>
        </p:blipFill>
        <p:spPr>
          <a:xfrm>
            <a:off x="5534853" y="3228044"/>
            <a:ext cx="307697" cy="307697"/>
          </a:xfrm>
          <a:prstGeom prst="rect">
            <a:avLst/>
          </a:prstGeom>
          <a:noFill/>
          <a:ln>
            <a:noFill/>
          </a:ln>
        </p:spPr>
      </p:pic>
      <p:sp>
        <p:nvSpPr>
          <p:cNvPr id="82" name="Google Shape;82;p19"/>
          <p:cNvSpPr txBox="1"/>
          <p:nvPr/>
        </p:nvSpPr>
        <p:spPr>
          <a:xfrm>
            <a:off x="5970353" y="1499869"/>
            <a:ext cx="2244937" cy="342000"/>
          </a:xfrm>
          <a:prstGeom prst="rect">
            <a:avLst/>
          </a:prstGeom>
          <a:noFill/>
          <a:ln>
            <a:noFill/>
          </a:ln>
        </p:spPr>
        <p:txBody>
          <a:bodyPr anchorCtr="0" anchor="ctr" bIns="66300" lIns="66300" spcFirstLastPara="1" rIns="66300" wrap="square" tIns="66300">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Overpass Light"/>
                <a:ea typeface="Overpass Light"/>
                <a:cs typeface="Overpass Light"/>
                <a:sym typeface="Overpass Light"/>
              </a:rPr>
              <a:t>linkedin.com/company/red-hat</a:t>
            </a:r>
            <a:endParaRPr b="0" i="0" sz="1100" u="none" cap="none" strike="noStrike">
              <a:solidFill>
                <a:schemeClr val="lt1"/>
              </a:solidFill>
              <a:latin typeface="Overpass Light"/>
              <a:ea typeface="Overpass Light"/>
              <a:cs typeface="Overpass Light"/>
              <a:sym typeface="Overpass Light"/>
            </a:endParaRPr>
          </a:p>
        </p:txBody>
      </p:sp>
      <p:sp>
        <p:nvSpPr>
          <p:cNvPr id="83" name="Google Shape;83;p19"/>
          <p:cNvSpPr txBox="1"/>
          <p:nvPr/>
        </p:nvSpPr>
        <p:spPr>
          <a:xfrm>
            <a:off x="5970353" y="2075906"/>
            <a:ext cx="2244937" cy="342000"/>
          </a:xfrm>
          <a:prstGeom prst="rect">
            <a:avLst/>
          </a:prstGeom>
          <a:noFill/>
          <a:ln>
            <a:noFill/>
          </a:ln>
        </p:spPr>
        <p:txBody>
          <a:bodyPr anchorCtr="0" anchor="ctr" bIns="66300" lIns="66300" spcFirstLastPara="1" rIns="66300" wrap="square" tIns="66300">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Overpass Light"/>
                <a:ea typeface="Overpass Light"/>
                <a:cs typeface="Overpass Light"/>
                <a:sym typeface="Overpass Light"/>
              </a:rPr>
              <a:t>youtube.com/user/RedHatVideos</a:t>
            </a:r>
            <a:endParaRPr b="0" i="0" sz="1100" u="none" cap="none" strike="noStrike">
              <a:solidFill>
                <a:schemeClr val="lt1"/>
              </a:solidFill>
              <a:latin typeface="Overpass Light"/>
              <a:ea typeface="Overpass Light"/>
              <a:cs typeface="Overpass Light"/>
              <a:sym typeface="Overpass Light"/>
            </a:endParaRPr>
          </a:p>
        </p:txBody>
      </p:sp>
      <p:sp>
        <p:nvSpPr>
          <p:cNvPr id="84" name="Google Shape;84;p19"/>
          <p:cNvSpPr txBox="1"/>
          <p:nvPr/>
        </p:nvSpPr>
        <p:spPr>
          <a:xfrm>
            <a:off x="5970353" y="2651944"/>
            <a:ext cx="2244937" cy="342000"/>
          </a:xfrm>
          <a:prstGeom prst="rect">
            <a:avLst/>
          </a:prstGeom>
          <a:noFill/>
          <a:ln>
            <a:noFill/>
          </a:ln>
        </p:spPr>
        <p:txBody>
          <a:bodyPr anchorCtr="0" anchor="ctr" bIns="66300" lIns="66300" spcFirstLastPara="1" rIns="66300" wrap="square" tIns="66300">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Overpass Light"/>
                <a:ea typeface="Overpass Light"/>
                <a:cs typeface="Overpass Light"/>
                <a:sym typeface="Overpass Light"/>
              </a:rPr>
              <a:t>facebook.com/redhatinc</a:t>
            </a:r>
            <a:endParaRPr b="0" i="0" sz="1100" u="none" cap="none" strike="noStrike">
              <a:solidFill>
                <a:schemeClr val="lt1"/>
              </a:solidFill>
              <a:latin typeface="Overpass Light"/>
              <a:ea typeface="Overpass Light"/>
              <a:cs typeface="Overpass Light"/>
              <a:sym typeface="Overpass Light"/>
            </a:endParaRPr>
          </a:p>
        </p:txBody>
      </p:sp>
      <p:sp>
        <p:nvSpPr>
          <p:cNvPr id="85" name="Google Shape;85;p19"/>
          <p:cNvSpPr txBox="1"/>
          <p:nvPr/>
        </p:nvSpPr>
        <p:spPr>
          <a:xfrm>
            <a:off x="5970353" y="3227981"/>
            <a:ext cx="2244937" cy="342000"/>
          </a:xfrm>
          <a:prstGeom prst="rect">
            <a:avLst/>
          </a:prstGeom>
          <a:noFill/>
          <a:ln>
            <a:noFill/>
          </a:ln>
        </p:spPr>
        <p:txBody>
          <a:bodyPr anchorCtr="0" anchor="ctr" bIns="66300" lIns="66300" spcFirstLastPara="1" rIns="66300" wrap="square" tIns="66300">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Overpass Light"/>
                <a:ea typeface="Overpass Light"/>
                <a:cs typeface="Overpass Light"/>
                <a:sym typeface="Overpass Light"/>
              </a:rPr>
              <a:t>twitter.com/RedHat</a:t>
            </a:r>
            <a:endParaRPr b="0" i="0" sz="1100" u="none" cap="none" strike="noStrike">
              <a:solidFill>
                <a:schemeClr val="lt1"/>
              </a:solidFill>
              <a:latin typeface="Overpass Light"/>
              <a:ea typeface="Overpass Light"/>
              <a:cs typeface="Overpass Light"/>
              <a:sym typeface="Overpass Light"/>
            </a:endParaRPr>
          </a:p>
        </p:txBody>
      </p:sp>
      <p:cxnSp>
        <p:nvCxnSpPr>
          <p:cNvPr id="86" name="Google Shape;86;p19"/>
          <p:cNvCxnSpPr/>
          <p:nvPr/>
        </p:nvCxnSpPr>
        <p:spPr>
          <a:xfrm rot="10800000">
            <a:off x="335831" y="37"/>
            <a:ext cx="0" cy="1712025"/>
          </a:xfrm>
          <a:prstGeom prst="straightConnector1">
            <a:avLst/>
          </a:prstGeom>
          <a:noFill/>
          <a:ln cap="flat" cmpd="sng" w="9525">
            <a:solidFill>
              <a:srgbClr val="EE0000"/>
            </a:solidFill>
            <a:prstDash val="solid"/>
            <a:round/>
            <a:headEnd len="sm" w="sm" type="none"/>
            <a:tailEnd len="sm" w="sm" type="none"/>
          </a:ln>
        </p:spPr>
      </p:cxnSp>
      <p:cxnSp>
        <p:nvCxnSpPr>
          <p:cNvPr id="87" name="Google Shape;87;p19"/>
          <p:cNvCxnSpPr/>
          <p:nvPr/>
        </p:nvCxnSpPr>
        <p:spPr>
          <a:xfrm rot="10800000">
            <a:off x="335825" y="4801050"/>
            <a:ext cx="0" cy="342450"/>
          </a:xfrm>
          <a:prstGeom prst="straightConnector1">
            <a:avLst/>
          </a:prstGeom>
          <a:noFill/>
          <a:ln cap="flat" cmpd="sng" w="9525">
            <a:solidFill>
              <a:srgbClr val="EE0000"/>
            </a:solidFill>
            <a:prstDash val="solid"/>
            <a:round/>
            <a:headEnd len="sm" w="sm" type="none"/>
            <a:tailEnd len="sm" w="sm" type="none"/>
          </a:ln>
        </p:spPr>
      </p:cxnSp>
      <p:sp>
        <p:nvSpPr>
          <p:cNvPr id="88" name="Google Shape;88;p19"/>
          <p:cNvSpPr txBox="1"/>
          <p:nvPr>
            <p:ph idx="12" type="sldNum"/>
          </p:nvPr>
        </p:nvSpPr>
        <p:spPr>
          <a:xfrm>
            <a:off x="61481" y="4627167"/>
            <a:ext cx="548687" cy="107775"/>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lack">
  <p:cSld name="TITLE_2">
    <p:spTree>
      <p:nvGrpSpPr>
        <p:cNvPr id="89" name="Shape 89"/>
        <p:cNvGrpSpPr/>
        <p:nvPr/>
      </p:nvGrpSpPr>
      <p:grpSpPr>
        <a:xfrm>
          <a:off x="0" y="0"/>
          <a:ext cx="0" cy="0"/>
          <a:chOff x="0" y="0"/>
          <a:chExt cx="0" cy="0"/>
        </a:xfrm>
      </p:grpSpPr>
      <p:sp>
        <p:nvSpPr>
          <p:cNvPr id="90" name="Google Shape;90;p20"/>
          <p:cNvSpPr txBox="1"/>
          <p:nvPr>
            <p:ph idx="1" type="subTitle"/>
          </p:nvPr>
        </p:nvSpPr>
        <p:spPr>
          <a:xfrm>
            <a:off x="1562794" y="2641369"/>
            <a:ext cx="5649814" cy="68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EBEBEB"/>
              </a:buClr>
              <a:buSzPts val="1700"/>
              <a:buFont typeface="Arial"/>
              <a:buNone/>
              <a:defRPr b="0" i="0" sz="1700" u="none" cap="none" strike="noStrike">
                <a:solidFill>
                  <a:srgbClr val="EBEBEB"/>
                </a:solidFill>
                <a:latin typeface="Arial"/>
                <a:ea typeface="Arial"/>
                <a:cs typeface="Arial"/>
                <a:sym typeface="Arial"/>
              </a:defRPr>
            </a:lvl1pPr>
            <a:lvl2pPr lvl="1" marR="0" rtl="0" algn="l">
              <a:lnSpc>
                <a:spcPct val="100000"/>
              </a:lnSpc>
              <a:spcBef>
                <a:spcPts val="0"/>
              </a:spcBef>
              <a:spcAft>
                <a:spcPts val="0"/>
              </a:spcAft>
              <a:buClr>
                <a:srgbClr val="EBEBEB"/>
              </a:buClr>
              <a:buSzPts val="1700"/>
              <a:buFont typeface="Arial"/>
              <a:buNone/>
              <a:defRPr b="0" i="0" sz="1700" u="none" cap="none" strike="noStrike">
                <a:solidFill>
                  <a:srgbClr val="EBEBEB"/>
                </a:solidFill>
                <a:latin typeface="Arial"/>
                <a:ea typeface="Arial"/>
                <a:cs typeface="Arial"/>
                <a:sym typeface="Arial"/>
              </a:defRPr>
            </a:lvl2pPr>
            <a:lvl3pPr lvl="2" marR="0" rtl="0" algn="l">
              <a:lnSpc>
                <a:spcPct val="100000"/>
              </a:lnSpc>
              <a:spcBef>
                <a:spcPts val="0"/>
              </a:spcBef>
              <a:spcAft>
                <a:spcPts val="0"/>
              </a:spcAft>
              <a:buClr>
                <a:srgbClr val="EBEBEB"/>
              </a:buClr>
              <a:buSzPts val="1700"/>
              <a:buFont typeface="Arial"/>
              <a:buNone/>
              <a:defRPr b="0" i="0" sz="1700" u="none" cap="none" strike="noStrike">
                <a:solidFill>
                  <a:srgbClr val="EBEBEB"/>
                </a:solidFill>
                <a:latin typeface="Arial"/>
                <a:ea typeface="Arial"/>
                <a:cs typeface="Arial"/>
                <a:sym typeface="Arial"/>
              </a:defRPr>
            </a:lvl3pPr>
            <a:lvl4pPr lvl="3" marR="0" rtl="0" algn="l">
              <a:lnSpc>
                <a:spcPct val="100000"/>
              </a:lnSpc>
              <a:spcBef>
                <a:spcPts val="0"/>
              </a:spcBef>
              <a:spcAft>
                <a:spcPts val="0"/>
              </a:spcAft>
              <a:buClr>
                <a:srgbClr val="EBEBEB"/>
              </a:buClr>
              <a:buSzPts val="1700"/>
              <a:buFont typeface="Arial"/>
              <a:buNone/>
              <a:defRPr b="0" i="0" sz="1700" u="none" cap="none" strike="noStrike">
                <a:solidFill>
                  <a:srgbClr val="EBEBEB"/>
                </a:solidFill>
                <a:latin typeface="Arial"/>
                <a:ea typeface="Arial"/>
                <a:cs typeface="Arial"/>
                <a:sym typeface="Arial"/>
              </a:defRPr>
            </a:lvl4pPr>
            <a:lvl5pPr lvl="4" marR="0" rtl="0" algn="l">
              <a:lnSpc>
                <a:spcPct val="100000"/>
              </a:lnSpc>
              <a:spcBef>
                <a:spcPts val="0"/>
              </a:spcBef>
              <a:spcAft>
                <a:spcPts val="0"/>
              </a:spcAft>
              <a:buClr>
                <a:srgbClr val="EBEBEB"/>
              </a:buClr>
              <a:buSzPts val="1700"/>
              <a:buFont typeface="Arial"/>
              <a:buNone/>
              <a:defRPr b="0" i="0" sz="1700" u="none" cap="none" strike="noStrike">
                <a:solidFill>
                  <a:srgbClr val="EBEBEB"/>
                </a:solidFill>
                <a:latin typeface="Arial"/>
                <a:ea typeface="Arial"/>
                <a:cs typeface="Arial"/>
                <a:sym typeface="Arial"/>
              </a:defRPr>
            </a:lvl5pPr>
            <a:lvl6pPr lvl="5" marR="0" rtl="0" algn="l">
              <a:lnSpc>
                <a:spcPct val="100000"/>
              </a:lnSpc>
              <a:spcBef>
                <a:spcPts val="0"/>
              </a:spcBef>
              <a:spcAft>
                <a:spcPts val="0"/>
              </a:spcAft>
              <a:buClr>
                <a:srgbClr val="EBEBEB"/>
              </a:buClr>
              <a:buSzPts val="1700"/>
              <a:buFont typeface="Arial"/>
              <a:buNone/>
              <a:defRPr b="0" i="0" sz="1700" u="none" cap="none" strike="noStrike">
                <a:solidFill>
                  <a:srgbClr val="EBEBEB"/>
                </a:solidFill>
                <a:latin typeface="Arial"/>
                <a:ea typeface="Arial"/>
                <a:cs typeface="Arial"/>
                <a:sym typeface="Arial"/>
              </a:defRPr>
            </a:lvl6pPr>
            <a:lvl7pPr lvl="6" marR="0" rtl="0" algn="l">
              <a:lnSpc>
                <a:spcPct val="100000"/>
              </a:lnSpc>
              <a:spcBef>
                <a:spcPts val="0"/>
              </a:spcBef>
              <a:spcAft>
                <a:spcPts val="0"/>
              </a:spcAft>
              <a:buClr>
                <a:srgbClr val="EBEBEB"/>
              </a:buClr>
              <a:buSzPts val="1700"/>
              <a:buFont typeface="Arial"/>
              <a:buNone/>
              <a:defRPr b="0" i="0" sz="1700" u="none" cap="none" strike="noStrike">
                <a:solidFill>
                  <a:srgbClr val="EBEBEB"/>
                </a:solidFill>
                <a:latin typeface="Arial"/>
                <a:ea typeface="Arial"/>
                <a:cs typeface="Arial"/>
                <a:sym typeface="Arial"/>
              </a:defRPr>
            </a:lvl7pPr>
            <a:lvl8pPr lvl="7" marR="0" rtl="0" algn="l">
              <a:lnSpc>
                <a:spcPct val="100000"/>
              </a:lnSpc>
              <a:spcBef>
                <a:spcPts val="0"/>
              </a:spcBef>
              <a:spcAft>
                <a:spcPts val="0"/>
              </a:spcAft>
              <a:buClr>
                <a:srgbClr val="EBEBEB"/>
              </a:buClr>
              <a:buSzPts val="1700"/>
              <a:buFont typeface="Arial"/>
              <a:buNone/>
              <a:defRPr b="0" i="0" sz="1700" u="none" cap="none" strike="noStrike">
                <a:solidFill>
                  <a:srgbClr val="EBEBEB"/>
                </a:solidFill>
                <a:latin typeface="Arial"/>
                <a:ea typeface="Arial"/>
                <a:cs typeface="Arial"/>
                <a:sym typeface="Arial"/>
              </a:defRPr>
            </a:lvl8pPr>
            <a:lvl9pPr lvl="8" marR="0" rtl="0" algn="l">
              <a:lnSpc>
                <a:spcPct val="100000"/>
              </a:lnSpc>
              <a:spcBef>
                <a:spcPts val="0"/>
              </a:spcBef>
              <a:spcAft>
                <a:spcPts val="0"/>
              </a:spcAft>
              <a:buClr>
                <a:srgbClr val="EBEBEB"/>
              </a:buClr>
              <a:buSzPts val="1700"/>
              <a:buFont typeface="Arial"/>
              <a:buNone/>
              <a:defRPr b="0" i="0" sz="1700" u="none" cap="none" strike="noStrike">
                <a:solidFill>
                  <a:srgbClr val="EBEBEB"/>
                </a:solidFill>
                <a:latin typeface="Arial"/>
                <a:ea typeface="Arial"/>
                <a:cs typeface="Arial"/>
                <a:sym typeface="Arial"/>
              </a:defRPr>
            </a:lvl9pPr>
          </a:lstStyle>
          <a:p/>
        </p:txBody>
      </p:sp>
      <p:sp>
        <p:nvSpPr>
          <p:cNvPr id="91" name="Google Shape;91;p20"/>
          <p:cNvSpPr txBox="1"/>
          <p:nvPr/>
        </p:nvSpPr>
        <p:spPr>
          <a:xfrm>
            <a:off x="7551022" y="202377"/>
            <a:ext cx="1214404" cy="224100"/>
          </a:xfrm>
          <a:prstGeom prst="rect">
            <a:avLst/>
          </a:prstGeom>
          <a:noFill/>
          <a:ln>
            <a:noFill/>
          </a:ln>
        </p:spPr>
        <p:txBody>
          <a:bodyPr anchorCtr="0" anchor="b" bIns="0" lIns="0" spcFirstLastPara="1" rIns="0" wrap="square" tIns="0">
            <a:noAutofit/>
          </a:bodyPr>
          <a:lstStyle/>
          <a:p>
            <a:pPr indent="0" lvl="0" marL="0" marR="0" rtl="0" algn="r">
              <a:lnSpc>
                <a:spcPct val="150000"/>
              </a:lnSpc>
              <a:spcBef>
                <a:spcPts val="0"/>
              </a:spcBef>
              <a:spcAft>
                <a:spcPts val="0"/>
              </a:spcAft>
              <a:buClr>
                <a:srgbClr val="000000"/>
              </a:buClr>
              <a:buSzPts val="500"/>
              <a:buFont typeface="Arial"/>
              <a:buNone/>
            </a:pPr>
            <a:r>
              <a:rPr b="1" i="0" lang="en" sz="500" u="none" cap="none" strike="noStrike">
                <a:solidFill>
                  <a:srgbClr val="EBEBEB"/>
                </a:solidFill>
                <a:latin typeface="Overpass"/>
                <a:ea typeface="Overpass"/>
                <a:cs typeface="Overpass"/>
                <a:sym typeface="Overpass"/>
              </a:rPr>
              <a:t>CONFIDENTIAL </a:t>
            </a:r>
            <a:r>
              <a:rPr b="0" i="0" lang="en" sz="500" u="none" cap="none" strike="noStrike">
                <a:solidFill>
                  <a:srgbClr val="EBEBEB"/>
                </a:solidFill>
                <a:latin typeface="Overpass Light"/>
                <a:ea typeface="Overpass Light"/>
                <a:cs typeface="Overpass Light"/>
                <a:sym typeface="Overpass Light"/>
              </a:rPr>
              <a:t>Designator</a:t>
            </a:r>
            <a:endParaRPr b="0" i="0" sz="500" u="none" cap="none" strike="noStrike">
              <a:solidFill>
                <a:srgbClr val="EBEBEB"/>
              </a:solidFill>
              <a:latin typeface="Overpass Light"/>
              <a:ea typeface="Overpass Light"/>
              <a:cs typeface="Overpass Light"/>
              <a:sym typeface="Overpass Light"/>
            </a:endParaRPr>
          </a:p>
        </p:txBody>
      </p:sp>
      <p:sp>
        <p:nvSpPr>
          <p:cNvPr id="92" name="Google Shape;92;p20"/>
          <p:cNvSpPr txBox="1"/>
          <p:nvPr>
            <p:ph type="title"/>
          </p:nvPr>
        </p:nvSpPr>
        <p:spPr>
          <a:xfrm>
            <a:off x="1562906" y="1307719"/>
            <a:ext cx="5649814" cy="1199925"/>
          </a:xfrm>
          <a:prstGeom prst="rect">
            <a:avLst/>
          </a:prstGeom>
          <a:noFill/>
          <a:ln>
            <a:noFill/>
          </a:ln>
        </p:spPr>
        <p:txBody>
          <a:bodyPr anchorCtr="0" anchor="b" bIns="0" lIns="0" spcFirstLastPara="1" rIns="0" wrap="square" tIns="0">
            <a:noAutofit/>
          </a:bodyPr>
          <a:lstStyle>
            <a:lvl1pPr lvl="0" marR="0" rtl="0" algn="l">
              <a:lnSpc>
                <a:spcPct val="105000"/>
              </a:lnSpc>
              <a:spcBef>
                <a:spcPts val="0"/>
              </a:spcBef>
              <a:spcAft>
                <a:spcPts val="0"/>
              </a:spcAft>
              <a:buClr>
                <a:srgbClr val="000000"/>
              </a:buClr>
              <a:buSzPts val="2600"/>
              <a:buFont typeface="Arial"/>
              <a:buNone/>
              <a:defRPr b="0" i="0" sz="3400" u="none" cap="none" strike="noStrike">
                <a:solidFill>
                  <a:srgbClr val="EBEBEB"/>
                </a:solidFill>
                <a:latin typeface="Arial"/>
                <a:ea typeface="Arial"/>
                <a:cs typeface="Arial"/>
                <a:sym typeface="Arial"/>
              </a:defRPr>
            </a:lvl1pPr>
            <a:lvl2pPr lvl="1" marR="0" rtl="0" algn="l">
              <a:lnSpc>
                <a:spcPct val="105000"/>
              </a:lnSpc>
              <a:spcBef>
                <a:spcPts val="0"/>
              </a:spcBef>
              <a:spcAft>
                <a:spcPts val="0"/>
              </a:spcAft>
              <a:buClr>
                <a:srgbClr val="000000"/>
              </a:buClr>
              <a:buSzPts val="2600"/>
              <a:buFont typeface="Arial"/>
              <a:buNone/>
              <a:defRPr b="0" i="0" sz="3400" u="none" cap="none" strike="noStrike">
                <a:solidFill>
                  <a:srgbClr val="EBEBEB"/>
                </a:solidFill>
                <a:latin typeface="Arial"/>
                <a:ea typeface="Arial"/>
                <a:cs typeface="Arial"/>
                <a:sym typeface="Arial"/>
              </a:defRPr>
            </a:lvl2pPr>
            <a:lvl3pPr lvl="2" marR="0" rtl="0" algn="l">
              <a:lnSpc>
                <a:spcPct val="105000"/>
              </a:lnSpc>
              <a:spcBef>
                <a:spcPts val="0"/>
              </a:spcBef>
              <a:spcAft>
                <a:spcPts val="0"/>
              </a:spcAft>
              <a:buClr>
                <a:srgbClr val="000000"/>
              </a:buClr>
              <a:buSzPts val="2600"/>
              <a:buFont typeface="Arial"/>
              <a:buNone/>
              <a:defRPr b="0" i="0" sz="3400" u="none" cap="none" strike="noStrike">
                <a:solidFill>
                  <a:srgbClr val="EBEBEB"/>
                </a:solidFill>
                <a:latin typeface="Arial"/>
                <a:ea typeface="Arial"/>
                <a:cs typeface="Arial"/>
                <a:sym typeface="Arial"/>
              </a:defRPr>
            </a:lvl3pPr>
            <a:lvl4pPr lvl="3" marR="0" rtl="0" algn="l">
              <a:lnSpc>
                <a:spcPct val="105000"/>
              </a:lnSpc>
              <a:spcBef>
                <a:spcPts val="0"/>
              </a:spcBef>
              <a:spcAft>
                <a:spcPts val="0"/>
              </a:spcAft>
              <a:buClr>
                <a:srgbClr val="000000"/>
              </a:buClr>
              <a:buSzPts val="2600"/>
              <a:buFont typeface="Arial"/>
              <a:buNone/>
              <a:defRPr b="0" i="0" sz="3400" u="none" cap="none" strike="noStrike">
                <a:solidFill>
                  <a:srgbClr val="EBEBEB"/>
                </a:solidFill>
                <a:latin typeface="Arial"/>
                <a:ea typeface="Arial"/>
                <a:cs typeface="Arial"/>
                <a:sym typeface="Arial"/>
              </a:defRPr>
            </a:lvl4pPr>
            <a:lvl5pPr lvl="4" marR="0" rtl="0" algn="l">
              <a:lnSpc>
                <a:spcPct val="105000"/>
              </a:lnSpc>
              <a:spcBef>
                <a:spcPts val="0"/>
              </a:spcBef>
              <a:spcAft>
                <a:spcPts val="0"/>
              </a:spcAft>
              <a:buClr>
                <a:srgbClr val="000000"/>
              </a:buClr>
              <a:buSzPts val="2600"/>
              <a:buFont typeface="Arial"/>
              <a:buNone/>
              <a:defRPr b="0" i="0" sz="3400" u="none" cap="none" strike="noStrike">
                <a:solidFill>
                  <a:srgbClr val="EBEBEB"/>
                </a:solidFill>
                <a:latin typeface="Arial"/>
                <a:ea typeface="Arial"/>
                <a:cs typeface="Arial"/>
                <a:sym typeface="Arial"/>
              </a:defRPr>
            </a:lvl5pPr>
            <a:lvl6pPr lvl="5" marR="0" rtl="0" algn="l">
              <a:lnSpc>
                <a:spcPct val="105000"/>
              </a:lnSpc>
              <a:spcBef>
                <a:spcPts val="0"/>
              </a:spcBef>
              <a:spcAft>
                <a:spcPts val="0"/>
              </a:spcAft>
              <a:buClr>
                <a:srgbClr val="000000"/>
              </a:buClr>
              <a:buSzPts val="2600"/>
              <a:buFont typeface="Arial"/>
              <a:buNone/>
              <a:defRPr b="0" i="0" sz="3400" u="none" cap="none" strike="noStrike">
                <a:solidFill>
                  <a:srgbClr val="EBEBEB"/>
                </a:solidFill>
                <a:latin typeface="Arial"/>
                <a:ea typeface="Arial"/>
                <a:cs typeface="Arial"/>
                <a:sym typeface="Arial"/>
              </a:defRPr>
            </a:lvl6pPr>
            <a:lvl7pPr lvl="6" marR="0" rtl="0" algn="l">
              <a:lnSpc>
                <a:spcPct val="105000"/>
              </a:lnSpc>
              <a:spcBef>
                <a:spcPts val="0"/>
              </a:spcBef>
              <a:spcAft>
                <a:spcPts val="0"/>
              </a:spcAft>
              <a:buClr>
                <a:srgbClr val="000000"/>
              </a:buClr>
              <a:buSzPts val="2600"/>
              <a:buFont typeface="Arial"/>
              <a:buNone/>
              <a:defRPr b="0" i="0" sz="3400" u="none" cap="none" strike="noStrike">
                <a:solidFill>
                  <a:srgbClr val="EBEBEB"/>
                </a:solidFill>
                <a:latin typeface="Arial"/>
                <a:ea typeface="Arial"/>
                <a:cs typeface="Arial"/>
                <a:sym typeface="Arial"/>
              </a:defRPr>
            </a:lvl7pPr>
            <a:lvl8pPr lvl="7" marR="0" rtl="0" algn="l">
              <a:lnSpc>
                <a:spcPct val="105000"/>
              </a:lnSpc>
              <a:spcBef>
                <a:spcPts val="0"/>
              </a:spcBef>
              <a:spcAft>
                <a:spcPts val="0"/>
              </a:spcAft>
              <a:buClr>
                <a:srgbClr val="000000"/>
              </a:buClr>
              <a:buSzPts val="2600"/>
              <a:buFont typeface="Arial"/>
              <a:buNone/>
              <a:defRPr b="0" i="0" sz="3400" u="none" cap="none" strike="noStrike">
                <a:solidFill>
                  <a:srgbClr val="EBEBEB"/>
                </a:solidFill>
                <a:latin typeface="Arial"/>
                <a:ea typeface="Arial"/>
                <a:cs typeface="Arial"/>
                <a:sym typeface="Arial"/>
              </a:defRPr>
            </a:lvl8pPr>
            <a:lvl9pPr lvl="8" marR="0" rtl="0" algn="l">
              <a:lnSpc>
                <a:spcPct val="105000"/>
              </a:lnSpc>
              <a:spcBef>
                <a:spcPts val="0"/>
              </a:spcBef>
              <a:spcAft>
                <a:spcPts val="0"/>
              </a:spcAft>
              <a:buClr>
                <a:srgbClr val="000000"/>
              </a:buClr>
              <a:buSzPts val="2600"/>
              <a:buFont typeface="Arial"/>
              <a:buNone/>
              <a:defRPr b="0" i="0" sz="3400" u="none" cap="none" strike="noStrike">
                <a:solidFill>
                  <a:srgbClr val="EBEBEB"/>
                </a:solidFill>
                <a:latin typeface="Arial"/>
                <a:ea typeface="Arial"/>
                <a:cs typeface="Arial"/>
                <a:sym typeface="Arial"/>
              </a:defRPr>
            </a:lvl9pPr>
          </a:lstStyle>
          <a:p/>
        </p:txBody>
      </p:sp>
      <p:sp>
        <p:nvSpPr>
          <p:cNvPr id="93" name="Google Shape;93;p20"/>
          <p:cNvSpPr txBox="1"/>
          <p:nvPr>
            <p:ph idx="2" type="subTitle"/>
          </p:nvPr>
        </p:nvSpPr>
        <p:spPr>
          <a:xfrm>
            <a:off x="1562794" y="3511275"/>
            <a:ext cx="1530158" cy="454050"/>
          </a:xfrm>
          <a:prstGeom prst="rect">
            <a:avLst/>
          </a:prstGeom>
          <a:noFill/>
          <a:ln>
            <a:noFill/>
          </a:ln>
        </p:spPr>
        <p:txBody>
          <a:bodyPr anchorCtr="0" anchor="t" bIns="0" lIns="0" spcFirstLastPara="1" rIns="0" wrap="square" tIns="0">
            <a:noAutofit/>
          </a:bodyPr>
          <a:lstStyle>
            <a:lvl1pPr lvl="0" marR="0" rtl="0" algn="l">
              <a:lnSpc>
                <a:spcPct val="135000"/>
              </a:lnSpc>
              <a:spcBef>
                <a:spcPts val="0"/>
              </a:spcBef>
              <a:spcAft>
                <a:spcPts val="0"/>
              </a:spcAft>
              <a:buClr>
                <a:srgbClr val="EBEBEB"/>
              </a:buClr>
              <a:buSzPts val="900"/>
              <a:buFont typeface="Arial"/>
              <a:buNone/>
              <a:defRPr b="0" i="0" sz="900" u="none" cap="none" strike="noStrike">
                <a:solidFill>
                  <a:srgbClr val="EBEBEB"/>
                </a:solidFill>
                <a:latin typeface="Arial"/>
                <a:ea typeface="Arial"/>
                <a:cs typeface="Arial"/>
                <a:sym typeface="Arial"/>
              </a:defRPr>
            </a:lvl1pPr>
            <a:lvl2pPr lvl="1" marR="0" rtl="0" algn="l">
              <a:lnSpc>
                <a:spcPct val="135000"/>
              </a:lnSpc>
              <a:spcBef>
                <a:spcPts val="0"/>
              </a:spcBef>
              <a:spcAft>
                <a:spcPts val="0"/>
              </a:spcAft>
              <a:buClr>
                <a:srgbClr val="EBEBEB"/>
              </a:buClr>
              <a:buSzPts val="900"/>
              <a:buFont typeface="Arial"/>
              <a:buNone/>
              <a:defRPr b="0" i="0" sz="900" u="none" cap="none" strike="noStrike">
                <a:solidFill>
                  <a:srgbClr val="EBEBEB"/>
                </a:solidFill>
                <a:latin typeface="Arial"/>
                <a:ea typeface="Arial"/>
                <a:cs typeface="Arial"/>
                <a:sym typeface="Arial"/>
              </a:defRPr>
            </a:lvl2pPr>
            <a:lvl3pPr lvl="2" marR="0" rtl="0" algn="l">
              <a:lnSpc>
                <a:spcPct val="135000"/>
              </a:lnSpc>
              <a:spcBef>
                <a:spcPts val="0"/>
              </a:spcBef>
              <a:spcAft>
                <a:spcPts val="0"/>
              </a:spcAft>
              <a:buClr>
                <a:srgbClr val="EBEBEB"/>
              </a:buClr>
              <a:buSzPts val="900"/>
              <a:buFont typeface="Arial"/>
              <a:buNone/>
              <a:defRPr b="0" i="0" sz="900" u="none" cap="none" strike="noStrike">
                <a:solidFill>
                  <a:srgbClr val="EBEBEB"/>
                </a:solidFill>
                <a:latin typeface="Arial"/>
                <a:ea typeface="Arial"/>
                <a:cs typeface="Arial"/>
                <a:sym typeface="Arial"/>
              </a:defRPr>
            </a:lvl3pPr>
            <a:lvl4pPr lvl="3" marR="0" rtl="0" algn="l">
              <a:lnSpc>
                <a:spcPct val="135000"/>
              </a:lnSpc>
              <a:spcBef>
                <a:spcPts val="0"/>
              </a:spcBef>
              <a:spcAft>
                <a:spcPts val="0"/>
              </a:spcAft>
              <a:buClr>
                <a:srgbClr val="EBEBEB"/>
              </a:buClr>
              <a:buSzPts val="900"/>
              <a:buFont typeface="Arial"/>
              <a:buNone/>
              <a:defRPr b="0" i="0" sz="900" u="none" cap="none" strike="noStrike">
                <a:solidFill>
                  <a:srgbClr val="EBEBEB"/>
                </a:solidFill>
                <a:latin typeface="Arial"/>
                <a:ea typeface="Arial"/>
                <a:cs typeface="Arial"/>
                <a:sym typeface="Arial"/>
              </a:defRPr>
            </a:lvl4pPr>
            <a:lvl5pPr lvl="4" marR="0" rtl="0" algn="l">
              <a:lnSpc>
                <a:spcPct val="135000"/>
              </a:lnSpc>
              <a:spcBef>
                <a:spcPts val="0"/>
              </a:spcBef>
              <a:spcAft>
                <a:spcPts val="0"/>
              </a:spcAft>
              <a:buClr>
                <a:srgbClr val="EBEBEB"/>
              </a:buClr>
              <a:buSzPts val="900"/>
              <a:buFont typeface="Arial"/>
              <a:buNone/>
              <a:defRPr b="0" i="0" sz="900" u="none" cap="none" strike="noStrike">
                <a:solidFill>
                  <a:srgbClr val="EBEBEB"/>
                </a:solidFill>
                <a:latin typeface="Arial"/>
                <a:ea typeface="Arial"/>
                <a:cs typeface="Arial"/>
                <a:sym typeface="Arial"/>
              </a:defRPr>
            </a:lvl5pPr>
            <a:lvl6pPr lvl="5" marR="0" rtl="0" algn="l">
              <a:lnSpc>
                <a:spcPct val="135000"/>
              </a:lnSpc>
              <a:spcBef>
                <a:spcPts val="0"/>
              </a:spcBef>
              <a:spcAft>
                <a:spcPts val="0"/>
              </a:spcAft>
              <a:buClr>
                <a:srgbClr val="EBEBEB"/>
              </a:buClr>
              <a:buSzPts val="900"/>
              <a:buFont typeface="Arial"/>
              <a:buNone/>
              <a:defRPr b="0" i="0" sz="900" u="none" cap="none" strike="noStrike">
                <a:solidFill>
                  <a:srgbClr val="EBEBEB"/>
                </a:solidFill>
                <a:latin typeface="Arial"/>
                <a:ea typeface="Arial"/>
                <a:cs typeface="Arial"/>
                <a:sym typeface="Arial"/>
              </a:defRPr>
            </a:lvl6pPr>
            <a:lvl7pPr lvl="6" marR="0" rtl="0" algn="l">
              <a:lnSpc>
                <a:spcPct val="135000"/>
              </a:lnSpc>
              <a:spcBef>
                <a:spcPts val="0"/>
              </a:spcBef>
              <a:spcAft>
                <a:spcPts val="0"/>
              </a:spcAft>
              <a:buClr>
                <a:srgbClr val="EBEBEB"/>
              </a:buClr>
              <a:buSzPts val="900"/>
              <a:buFont typeface="Arial"/>
              <a:buNone/>
              <a:defRPr b="0" i="0" sz="900" u="none" cap="none" strike="noStrike">
                <a:solidFill>
                  <a:srgbClr val="EBEBEB"/>
                </a:solidFill>
                <a:latin typeface="Arial"/>
                <a:ea typeface="Arial"/>
                <a:cs typeface="Arial"/>
                <a:sym typeface="Arial"/>
              </a:defRPr>
            </a:lvl7pPr>
            <a:lvl8pPr lvl="7" marR="0" rtl="0" algn="l">
              <a:lnSpc>
                <a:spcPct val="135000"/>
              </a:lnSpc>
              <a:spcBef>
                <a:spcPts val="0"/>
              </a:spcBef>
              <a:spcAft>
                <a:spcPts val="0"/>
              </a:spcAft>
              <a:buClr>
                <a:srgbClr val="EBEBEB"/>
              </a:buClr>
              <a:buSzPts val="900"/>
              <a:buFont typeface="Arial"/>
              <a:buNone/>
              <a:defRPr b="0" i="0" sz="900" u="none" cap="none" strike="noStrike">
                <a:solidFill>
                  <a:srgbClr val="EBEBEB"/>
                </a:solidFill>
                <a:latin typeface="Arial"/>
                <a:ea typeface="Arial"/>
                <a:cs typeface="Arial"/>
                <a:sym typeface="Arial"/>
              </a:defRPr>
            </a:lvl8pPr>
            <a:lvl9pPr lvl="8" marR="0" rtl="0" algn="l">
              <a:lnSpc>
                <a:spcPct val="135000"/>
              </a:lnSpc>
              <a:spcBef>
                <a:spcPts val="0"/>
              </a:spcBef>
              <a:spcAft>
                <a:spcPts val="0"/>
              </a:spcAft>
              <a:buClr>
                <a:srgbClr val="EBEBEB"/>
              </a:buClr>
              <a:buSzPts val="900"/>
              <a:buFont typeface="Arial"/>
              <a:buNone/>
              <a:defRPr b="0" i="0" sz="900" u="none" cap="none" strike="noStrike">
                <a:solidFill>
                  <a:srgbClr val="EBEBEB"/>
                </a:solidFill>
                <a:latin typeface="Arial"/>
                <a:ea typeface="Arial"/>
                <a:cs typeface="Arial"/>
                <a:sym typeface="Arial"/>
              </a:defRPr>
            </a:lvl9pPr>
          </a:lstStyle>
          <a:p/>
        </p:txBody>
      </p:sp>
      <p:sp>
        <p:nvSpPr>
          <p:cNvPr id="94" name="Google Shape;94;p20"/>
          <p:cNvSpPr txBox="1"/>
          <p:nvPr>
            <p:ph idx="3" type="subTitle"/>
          </p:nvPr>
        </p:nvSpPr>
        <p:spPr>
          <a:xfrm>
            <a:off x="3353887" y="3511275"/>
            <a:ext cx="1530158" cy="454050"/>
          </a:xfrm>
          <a:prstGeom prst="rect">
            <a:avLst/>
          </a:prstGeom>
          <a:noFill/>
          <a:ln>
            <a:noFill/>
          </a:ln>
        </p:spPr>
        <p:txBody>
          <a:bodyPr anchorCtr="0" anchor="t" bIns="0" lIns="0" spcFirstLastPara="1" rIns="0" wrap="square" tIns="0">
            <a:noAutofit/>
          </a:bodyPr>
          <a:lstStyle>
            <a:lvl1pPr lvl="0" marR="0" rtl="0" algn="l">
              <a:lnSpc>
                <a:spcPct val="135000"/>
              </a:lnSpc>
              <a:spcBef>
                <a:spcPts val="0"/>
              </a:spcBef>
              <a:spcAft>
                <a:spcPts val="0"/>
              </a:spcAft>
              <a:buClr>
                <a:srgbClr val="EBEBEB"/>
              </a:buClr>
              <a:buSzPts val="900"/>
              <a:buFont typeface="Arial"/>
              <a:buNone/>
              <a:defRPr b="0" i="0" sz="900" u="none" cap="none" strike="noStrike">
                <a:solidFill>
                  <a:srgbClr val="EBEBEB"/>
                </a:solidFill>
                <a:latin typeface="Arial"/>
                <a:ea typeface="Arial"/>
                <a:cs typeface="Arial"/>
                <a:sym typeface="Arial"/>
              </a:defRPr>
            </a:lvl1pPr>
            <a:lvl2pPr lvl="1" marR="0" rtl="0" algn="l">
              <a:lnSpc>
                <a:spcPct val="135000"/>
              </a:lnSpc>
              <a:spcBef>
                <a:spcPts val="0"/>
              </a:spcBef>
              <a:spcAft>
                <a:spcPts val="0"/>
              </a:spcAft>
              <a:buClr>
                <a:srgbClr val="EBEBEB"/>
              </a:buClr>
              <a:buSzPts val="900"/>
              <a:buFont typeface="Arial"/>
              <a:buNone/>
              <a:defRPr b="0" i="0" sz="900" u="none" cap="none" strike="noStrike">
                <a:solidFill>
                  <a:srgbClr val="EBEBEB"/>
                </a:solidFill>
                <a:latin typeface="Arial"/>
                <a:ea typeface="Arial"/>
                <a:cs typeface="Arial"/>
                <a:sym typeface="Arial"/>
              </a:defRPr>
            </a:lvl2pPr>
            <a:lvl3pPr lvl="2" marR="0" rtl="0" algn="l">
              <a:lnSpc>
                <a:spcPct val="135000"/>
              </a:lnSpc>
              <a:spcBef>
                <a:spcPts val="0"/>
              </a:spcBef>
              <a:spcAft>
                <a:spcPts val="0"/>
              </a:spcAft>
              <a:buClr>
                <a:srgbClr val="EBEBEB"/>
              </a:buClr>
              <a:buSzPts val="900"/>
              <a:buFont typeface="Arial"/>
              <a:buNone/>
              <a:defRPr b="0" i="0" sz="900" u="none" cap="none" strike="noStrike">
                <a:solidFill>
                  <a:srgbClr val="EBEBEB"/>
                </a:solidFill>
                <a:latin typeface="Arial"/>
                <a:ea typeface="Arial"/>
                <a:cs typeface="Arial"/>
                <a:sym typeface="Arial"/>
              </a:defRPr>
            </a:lvl3pPr>
            <a:lvl4pPr lvl="3" marR="0" rtl="0" algn="l">
              <a:lnSpc>
                <a:spcPct val="135000"/>
              </a:lnSpc>
              <a:spcBef>
                <a:spcPts val="0"/>
              </a:spcBef>
              <a:spcAft>
                <a:spcPts val="0"/>
              </a:spcAft>
              <a:buClr>
                <a:srgbClr val="EBEBEB"/>
              </a:buClr>
              <a:buSzPts val="900"/>
              <a:buFont typeface="Arial"/>
              <a:buNone/>
              <a:defRPr b="0" i="0" sz="900" u="none" cap="none" strike="noStrike">
                <a:solidFill>
                  <a:srgbClr val="EBEBEB"/>
                </a:solidFill>
                <a:latin typeface="Arial"/>
                <a:ea typeface="Arial"/>
                <a:cs typeface="Arial"/>
                <a:sym typeface="Arial"/>
              </a:defRPr>
            </a:lvl4pPr>
            <a:lvl5pPr lvl="4" marR="0" rtl="0" algn="l">
              <a:lnSpc>
                <a:spcPct val="135000"/>
              </a:lnSpc>
              <a:spcBef>
                <a:spcPts val="0"/>
              </a:spcBef>
              <a:spcAft>
                <a:spcPts val="0"/>
              </a:spcAft>
              <a:buClr>
                <a:srgbClr val="EBEBEB"/>
              </a:buClr>
              <a:buSzPts val="900"/>
              <a:buFont typeface="Arial"/>
              <a:buNone/>
              <a:defRPr b="0" i="0" sz="900" u="none" cap="none" strike="noStrike">
                <a:solidFill>
                  <a:srgbClr val="EBEBEB"/>
                </a:solidFill>
                <a:latin typeface="Arial"/>
                <a:ea typeface="Arial"/>
                <a:cs typeface="Arial"/>
                <a:sym typeface="Arial"/>
              </a:defRPr>
            </a:lvl5pPr>
            <a:lvl6pPr lvl="5" marR="0" rtl="0" algn="l">
              <a:lnSpc>
                <a:spcPct val="135000"/>
              </a:lnSpc>
              <a:spcBef>
                <a:spcPts val="0"/>
              </a:spcBef>
              <a:spcAft>
                <a:spcPts val="0"/>
              </a:spcAft>
              <a:buClr>
                <a:srgbClr val="EBEBEB"/>
              </a:buClr>
              <a:buSzPts val="900"/>
              <a:buFont typeface="Arial"/>
              <a:buNone/>
              <a:defRPr b="0" i="0" sz="900" u="none" cap="none" strike="noStrike">
                <a:solidFill>
                  <a:srgbClr val="EBEBEB"/>
                </a:solidFill>
                <a:latin typeface="Arial"/>
                <a:ea typeface="Arial"/>
                <a:cs typeface="Arial"/>
                <a:sym typeface="Arial"/>
              </a:defRPr>
            </a:lvl6pPr>
            <a:lvl7pPr lvl="6" marR="0" rtl="0" algn="l">
              <a:lnSpc>
                <a:spcPct val="135000"/>
              </a:lnSpc>
              <a:spcBef>
                <a:spcPts val="0"/>
              </a:spcBef>
              <a:spcAft>
                <a:spcPts val="0"/>
              </a:spcAft>
              <a:buClr>
                <a:srgbClr val="EBEBEB"/>
              </a:buClr>
              <a:buSzPts val="900"/>
              <a:buFont typeface="Arial"/>
              <a:buNone/>
              <a:defRPr b="0" i="0" sz="900" u="none" cap="none" strike="noStrike">
                <a:solidFill>
                  <a:srgbClr val="EBEBEB"/>
                </a:solidFill>
                <a:latin typeface="Arial"/>
                <a:ea typeface="Arial"/>
                <a:cs typeface="Arial"/>
                <a:sym typeface="Arial"/>
              </a:defRPr>
            </a:lvl7pPr>
            <a:lvl8pPr lvl="7" marR="0" rtl="0" algn="l">
              <a:lnSpc>
                <a:spcPct val="135000"/>
              </a:lnSpc>
              <a:spcBef>
                <a:spcPts val="0"/>
              </a:spcBef>
              <a:spcAft>
                <a:spcPts val="0"/>
              </a:spcAft>
              <a:buClr>
                <a:srgbClr val="EBEBEB"/>
              </a:buClr>
              <a:buSzPts val="900"/>
              <a:buFont typeface="Arial"/>
              <a:buNone/>
              <a:defRPr b="0" i="0" sz="900" u="none" cap="none" strike="noStrike">
                <a:solidFill>
                  <a:srgbClr val="EBEBEB"/>
                </a:solidFill>
                <a:latin typeface="Arial"/>
                <a:ea typeface="Arial"/>
                <a:cs typeface="Arial"/>
                <a:sym typeface="Arial"/>
              </a:defRPr>
            </a:lvl8pPr>
            <a:lvl9pPr lvl="8" marR="0" rtl="0" algn="l">
              <a:lnSpc>
                <a:spcPct val="135000"/>
              </a:lnSpc>
              <a:spcBef>
                <a:spcPts val="0"/>
              </a:spcBef>
              <a:spcAft>
                <a:spcPts val="0"/>
              </a:spcAft>
              <a:buClr>
                <a:srgbClr val="EBEBEB"/>
              </a:buClr>
              <a:buSzPts val="900"/>
              <a:buFont typeface="Arial"/>
              <a:buNone/>
              <a:defRPr b="0" i="0" sz="900" u="none" cap="none" strike="noStrike">
                <a:solidFill>
                  <a:srgbClr val="EBEBEB"/>
                </a:solidFill>
                <a:latin typeface="Arial"/>
                <a:ea typeface="Arial"/>
                <a:cs typeface="Arial"/>
                <a:sym typeface="Arial"/>
              </a:defRPr>
            </a:lvl9pPr>
          </a:lstStyle>
          <a:p/>
        </p:txBody>
      </p:sp>
      <p:pic>
        <p:nvPicPr>
          <p:cNvPr id="95" name="Google Shape;95;p20"/>
          <p:cNvPicPr preferRelativeResize="0"/>
          <p:nvPr/>
        </p:nvPicPr>
        <p:blipFill rotWithShape="1">
          <a:blip r:embed="rId2">
            <a:alphaModFix/>
          </a:blip>
          <a:srcRect b="0" l="0" r="0" t="0"/>
          <a:stretch/>
        </p:blipFill>
        <p:spPr>
          <a:xfrm>
            <a:off x="7580138" y="4652989"/>
            <a:ext cx="1066445" cy="251561"/>
          </a:xfrm>
          <a:prstGeom prst="rect">
            <a:avLst/>
          </a:prstGeom>
          <a:noFill/>
          <a:ln>
            <a:noFill/>
          </a:ln>
        </p:spPr>
      </p:pic>
      <p:cxnSp>
        <p:nvCxnSpPr>
          <p:cNvPr id="96" name="Google Shape;96;p20"/>
          <p:cNvCxnSpPr/>
          <p:nvPr/>
        </p:nvCxnSpPr>
        <p:spPr>
          <a:xfrm rot="10800000">
            <a:off x="335825" y="4801050"/>
            <a:ext cx="0" cy="342450"/>
          </a:xfrm>
          <a:prstGeom prst="straightConnector1">
            <a:avLst/>
          </a:prstGeom>
          <a:noFill/>
          <a:ln cap="flat" cmpd="sng" w="9525">
            <a:solidFill>
              <a:srgbClr val="EE0000"/>
            </a:solidFill>
            <a:prstDash val="solid"/>
            <a:round/>
            <a:headEnd len="sm" w="sm" type="none"/>
            <a:tailEnd len="sm" w="sm" type="none"/>
          </a:ln>
        </p:spPr>
      </p:cxnSp>
      <p:sp>
        <p:nvSpPr>
          <p:cNvPr id="97" name="Google Shape;97;p20"/>
          <p:cNvSpPr txBox="1"/>
          <p:nvPr>
            <p:ph idx="12" type="sldNum"/>
          </p:nvPr>
        </p:nvSpPr>
        <p:spPr>
          <a:xfrm>
            <a:off x="61481" y="4627167"/>
            <a:ext cx="548687" cy="107775"/>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ck closing">
  <p:cSld name="TITLE_1_1_1">
    <p:spTree>
      <p:nvGrpSpPr>
        <p:cNvPr id="98" name="Shape 98"/>
        <p:cNvGrpSpPr/>
        <p:nvPr/>
      </p:nvGrpSpPr>
      <p:grpSpPr>
        <a:xfrm>
          <a:off x="0" y="0"/>
          <a:ext cx="0" cy="0"/>
          <a:chOff x="0" y="0"/>
          <a:chExt cx="0" cy="0"/>
        </a:xfrm>
      </p:grpSpPr>
      <p:sp>
        <p:nvSpPr>
          <p:cNvPr id="99" name="Google Shape;99;p21"/>
          <p:cNvSpPr txBox="1"/>
          <p:nvPr>
            <p:ph idx="1" type="subTitle"/>
          </p:nvPr>
        </p:nvSpPr>
        <p:spPr>
          <a:xfrm>
            <a:off x="1562794" y="2256319"/>
            <a:ext cx="3109828" cy="1143675"/>
          </a:xfrm>
          <a:prstGeom prst="rect">
            <a:avLst/>
          </a:prstGeom>
          <a:noFill/>
          <a:ln>
            <a:noFill/>
          </a:ln>
        </p:spPr>
        <p:txBody>
          <a:bodyPr anchorCtr="0" anchor="t" bIns="0" lIns="0" spcFirstLastPara="1" rIns="0" wrap="square" tIns="0">
            <a:noAutofit/>
          </a:bodyPr>
          <a:lstStyle>
            <a:lvl1pPr lvl="0" marR="0" rtl="0" algn="l">
              <a:lnSpc>
                <a:spcPct val="180000"/>
              </a:lnSpc>
              <a:spcBef>
                <a:spcPts val="0"/>
              </a:spcBef>
              <a:spcAft>
                <a:spcPts val="0"/>
              </a:spcAft>
              <a:buClr>
                <a:srgbClr val="EBEBEB"/>
              </a:buClr>
              <a:buSzPts val="1100"/>
              <a:buFont typeface="Arial"/>
              <a:buNone/>
              <a:defRPr b="0" i="0" sz="1100" u="none" cap="none" strike="noStrike">
                <a:solidFill>
                  <a:srgbClr val="EBEBEB"/>
                </a:solidFill>
                <a:latin typeface="Arial"/>
                <a:ea typeface="Arial"/>
                <a:cs typeface="Arial"/>
                <a:sym typeface="Arial"/>
              </a:defRPr>
            </a:lvl1pPr>
            <a:lvl2pPr lvl="1" marR="0" rtl="0" algn="l">
              <a:lnSpc>
                <a:spcPct val="180000"/>
              </a:lnSpc>
              <a:spcBef>
                <a:spcPts val="0"/>
              </a:spcBef>
              <a:spcAft>
                <a:spcPts val="0"/>
              </a:spcAft>
              <a:buClr>
                <a:srgbClr val="EBEBEB"/>
              </a:buClr>
              <a:buSzPts val="1100"/>
              <a:buFont typeface="Arial"/>
              <a:buNone/>
              <a:defRPr b="0" i="0" sz="1100" u="none" cap="none" strike="noStrike">
                <a:solidFill>
                  <a:srgbClr val="EBEBEB"/>
                </a:solidFill>
                <a:latin typeface="Arial"/>
                <a:ea typeface="Arial"/>
                <a:cs typeface="Arial"/>
                <a:sym typeface="Arial"/>
              </a:defRPr>
            </a:lvl2pPr>
            <a:lvl3pPr lvl="2" marR="0" rtl="0" algn="l">
              <a:lnSpc>
                <a:spcPct val="180000"/>
              </a:lnSpc>
              <a:spcBef>
                <a:spcPts val="0"/>
              </a:spcBef>
              <a:spcAft>
                <a:spcPts val="0"/>
              </a:spcAft>
              <a:buClr>
                <a:srgbClr val="EBEBEB"/>
              </a:buClr>
              <a:buSzPts val="1100"/>
              <a:buFont typeface="Arial"/>
              <a:buNone/>
              <a:defRPr b="0" i="0" sz="1100" u="none" cap="none" strike="noStrike">
                <a:solidFill>
                  <a:srgbClr val="EBEBEB"/>
                </a:solidFill>
                <a:latin typeface="Arial"/>
                <a:ea typeface="Arial"/>
                <a:cs typeface="Arial"/>
                <a:sym typeface="Arial"/>
              </a:defRPr>
            </a:lvl3pPr>
            <a:lvl4pPr lvl="3" marR="0" rtl="0" algn="l">
              <a:lnSpc>
                <a:spcPct val="180000"/>
              </a:lnSpc>
              <a:spcBef>
                <a:spcPts val="0"/>
              </a:spcBef>
              <a:spcAft>
                <a:spcPts val="0"/>
              </a:spcAft>
              <a:buClr>
                <a:srgbClr val="EBEBEB"/>
              </a:buClr>
              <a:buSzPts val="1100"/>
              <a:buFont typeface="Arial"/>
              <a:buNone/>
              <a:defRPr b="0" i="0" sz="1100" u="none" cap="none" strike="noStrike">
                <a:solidFill>
                  <a:srgbClr val="EBEBEB"/>
                </a:solidFill>
                <a:latin typeface="Arial"/>
                <a:ea typeface="Arial"/>
                <a:cs typeface="Arial"/>
                <a:sym typeface="Arial"/>
              </a:defRPr>
            </a:lvl4pPr>
            <a:lvl5pPr lvl="4" marR="0" rtl="0" algn="l">
              <a:lnSpc>
                <a:spcPct val="180000"/>
              </a:lnSpc>
              <a:spcBef>
                <a:spcPts val="0"/>
              </a:spcBef>
              <a:spcAft>
                <a:spcPts val="0"/>
              </a:spcAft>
              <a:buClr>
                <a:srgbClr val="EBEBEB"/>
              </a:buClr>
              <a:buSzPts val="1100"/>
              <a:buFont typeface="Arial"/>
              <a:buNone/>
              <a:defRPr b="0" i="0" sz="1100" u="none" cap="none" strike="noStrike">
                <a:solidFill>
                  <a:srgbClr val="EBEBEB"/>
                </a:solidFill>
                <a:latin typeface="Arial"/>
                <a:ea typeface="Arial"/>
                <a:cs typeface="Arial"/>
                <a:sym typeface="Arial"/>
              </a:defRPr>
            </a:lvl5pPr>
            <a:lvl6pPr lvl="5" marR="0" rtl="0" algn="l">
              <a:lnSpc>
                <a:spcPct val="180000"/>
              </a:lnSpc>
              <a:spcBef>
                <a:spcPts val="0"/>
              </a:spcBef>
              <a:spcAft>
                <a:spcPts val="0"/>
              </a:spcAft>
              <a:buClr>
                <a:srgbClr val="EBEBEB"/>
              </a:buClr>
              <a:buSzPts val="1100"/>
              <a:buFont typeface="Arial"/>
              <a:buNone/>
              <a:defRPr b="0" i="0" sz="1100" u="none" cap="none" strike="noStrike">
                <a:solidFill>
                  <a:srgbClr val="EBEBEB"/>
                </a:solidFill>
                <a:latin typeface="Arial"/>
                <a:ea typeface="Arial"/>
                <a:cs typeface="Arial"/>
                <a:sym typeface="Arial"/>
              </a:defRPr>
            </a:lvl6pPr>
            <a:lvl7pPr lvl="6" marR="0" rtl="0" algn="l">
              <a:lnSpc>
                <a:spcPct val="180000"/>
              </a:lnSpc>
              <a:spcBef>
                <a:spcPts val="0"/>
              </a:spcBef>
              <a:spcAft>
                <a:spcPts val="0"/>
              </a:spcAft>
              <a:buClr>
                <a:srgbClr val="EBEBEB"/>
              </a:buClr>
              <a:buSzPts val="1100"/>
              <a:buFont typeface="Arial"/>
              <a:buNone/>
              <a:defRPr b="0" i="0" sz="1100" u="none" cap="none" strike="noStrike">
                <a:solidFill>
                  <a:srgbClr val="EBEBEB"/>
                </a:solidFill>
                <a:latin typeface="Arial"/>
                <a:ea typeface="Arial"/>
                <a:cs typeface="Arial"/>
                <a:sym typeface="Arial"/>
              </a:defRPr>
            </a:lvl7pPr>
            <a:lvl8pPr lvl="7" marR="0" rtl="0" algn="l">
              <a:lnSpc>
                <a:spcPct val="180000"/>
              </a:lnSpc>
              <a:spcBef>
                <a:spcPts val="0"/>
              </a:spcBef>
              <a:spcAft>
                <a:spcPts val="0"/>
              </a:spcAft>
              <a:buClr>
                <a:srgbClr val="EBEBEB"/>
              </a:buClr>
              <a:buSzPts val="1100"/>
              <a:buFont typeface="Arial"/>
              <a:buNone/>
              <a:defRPr b="0" i="0" sz="1100" u="none" cap="none" strike="noStrike">
                <a:solidFill>
                  <a:srgbClr val="EBEBEB"/>
                </a:solidFill>
                <a:latin typeface="Arial"/>
                <a:ea typeface="Arial"/>
                <a:cs typeface="Arial"/>
                <a:sym typeface="Arial"/>
              </a:defRPr>
            </a:lvl8pPr>
            <a:lvl9pPr lvl="8" marR="0" rtl="0" algn="l">
              <a:lnSpc>
                <a:spcPct val="180000"/>
              </a:lnSpc>
              <a:spcBef>
                <a:spcPts val="0"/>
              </a:spcBef>
              <a:spcAft>
                <a:spcPts val="0"/>
              </a:spcAft>
              <a:buClr>
                <a:srgbClr val="EBEBEB"/>
              </a:buClr>
              <a:buSzPts val="1100"/>
              <a:buFont typeface="Arial"/>
              <a:buNone/>
              <a:defRPr b="0" i="0" sz="1100" u="none" cap="none" strike="noStrike">
                <a:solidFill>
                  <a:srgbClr val="EBEBEB"/>
                </a:solidFill>
                <a:latin typeface="Arial"/>
                <a:ea typeface="Arial"/>
                <a:cs typeface="Arial"/>
                <a:sym typeface="Arial"/>
              </a:defRPr>
            </a:lvl9pPr>
          </a:lstStyle>
          <a:p/>
        </p:txBody>
      </p:sp>
      <p:sp>
        <p:nvSpPr>
          <p:cNvPr id="100" name="Google Shape;100;p21"/>
          <p:cNvSpPr txBox="1"/>
          <p:nvPr/>
        </p:nvSpPr>
        <p:spPr>
          <a:xfrm>
            <a:off x="7551022" y="202377"/>
            <a:ext cx="1214404" cy="224100"/>
          </a:xfrm>
          <a:prstGeom prst="rect">
            <a:avLst/>
          </a:prstGeom>
          <a:noFill/>
          <a:ln>
            <a:noFill/>
          </a:ln>
        </p:spPr>
        <p:txBody>
          <a:bodyPr anchorCtr="0" anchor="b" bIns="0" lIns="0" spcFirstLastPara="1" rIns="0" wrap="square" tIns="0">
            <a:noAutofit/>
          </a:bodyPr>
          <a:lstStyle/>
          <a:p>
            <a:pPr indent="0" lvl="0" marL="0" marR="0" rtl="0" algn="r">
              <a:lnSpc>
                <a:spcPct val="150000"/>
              </a:lnSpc>
              <a:spcBef>
                <a:spcPts val="0"/>
              </a:spcBef>
              <a:spcAft>
                <a:spcPts val="0"/>
              </a:spcAft>
              <a:buClr>
                <a:srgbClr val="000000"/>
              </a:buClr>
              <a:buSzPts val="500"/>
              <a:buFont typeface="Arial"/>
              <a:buNone/>
            </a:pPr>
            <a:r>
              <a:rPr b="1" i="0" lang="en" sz="500" u="none" cap="none" strike="noStrike">
                <a:solidFill>
                  <a:srgbClr val="EBEBEB"/>
                </a:solidFill>
                <a:latin typeface="Overpass"/>
                <a:ea typeface="Overpass"/>
                <a:cs typeface="Overpass"/>
                <a:sym typeface="Overpass"/>
              </a:rPr>
              <a:t>CONFIDENTIAL </a:t>
            </a:r>
            <a:r>
              <a:rPr b="0" i="0" lang="en" sz="500" u="none" cap="none" strike="noStrike">
                <a:solidFill>
                  <a:srgbClr val="EBEBEB"/>
                </a:solidFill>
                <a:latin typeface="Overpass Light"/>
                <a:ea typeface="Overpass Light"/>
                <a:cs typeface="Overpass Light"/>
                <a:sym typeface="Overpass Light"/>
              </a:rPr>
              <a:t>Designator</a:t>
            </a:r>
            <a:endParaRPr b="0" i="0" sz="500" u="none" cap="none" strike="noStrike">
              <a:solidFill>
                <a:srgbClr val="EBEBEB"/>
              </a:solidFill>
              <a:latin typeface="Overpass Light"/>
              <a:ea typeface="Overpass Light"/>
              <a:cs typeface="Overpass Light"/>
              <a:sym typeface="Overpass Light"/>
            </a:endParaRPr>
          </a:p>
        </p:txBody>
      </p:sp>
      <p:sp>
        <p:nvSpPr>
          <p:cNvPr id="101" name="Google Shape;101;p21"/>
          <p:cNvSpPr txBox="1"/>
          <p:nvPr>
            <p:ph type="title"/>
          </p:nvPr>
        </p:nvSpPr>
        <p:spPr>
          <a:xfrm>
            <a:off x="1562906" y="426469"/>
            <a:ext cx="3678545" cy="1489275"/>
          </a:xfrm>
          <a:prstGeom prst="rect">
            <a:avLst/>
          </a:prstGeom>
          <a:noFill/>
          <a:ln>
            <a:noFill/>
          </a:ln>
        </p:spPr>
        <p:txBody>
          <a:bodyPr anchorCtr="0" anchor="b" bIns="0" lIns="0" spcFirstLastPara="1" rIns="0" wrap="square" tIns="0">
            <a:noAutofit/>
          </a:bodyPr>
          <a:lstStyle>
            <a:lvl1pPr lvl="0" marR="0" rtl="0" algn="l">
              <a:lnSpc>
                <a:spcPct val="105000"/>
              </a:lnSpc>
              <a:spcBef>
                <a:spcPts val="0"/>
              </a:spcBef>
              <a:spcAft>
                <a:spcPts val="0"/>
              </a:spcAft>
              <a:buClr>
                <a:srgbClr val="000000"/>
              </a:buClr>
              <a:buSzPts val="2600"/>
              <a:buFont typeface="Arial"/>
              <a:buNone/>
              <a:defRPr b="0" i="0" sz="5100" u="none" cap="none" strike="noStrike">
                <a:solidFill>
                  <a:srgbClr val="EBEBEB"/>
                </a:solidFill>
                <a:latin typeface="Arial"/>
                <a:ea typeface="Arial"/>
                <a:cs typeface="Arial"/>
                <a:sym typeface="Arial"/>
              </a:defRPr>
            </a:lvl1pPr>
            <a:lvl2pPr lvl="1" marR="0" rtl="0" algn="l">
              <a:lnSpc>
                <a:spcPct val="105000"/>
              </a:lnSpc>
              <a:spcBef>
                <a:spcPts val="0"/>
              </a:spcBef>
              <a:spcAft>
                <a:spcPts val="0"/>
              </a:spcAft>
              <a:buClr>
                <a:srgbClr val="000000"/>
              </a:buClr>
              <a:buSzPts val="2600"/>
              <a:buFont typeface="Arial"/>
              <a:buNone/>
              <a:defRPr b="0" i="0" sz="5100" u="none" cap="none" strike="noStrike">
                <a:solidFill>
                  <a:srgbClr val="EBEBEB"/>
                </a:solidFill>
                <a:latin typeface="Arial"/>
                <a:ea typeface="Arial"/>
                <a:cs typeface="Arial"/>
                <a:sym typeface="Arial"/>
              </a:defRPr>
            </a:lvl2pPr>
            <a:lvl3pPr lvl="2" marR="0" rtl="0" algn="l">
              <a:lnSpc>
                <a:spcPct val="105000"/>
              </a:lnSpc>
              <a:spcBef>
                <a:spcPts val="0"/>
              </a:spcBef>
              <a:spcAft>
                <a:spcPts val="0"/>
              </a:spcAft>
              <a:buClr>
                <a:srgbClr val="000000"/>
              </a:buClr>
              <a:buSzPts val="2600"/>
              <a:buFont typeface="Arial"/>
              <a:buNone/>
              <a:defRPr b="0" i="0" sz="5100" u="none" cap="none" strike="noStrike">
                <a:solidFill>
                  <a:srgbClr val="EBEBEB"/>
                </a:solidFill>
                <a:latin typeface="Arial"/>
                <a:ea typeface="Arial"/>
                <a:cs typeface="Arial"/>
                <a:sym typeface="Arial"/>
              </a:defRPr>
            </a:lvl3pPr>
            <a:lvl4pPr lvl="3" marR="0" rtl="0" algn="l">
              <a:lnSpc>
                <a:spcPct val="105000"/>
              </a:lnSpc>
              <a:spcBef>
                <a:spcPts val="0"/>
              </a:spcBef>
              <a:spcAft>
                <a:spcPts val="0"/>
              </a:spcAft>
              <a:buClr>
                <a:srgbClr val="000000"/>
              </a:buClr>
              <a:buSzPts val="2600"/>
              <a:buFont typeface="Arial"/>
              <a:buNone/>
              <a:defRPr b="0" i="0" sz="5100" u="none" cap="none" strike="noStrike">
                <a:solidFill>
                  <a:srgbClr val="EBEBEB"/>
                </a:solidFill>
                <a:latin typeface="Arial"/>
                <a:ea typeface="Arial"/>
                <a:cs typeface="Arial"/>
                <a:sym typeface="Arial"/>
              </a:defRPr>
            </a:lvl4pPr>
            <a:lvl5pPr lvl="4" marR="0" rtl="0" algn="l">
              <a:lnSpc>
                <a:spcPct val="105000"/>
              </a:lnSpc>
              <a:spcBef>
                <a:spcPts val="0"/>
              </a:spcBef>
              <a:spcAft>
                <a:spcPts val="0"/>
              </a:spcAft>
              <a:buClr>
                <a:srgbClr val="000000"/>
              </a:buClr>
              <a:buSzPts val="2600"/>
              <a:buFont typeface="Arial"/>
              <a:buNone/>
              <a:defRPr b="0" i="0" sz="5100" u="none" cap="none" strike="noStrike">
                <a:solidFill>
                  <a:srgbClr val="EBEBEB"/>
                </a:solidFill>
                <a:latin typeface="Arial"/>
                <a:ea typeface="Arial"/>
                <a:cs typeface="Arial"/>
                <a:sym typeface="Arial"/>
              </a:defRPr>
            </a:lvl5pPr>
            <a:lvl6pPr lvl="5" marR="0" rtl="0" algn="l">
              <a:lnSpc>
                <a:spcPct val="105000"/>
              </a:lnSpc>
              <a:spcBef>
                <a:spcPts val="0"/>
              </a:spcBef>
              <a:spcAft>
                <a:spcPts val="0"/>
              </a:spcAft>
              <a:buClr>
                <a:srgbClr val="000000"/>
              </a:buClr>
              <a:buSzPts val="2600"/>
              <a:buFont typeface="Arial"/>
              <a:buNone/>
              <a:defRPr b="0" i="0" sz="5100" u="none" cap="none" strike="noStrike">
                <a:solidFill>
                  <a:srgbClr val="EBEBEB"/>
                </a:solidFill>
                <a:latin typeface="Arial"/>
                <a:ea typeface="Arial"/>
                <a:cs typeface="Arial"/>
                <a:sym typeface="Arial"/>
              </a:defRPr>
            </a:lvl6pPr>
            <a:lvl7pPr lvl="6" marR="0" rtl="0" algn="l">
              <a:lnSpc>
                <a:spcPct val="105000"/>
              </a:lnSpc>
              <a:spcBef>
                <a:spcPts val="0"/>
              </a:spcBef>
              <a:spcAft>
                <a:spcPts val="0"/>
              </a:spcAft>
              <a:buClr>
                <a:srgbClr val="000000"/>
              </a:buClr>
              <a:buSzPts val="2600"/>
              <a:buFont typeface="Arial"/>
              <a:buNone/>
              <a:defRPr b="0" i="0" sz="5100" u="none" cap="none" strike="noStrike">
                <a:solidFill>
                  <a:srgbClr val="EBEBEB"/>
                </a:solidFill>
                <a:latin typeface="Arial"/>
                <a:ea typeface="Arial"/>
                <a:cs typeface="Arial"/>
                <a:sym typeface="Arial"/>
              </a:defRPr>
            </a:lvl7pPr>
            <a:lvl8pPr lvl="7" marR="0" rtl="0" algn="l">
              <a:lnSpc>
                <a:spcPct val="105000"/>
              </a:lnSpc>
              <a:spcBef>
                <a:spcPts val="0"/>
              </a:spcBef>
              <a:spcAft>
                <a:spcPts val="0"/>
              </a:spcAft>
              <a:buClr>
                <a:srgbClr val="000000"/>
              </a:buClr>
              <a:buSzPts val="2600"/>
              <a:buFont typeface="Arial"/>
              <a:buNone/>
              <a:defRPr b="0" i="0" sz="5100" u="none" cap="none" strike="noStrike">
                <a:solidFill>
                  <a:srgbClr val="EBEBEB"/>
                </a:solidFill>
                <a:latin typeface="Arial"/>
                <a:ea typeface="Arial"/>
                <a:cs typeface="Arial"/>
                <a:sym typeface="Arial"/>
              </a:defRPr>
            </a:lvl8pPr>
            <a:lvl9pPr lvl="8" marR="0" rtl="0" algn="l">
              <a:lnSpc>
                <a:spcPct val="105000"/>
              </a:lnSpc>
              <a:spcBef>
                <a:spcPts val="0"/>
              </a:spcBef>
              <a:spcAft>
                <a:spcPts val="0"/>
              </a:spcAft>
              <a:buClr>
                <a:srgbClr val="000000"/>
              </a:buClr>
              <a:buSzPts val="2600"/>
              <a:buFont typeface="Arial"/>
              <a:buNone/>
              <a:defRPr b="0" i="0" sz="5100" u="none" cap="none" strike="noStrike">
                <a:solidFill>
                  <a:srgbClr val="EBEBEB"/>
                </a:solidFill>
                <a:latin typeface="Arial"/>
                <a:ea typeface="Arial"/>
                <a:cs typeface="Arial"/>
                <a:sym typeface="Arial"/>
              </a:defRPr>
            </a:lvl9pPr>
          </a:lstStyle>
          <a:p/>
        </p:txBody>
      </p:sp>
      <p:pic>
        <p:nvPicPr>
          <p:cNvPr id="102" name="Google Shape;102;p21"/>
          <p:cNvPicPr preferRelativeResize="0"/>
          <p:nvPr/>
        </p:nvPicPr>
        <p:blipFill rotWithShape="1">
          <a:blip r:embed="rId2">
            <a:alphaModFix/>
          </a:blip>
          <a:srcRect b="0" l="0" r="0" t="0"/>
          <a:stretch/>
        </p:blipFill>
        <p:spPr>
          <a:xfrm>
            <a:off x="7580138" y="4652989"/>
            <a:ext cx="1066445" cy="251561"/>
          </a:xfrm>
          <a:prstGeom prst="rect">
            <a:avLst/>
          </a:prstGeom>
          <a:noFill/>
          <a:ln>
            <a:noFill/>
          </a:ln>
        </p:spPr>
      </p:pic>
      <p:sp>
        <p:nvSpPr>
          <p:cNvPr id="103" name="Google Shape;103;p21"/>
          <p:cNvSpPr txBox="1"/>
          <p:nvPr/>
        </p:nvSpPr>
        <p:spPr>
          <a:xfrm>
            <a:off x="5970353" y="1016794"/>
            <a:ext cx="2244937" cy="342000"/>
          </a:xfrm>
          <a:prstGeom prst="rect">
            <a:avLst/>
          </a:prstGeom>
          <a:noFill/>
          <a:ln>
            <a:noFill/>
          </a:ln>
        </p:spPr>
        <p:txBody>
          <a:bodyPr anchorCtr="0" anchor="ctr" bIns="66300" lIns="66300" spcFirstLastPara="1" rIns="66300" wrap="square" tIns="66300">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EBEBEB"/>
                </a:solidFill>
                <a:latin typeface="Overpass Light"/>
                <a:ea typeface="Overpass Light"/>
                <a:cs typeface="Overpass Light"/>
                <a:sym typeface="Overpass Light"/>
              </a:rPr>
              <a:t>linkedin.com/company/red-hat</a:t>
            </a:r>
            <a:endParaRPr b="0" i="0" sz="1100" u="none" cap="none" strike="noStrike">
              <a:solidFill>
                <a:srgbClr val="EBEBEB"/>
              </a:solidFill>
              <a:latin typeface="Overpass Light"/>
              <a:ea typeface="Overpass Light"/>
              <a:cs typeface="Overpass Light"/>
              <a:sym typeface="Overpass Light"/>
            </a:endParaRPr>
          </a:p>
        </p:txBody>
      </p:sp>
      <p:sp>
        <p:nvSpPr>
          <p:cNvPr id="104" name="Google Shape;104;p21"/>
          <p:cNvSpPr txBox="1"/>
          <p:nvPr/>
        </p:nvSpPr>
        <p:spPr>
          <a:xfrm>
            <a:off x="5970353" y="1592831"/>
            <a:ext cx="2244937" cy="342000"/>
          </a:xfrm>
          <a:prstGeom prst="rect">
            <a:avLst/>
          </a:prstGeom>
          <a:noFill/>
          <a:ln>
            <a:noFill/>
          </a:ln>
        </p:spPr>
        <p:txBody>
          <a:bodyPr anchorCtr="0" anchor="ctr" bIns="66300" lIns="66300" spcFirstLastPara="1" rIns="66300" wrap="square" tIns="66300">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EBEBEB"/>
                </a:solidFill>
                <a:latin typeface="Overpass Light"/>
                <a:ea typeface="Overpass Light"/>
                <a:cs typeface="Overpass Light"/>
                <a:sym typeface="Overpass Light"/>
              </a:rPr>
              <a:t>youtube.com/user/RedHatVideos</a:t>
            </a:r>
            <a:endParaRPr b="0" i="0" sz="1100" u="none" cap="none" strike="noStrike">
              <a:solidFill>
                <a:srgbClr val="EBEBEB"/>
              </a:solidFill>
              <a:latin typeface="Overpass Light"/>
              <a:ea typeface="Overpass Light"/>
              <a:cs typeface="Overpass Light"/>
              <a:sym typeface="Overpass Light"/>
            </a:endParaRPr>
          </a:p>
        </p:txBody>
      </p:sp>
      <p:sp>
        <p:nvSpPr>
          <p:cNvPr id="105" name="Google Shape;105;p21"/>
          <p:cNvSpPr txBox="1"/>
          <p:nvPr/>
        </p:nvSpPr>
        <p:spPr>
          <a:xfrm>
            <a:off x="5970353" y="2168869"/>
            <a:ext cx="2244937" cy="342000"/>
          </a:xfrm>
          <a:prstGeom prst="rect">
            <a:avLst/>
          </a:prstGeom>
          <a:noFill/>
          <a:ln>
            <a:noFill/>
          </a:ln>
        </p:spPr>
        <p:txBody>
          <a:bodyPr anchorCtr="0" anchor="ctr" bIns="66300" lIns="66300" spcFirstLastPara="1" rIns="66300" wrap="square" tIns="66300">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EBEBEB"/>
                </a:solidFill>
                <a:latin typeface="Overpass Light"/>
                <a:ea typeface="Overpass Light"/>
                <a:cs typeface="Overpass Light"/>
                <a:sym typeface="Overpass Light"/>
              </a:rPr>
              <a:t>facebook.com/ansibleautomation</a:t>
            </a:r>
            <a:endParaRPr b="0" i="0" sz="1100" u="none" cap="none" strike="noStrike">
              <a:solidFill>
                <a:srgbClr val="EBEBEB"/>
              </a:solidFill>
              <a:latin typeface="Overpass Light"/>
              <a:ea typeface="Overpass Light"/>
              <a:cs typeface="Overpass Light"/>
              <a:sym typeface="Overpass Light"/>
            </a:endParaRPr>
          </a:p>
        </p:txBody>
      </p:sp>
      <p:sp>
        <p:nvSpPr>
          <p:cNvPr id="106" name="Google Shape;106;p21"/>
          <p:cNvSpPr txBox="1"/>
          <p:nvPr/>
        </p:nvSpPr>
        <p:spPr>
          <a:xfrm>
            <a:off x="5970353" y="2744906"/>
            <a:ext cx="2244937" cy="342000"/>
          </a:xfrm>
          <a:prstGeom prst="rect">
            <a:avLst/>
          </a:prstGeom>
          <a:noFill/>
          <a:ln>
            <a:noFill/>
          </a:ln>
        </p:spPr>
        <p:txBody>
          <a:bodyPr anchorCtr="0" anchor="ctr" bIns="66300" lIns="66300" spcFirstLastPara="1" rIns="66300" wrap="square" tIns="66300">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EBEBEB"/>
                </a:solidFill>
                <a:latin typeface="Overpass Light"/>
                <a:ea typeface="Overpass Light"/>
                <a:cs typeface="Overpass Light"/>
                <a:sym typeface="Overpass Light"/>
              </a:rPr>
              <a:t>twitter.com/ansible</a:t>
            </a:r>
            <a:endParaRPr b="0" i="0" sz="1100" u="none" cap="none" strike="noStrike">
              <a:solidFill>
                <a:srgbClr val="EBEBEB"/>
              </a:solidFill>
              <a:latin typeface="Overpass Light"/>
              <a:ea typeface="Overpass Light"/>
              <a:cs typeface="Overpass Light"/>
              <a:sym typeface="Overpass Light"/>
            </a:endParaRPr>
          </a:p>
        </p:txBody>
      </p:sp>
      <p:cxnSp>
        <p:nvCxnSpPr>
          <p:cNvPr id="107" name="Google Shape;107;p21"/>
          <p:cNvCxnSpPr/>
          <p:nvPr/>
        </p:nvCxnSpPr>
        <p:spPr>
          <a:xfrm rot="10800000">
            <a:off x="335831" y="37"/>
            <a:ext cx="0" cy="1712025"/>
          </a:xfrm>
          <a:prstGeom prst="straightConnector1">
            <a:avLst/>
          </a:prstGeom>
          <a:noFill/>
          <a:ln cap="flat" cmpd="sng" w="9525">
            <a:solidFill>
              <a:srgbClr val="EE0000"/>
            </a:solidFill>
            <a:prstDash val="solid"/>
            <a:round/>
            <a:headEnd len="sm" w="sm" type="none"/>
            <a:tailEnd len="sm" w="sm" type="none"/>
          </a:ln>
        </p:spPr>
      </p:cxnSp>
      <p:pic>
        <p:nvPicPr>
          <p:cNvPr id="108" name="Google Shape;108;p21"/>
          <p:cNvPicPr preferRelativeResize="0"/>
          <p:nvPr/>
        </p:nvPicPr>
        <p:blipFill rotWithShape="1">
          <a:blip r:embed="rId3">
            <a:alphaModFix/>
          </a:blip>
          <a:srcRect b="0" l="0" r="0" t="0"/>
          <a:stretch/>
        </p:blipFill>
        <p:spPr>
          <a:xfrm>
            <a:off x="5490956" y="928888"/>
            <a:ext cx="391760" cy="391760"/>
          </a:xfrm>
          <a:prstGeom prst="rect">
            <a:avLst/>
          </a:prstGeom>
          <a:noFill/>
          <a:ln>
            <a:noFill/>
          </a:ln>
        </p:spPr>
      </p:pic>
      <p:pic>
        <p:nvPicPr>
          <p:cNvPr id="109" name="Google Shape;109;p21"/>
          <p:cNvPicPr preferRelativeResize="0"/>
          <p:nvPr/>
        </p:nvPicPr>
        <p:blipFill rotWithShape="1">
          <a:blip r:embed="rId4">
            <a:alphaModFix/>
          </a:blip>
          <a:srcRect b="0" l="0" r="0" t="0"/>
          <a:stretch/>
        </p:blipFill>
        <p:spPr>
          <a:xfrm>
            <a:off x="5490956" y="2070280"/>
            <a:ext cx="391760" cy="391760"/>
          </a:xfrm>
          <a:prstGeom prst="rect">
            <a:avLst/>
          </a:prstGeom>
          <a:noFill/>
          <a:ln>
            <a:noFill/>
          </a:ln>
        </p:spPr>
      </p:pic>
      <p:pic>
        <p:nvPicPr>
          <p:cNvPr id="110" name="Google Shape;110;p21"/>
          <p:cNvPicPr preferRelativeResize="0"/>
          <p:nvPr/>
        </p:nvPicPr>
        <p:blipFill rotWithShape="1">
          <a:blip r:embed="rId5">
            <a:alphaModFix/>
          </a:blip>
          <a:srcRect b="0" l="0" r="0" t="0"/>
          <a:stretch/>
        </p:blipFill>
        <p:spPr>
          <a:xfrm>
            <a:off x="5490956" y="1546138"/>
            <a:ext cx="391760" cy="391760"/>
          </a:xfrm>
          <a:prstGeom prst="rect">
            <a:avLst/>
          </a:prstGeom>
          <a:noFill/>
          <a:ln>
            <a:noFill/>
          </a:ln>
        </p:spPr>
      </p:pic>
      <p:pic>
        <p:nvPicPr>
          <p:cNvPr id="111" name="Google Shape;111;p21"/>
          <p:cNvPicPr preferRelativeResize="0"/>
          <p:nvPr/>
        </p:nvPicPr>
        <p:blipFill rotWithShape="1">
          <a:blip r:embed="rId6">
            <a:alphaModFix/>
          </a:blip>
          <a:srcRect b="0" l="0" r="0" t="0"/>
          <a:stretch/>
        </p:blipFill>
        <p:spPr>
          <a:xfrm>
            <a:off x="5490956" y="2677450"/>
            <a:ext cx="391760" cy="391760"/>
          </a:xfrm>
          <a:prstGeom prst="rect">
            <a:avLst/>
          </a:prstGeom>
          <a:noFill/>
          <a:ln>
            <a:noFill/>
          </a:ln>
        </p:spPr>
      </p:pic>
      <p:cxnSp>
        <p:nvCxnSpPr>
          <p:cNvPr id="112" name="Google Shape;112;p21"/>
          <p:cNvCxnSpPr/>
          <p:nvPr/>
        </p:nvCxnSpPr>
        <p:spPr>
          <a:xfrm rot="10800000">
            <a:off x="335825" y="4801050"/>
            <a:ext cx="0" cy="342450"/>
          </a:xfrm>
          <a:prstGeom prst="straightConnector1">
            <a:avLst/>
          </a:prstGeom>
          <a:noFill/>
          <a:ln cap="flat" cmpd="sng" w="9525">
            <a:solidFill>
              <a:srgbClr val="EE0000"/>
            </a:solidFill>
            <a:prstDash val="solid"/>
            <a:round/>
            <a:headEnd len="sm" w="sm" type="none"/>
            <a:tailEnd len="sm" w="sm" type="none"/>
          </a:ln>
        </p:spPr>
      </p:cxnSp>
      <p:sp>
        <p:nvSpPr>
          <p:cNvPr id="113" name="Google Shape;113;p21"/>
          <p:cNvSpPr txBox="1"/>
          <p:nvPr>
            <p:ph idx="12" type="sldNum"/>
          </p:nvPr>
        </p:nvSpPr>
        <p:spPr>
          <a:xfrm>
            <a:off x="61481" y="4627167"/>
            <a:ext cx="548687" cy="107775"/>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114" name="Google Shape;114;p21"/>
          <p:cNvPicPr preferRelativeResize="0"/>
          <p:nvPr/>
        </p:nvPicPr>
        <p:blipFill rotWithShape="1">
          <a:blip r:embed="rId7">
            <a:alphaModFix/>
          </a:blip>
          <a:srcRect b="0" l="0" r="0" t="0"/>
          <a:stretch/>
        </p:blipFill>
        <p:spPr>
          <a:xfrm>
            <a:off x="5561068" y="3211688"/>
            <a:ext cx="251568" cy="251568"/>
          </a:xfrm>
          <a:prstGeom prst="rect">
            <a:avLst/>
          </a:prstGeom>
          <a:noFill/>
          <a:ln>
            <a:noFill/>
          </a:ln>
        </p:spPr>
      </p:pic>
      <p:sp>
        <p:nvSpPr>
          <p:cNvPr id="115" name="Google Shape;115;p21"/>
          <p:cNvSpPr txBox="1"/>
          <p:nvPr/>
        </p:nvSpPr>
        <p:spPr>
          <a:xfrm>
            <a:off x="5970353" y="3166500"/>
            <a:ext cx="2244937" cy="342000"/>
          </a:xfrm>
          <a:prstGeom prst="rect">
            <a:avLst/>
          </a:prstGeom>
          <a:noFill/>
          <a:ln>
            <a:noFill/>
          </a:ln>
        </p:spPr>
        <p:txBody>
          <a:bodyPr anchorCtr="0" anchor="ctr" bIns="66300" lIns="66300" spcFirstLastPara="1" rIns="66300" wrap="square" tIns="66300">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EBEBEB"/>
                </a:solidFill>
                <a:latin typeface="Overpass Light"/>
                <a:ea typeface="Overpass Light"/>
                <a:cs typeface="Overpass Light"/>
                <a:sym typeface="Overpass Light"/>
              </a:rPr>
              <a:t>github.com/ansible</a:t>
            </a:r>
            <a:endParaRPr b="0" i="0" sz="1100" u="none" cap="none" strike="noStrike">
              <a:solidFill>
                <a:srgbClr val="EBEBEB"/>
              </a:solidFill>
              <a:latin typeface="Overpass Light"/>
              <a:ea typeface="Overpass Light"/>
              <a:cs typeface="Overpass Light"/>
              <a:sym typeface="Overpass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white">
  <p:cSld name="CUSTOM_2_1_1">
    <p:spTree>
      <p:nvGrpSpPr>
        <p:cNvPr id="116" name="Shape 116"/>
        <p:cNvGrpSpPr/>
        <p:nvPr/>
      </p:nvGrpSpPr>
      <p:grpSpPr>
        <a:xfrm>
          <a:off x="0" y="0"/>
          <a:ext cx="0" cy="0"/>
          <a:chOff x="0" y="0"/>
          <a:chExt cx="0" cy="0"/>
        </a:xfrm>
      </p:grpSpPr>
      <p:sp>
        <p:nvSpPr>
          <p:cNvPr id="117" name="Google Shape;117;p22"/>
          <p:cNvSpPr txBox="1"/>
          <p:nvPr>
            <p:ph type="title"/>
          </p:nvPr>
        </p:nvSpPr>
        <p:spPr>
          <a:xfrm>
            <a:off x="335831" y="813421"/>
            <a:ext cx="5118905" cy="1579050"/>
          </a:xfrm>
          <a:prstGeom prst="rect">
            <a:avLst/>
          </a:prstGeom>
          <a:noFill/>
          <a:ln>
            <a:noFill/>
          </a:ln>
        </p:spPr>
        <p:txBody>
          <a:bodyPr anchorCtr="0" anchor="t" bIns="66300" lIns="318250" spcFirstLastPara="1" rIns="66300" wrap="square" tIns="66300">
            <a:noAutofit/>
          </a:bodyPr>
          <a:lstStyle>
            <a:lvl1pPr lvl="0" marR="0" rtl="0" algn="l">
              <a:lnSpc>
                <a:spcPct val="100000"/>
              </a:lnSpc>
              <a:spcBef>
                <a:spcPts val="0"/>
              </a:spcBef>
              <a:spcAft>
                <a:spcPts val="0"/>
              </a:spcAft>
              <a:buClr>
                <a:srgbClr val="000000"/>
              </a:buClr>
              <a:buSzPts val="2600"/>
              <a:buFont typeface="Arial"/>
              <a:buNone/>
              <a:defRPr b="1" i="0" sz="4400" u="none" cap="none" strike="noStrike">
                <a:solidFill>
                  <a:srgbClr val="EE0000"/>
                </a:solidFill>
                <a:latin typeface="Overpass"/>
                <a:ea typeface="Overpass"/>
                <a:cs typeface="Overpass"/>
                <a:sym typeface="Overpass"/>
              </a:defRPr>
            </a:lvl1pPr>
            <a:lvl2pPr lvl="1" marR="0" rtl="0" algn="l">
              <a:lnSpc>
                <a:spcPct val="100000"/>
              </a:lnSpc>
              <a:spcBef>
                <a:spcPts val="0"/>
              </a:spcBef>
              <a:spcAft>
                <a:spcPts val="0"/>
              </a:spcAft>
              <a:buClr>
                <a:srgbClr val="000000"/>
              </a:buClr>
              <a:buSzPts val="2600"/>
              <a:buFont typeface="Arial"/>
              <a:buNone/>
              <a:defRPr b="1" i="0" sz="4400" u="none" cap="none" strike="noStrike">
                <a:solidFill>
                  <a:srgbClr val="EE0000"/>
                </a:solidFill>
                <a:latin typeface="Overpass"/>
                <a:ea typeface="Overpass"/>
                <a:cs typeface="Overpass"/>
                <a:sym typeface="Overpass"/>
              </a:defRPr>
            </a:lvl2pPr>
            <a:lvl3pPr lvl="2" marR="0" rtl="0" algn="l">
              <a:lnSpc>
                <a:spcPct val="100000"/>
              </a:lnSpc>
              <a:spcBef>
                <a:spcPts val="0"/>
              </a:spcBef>
              <a:spcAft>
                <a:spcPts val="0"/>
              </a:spcAft>
              <a:buClr>
                <a:srgbClr val="000000"/>
              </a:buClr>
              <a:buSzPts val="2600"/>
              <a:buFont typeface="Arial"/>
              <a:buNone/>
              <a:defRPr b="1" i="0" sz="4400" u="none" cap="none" strike="noStrike">
                <a:solidFill>
                  <a:srgbClr val="EE0000"/>
                </a:solidFill>
                <a:latin typeface="Overpass"/>
                <a:ea typeface="Overpass"/>
                <a:cs typeface="Overpass"/>
                <a:sym typeface="Overpass"/>
              </a:defRPr>
            </a:lvl3pPr>
            <a:lvl4pPr lvl="3" marR="0" rtl="0" algn="l">
              <a:lnSpc>
                <a:spcPct val="100000"/>
              </a:lnSpc>
              <a:spcBef>
                <a:spcPts val="0"/>
              </a:spcBef>
              <a:spcAft>
                <a:spcPts val="0"/>
              </a:spcAft>
              <a:buClr>
                <a:srgbClr val="000000"/>
              </a:buClr>
              <a:buSzPts val="2600"/>
              <a:buFont typeface="Arial"/>
              <a:buNone/>
              <a:defRPr b="1" i="0" sz="4400" u="none" cap="none" strike="noStrike">
                <a:solidFill>
                  <a:srgbClr val="EE0000"/>
                </a:solidFill>
                <a:latin typeface="Overpass"/>
                <a:ea typeface="Overpass"/>
                <a:cs typeface="Overpass"/>
                <a:sym typeface="Overpass"/>
              </a:defRPr>
            </a:lvl4pPr>
            <a:lvl5pPr lvl="4" marR="0" rtl="0" algn="l">
              <a:lnSpc>
                <a:spcPct val="100000"/>
              </a:lnSpc>
              <a:spcBef>
                <a:spcPts val="0"/>
              </a:spcBef>
              <a:spcAft>
                <a:spcPts val="0"/>
              </a:spcAft>
              <a:buClr>
                <a:srgbClr val="000000"/>
              </a:buClr>
              <a:buSzPts val="2600"/>
              <a:buFont typeface="Arial"/>
              <a:buNone/>
              <a:defRPr b="1" i="0" sz="4400" u="none" cap="none" strike="noStrike">
                <a:solidFill>
                  <a:srgbClr val="EE0000"/>
                </a:solidFill>
                <a:latin typeface="Overpass"/>
                <a:ea typeface="Overpass"/>
                <a:cs typeface="Overpass"/>
                <a:sym typeface="Overpass"/>
              </a:defRPr>
            </a:lvl5pPr>
            <a:lvl6pPr lvl="5" marR="0" rtl="0" algn="l">
              <a:lnSpc>
                <a:spcPct val="100000"/>
              </a:lnSpc>
              <a:spcBef>
                <a:spcPts val="0"/>
              </a:spcBef>
              <a:spcAft>
                <a:spcPts val="0"/>
              </a:spcAft>
              <a:buClr>
                <a:srgbClr val="000000"/>
              </a:buClr>
              <a:buSzPts val="2600"/>
              <a:buFont typeface="Arial"/>
              <a:buNone/>
              <a:defRPr b="1" i="0" sz="4400" u="none" cap="none" strike="noStrike">
                <a:solidFill>
                  <a:srgbClr val="EE0000"/>
                </a:solidFill>
                <a:latin typeface="Overpass"/>
                <a:ea typeface="Overpass"/>
                <a:cs typeface="Overpass"/>
                <a:sym typeface="Overpass"/>
              </a:defRPr>
            </a:lvl6pPr>
            <a:lvl7pPr lvl="6" marR="0" rtl="0" algn="l">
              <a:lnSpc>
                <a:spcPct val="100000"/>
              </a:lnSpc>
              <a:spcBef>
                <a:spcPts val="0"/>
              </a:spcBef>
              <a:spcAft>
                <a:spcPts val="0"/>
              </a:spcAft>
              <a:buClr>
                <a:srgbClr val="000000"/>
              </a:buClr>
              <a:buSzPts val="2600"/>
              <a:buFont typeface="Arial"/>
              <a:buNone/>
              <a:defRPr b="1" i="0" sz="4400" u="none" cap="none" strike="noStrike">
                <a:solidFill>
                  <a:srgbClr val="EE0000"/>
                </a:solidFill>
                <a:latin typeface="Overpass"/>
                <a:ea typeface="Overpass"/>
                <a:cs typeface="Overpass"/>
                <a:sym typeface="Overpass"/>
              </a:defRPr>
            </a:lvl7pPr>
            <a:lvl8pPr lvl="7" marR="0" rtl="0" algn="l">
              <a:lnSpc>
                <a:spcPct val="100000"/>
              </a:lnSpc>
              <a:spcBef>
                <a:spcPts val="0"/>
              </a:spcBef>
              <a:spcAft>
                <a:spcPts val="0"/>
              </a:spcAft>
              <a:buClr>
                <a:srgbClr val="000000"/>
              </a:buClr>
              <a:buSzPts val="2600"/>
              <a:buFont typeface="Arial"/>
              <a:buNone/>
              <a:defRPr b="1" i="0" sz="4400" u="none" cap="none" strike="noStrike">
                <a:solidFill>
                  <a:srgbClr val="EE0000"/>
                </a:solidFill>
                <a:latin typeface="Overpass"/>
                <a:ea typeface="Overpass"/>
                <a:cs typeface="Overpass"/>
                <a:sym typeface="Overpass"/>
              </a:defRPr>
            </a:lvl8pPr>
            <a:lvl9pPr lvl="8" marR="0" rtl="0" algn="l">
              <a:lnSpc>
                <a:spcPct val="100000"/>
              </a:lnSpc>
              <a:spcBef>
                <a:spcPts val="0"/>
              </a:spcBef>
              <a:spcAft>
                <a:spcPts val="0"/>
              </a:spcAft>
              <a:buClr>
                <a:srgbClr val="000000"/>
              </a:buClr>
              <a:buSzPts val="2600"/>
              <a:buFont typeface="Arial"/>
              <a:buNone/>
              <a:defRPr b="1" i="0" sz="4400" u="none" cap="none" strike="noStrike">
                <a:solidFill>
                  <a:srgbClr val="EE0000"/>
                </a:solidFill>
                <a:latin typeface="Overpass"/>
                <a:ea typeface="Overpass"/>
                <a:cs typeface="Overpass"/>
                <a:sym typeface="Overpass"/>
              </a:defRPr>
            </a:lvl9pPr>
          </a:lstStyle>
          <a:p/>
        </p:txBody>
      </p:sp>
      <p:cxnSp>
        <p:nvCxnSpPr>
          <p:cNvPr id="118" name="Google Shape;118;p22"/>
          <p:cNvCxnSpPr/>
          <p:nvPr/>
        </p:nvCxnSpPr>
        <p:spPr>
          <a:xfrm rot="10800000">
            <a:off x="335825" y="4801050"/>
            <a:ext cx="0" cy="342450"/>
          </a:xfrm>
          <a:prstGeom prst="straightConnector1">
            <a:avLst/>
          </a:prstGeom>
          <a:noFill/>
          <a:ln cap="flat" cmpd="sng" w="9525">
            <a:solidFill>
              <a:srgbClr val="EE0000"/>
            </a:solidFill>
            <a:prstDash val="solid"/>
            <a:round/>
            <a:headEnd len="sm" w="sm" type="none"/>
            <a:tailEnd len="sm" w="sm" type="none"/>
          </a:ln>
        </p:spPr>
      </p:cxnSp>
      <p:sp>
        <p:nvSpPr>
          <p:cNvPr id="119" name="Google Shape;119;p22"/>
          <p:cNvSpPr txBox="1"/>
          <p:nvPr>
            <p:ph idx="12" type="sldNum"/>
          </p:nvPr>
        </p:nvSpPr>
        <p:spPr>
          <a:xfrm>
            <a:off x="61481" y="4627167"/>
            <a:ext cx="548687" cy="107775"/>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120" name="Google Shape;120;p22"/>
          <p:cNvCxnSpPr/>
          <p:nvPr/>
        </p:nvCxnSpPr>
        <p:spPr>
          <a:xfrm rot="10800000">
            <a:off x="335831" y="300"/>
            <a:ext cx="0" cy="664650"/>
          </a:xfrm>
          <a:prstGeom prst="straightConnector1">
            <a:avLst/>
          </a:prstGeom>
          <a:noFill/>
          <a:ln cap="flat" cmpd="sng" w="9525">
            <a:solidFill>
              <a:srgbClr val="EE0000"/>
            </a:solidFill>
            <a:prstDash val="solid"/>
            <a:round/>
            <a:headEnd len="sm" w="sm" type="none"/>
            <a:tailEnd len="sm" w="sm" type="none"/>
          </a:ln>
        </p:spPr>
      </p:cxnSp>
      <p:sp>
        <p:nvSpPr>
          <p:cNvPr id="121" name="Google Shape;121;p22"/>
          <p:cNvSpPr txBox="1"/>
          <p:nvPr>
            <p:ph idx="1" type="subTitle"/>
          </p:nvPr>
        </p:nvSpPr>
        <p:spPr>
          <a:xfrm>
            <a:off x="335831" y="41581"/>
            <a:ext cx="3861516" cy="612450"/>
          </a:xfrm>
          <a:prstGeom prst="rect">
            <a:avLst/>
          </a:prstGeom>
          <a:noFill/>
          <a:ln>
            <a:noFill/>
          </a:ln>
        </p:spPr>
        <p:txBody>
          <a:bodyPr anchorCtr="0" anchor="ctr" bIns="66300" lIns="318250" spcFirstLastPara="1" rIns="66300" wrap="square" tIns="66300">
            <a:noAutofit/>
          </a:bodyPr>
          <a:lstStyle>
            <a:lvl1pPr lvl="0" marR="0" rtl="0" algn="l">
              <a:lnSpc>
                <a:spcPct val="100000"/>
              </a:lnSpc>
              <a:spcBef>
                <a:spcPts val="0"/>
              </a:spcBef>
              <a:spcAft>
                <a:spcPts val="0"/>
              </a:spcAft>
              <a:buClr>
                <a:srgbClr val="000000"/>
              </a:buClr>
              <a:buSzPts val="700"/>
              <a:buFont typeface="Overpass SemiBold"/>
              <a:buNone/>
              <a:defRPr b="0" i="0" sz="700" u="none" cap="none" strike="noStrike">
                <a:solidFill>
                  <a:srgbClr val="000000"/>
                </a:solidFill>
                <a:latin typeface="Overpass SemiBold"/>
                <a:ea typeface="Overpass SemiBold"/>
                <a:cs typeface="Overpass SemiBold"/>
                <a:sym typeface="Overpass SemiBold"/>
              </a:defRPr>
            </a:lvl1pPr>
            <a:lvl2pPr lvl="1" marR="0" rtl="0" algn="l">
              <a:lnSpc>
                <a:spcPct val="100000"/>
              </a:lnSpc>
              <a:spcBef>
                <a:spcPts val="0"/>
              </a:spcBef>
              <a:spcAft>
                <a:spcPts val="0"/>
              </a:spcAft>
              <a:buClr>
                <a:srgbClr val="000000"/>
              </a:buClr>
              <a:buSzPts val="700"/>
              <a:buFont typeface="Overpass SemiBold"/>
              <a:buNone/>
              <a:defRPr b="0" i="0" sz="700" u="none" cap="none" strike="noStrike">
                <a:solidFill>
                  <a:srgbClr val="000000"/>
                </a:solidFill>
                <a:latin typeface="Overpass SemiBold"/>
                <a:ea typeface="Overpass SemiBold"/>
                <a:cs typeface="Overpass SemiBold"/>
                <a:sym typeface="Overpass SemiBold"/>
              </a:defRPr>
            </a:lvl2pPr>
            <a:lvl3pPr lvl="2" marR="0" rtl="0" algn="l">
              <a:lnSpc>
                <a:spcPct val="100000"/>
              </a:lnSpc>
              <a:spcBef>
                <a:spcPts val="0"/>
              </a:spcBef>
              <a:spcAft>
                <a:spcPts val="0"/>
              </a:spcAft>
              <a:buClr>
                <a:srgbClr val="000000"/>
              </a:buClr>
              <a:buSzPts val="700"/>
              <a:buFont typeface="Overpass SemiBold"/>
              <a:buNone/>
              <a:defRPr b="0" i="0" sz="700" u="none" cap="none" strike="noStrike">
                <a:solidFill>
                  <a:srgbClr val="000000"/>
                </a:solidFill>
                <a:latin typeface="Overpass SemiBold"/>
                <a:ea typeface="Overpass SemiBold"/>
                <a:cs typeface="Overpass SemiBold"/>
                <a:sym typeface="Overpass SemiBold"/>
              </a:defRPr>
            </a:lvl3pPr>
            <a:lvl4pPr lvl="3" marR="0" rtl="0" algn="l">
              <a:lnSpc>
                <a:spcPct val="100000"/>
              </a:lnSpc>
              <a:spcBef>
                <a:spcPts val="0"/>
              </a:spcBef>
              <a:spcAft>
                <a:spcPts val="0"/>
              </a:spcAft>
              <a:buClr>
                <a:srgbClr val="000000"/>
              </a:buClr>
              <a:buSzPts val="700"/>
              <a:buFont typeface="Overpass SemiBold"/>
              <a:buNone/>
              <a:defRPr b="0" i="0" sz="700" u="none" cap="none" strike="noStrike">
                <a:solidFill>
                  <a:srgbClr val="000000"/>
                </a:solidFill>
                <a:latin typeface="Overpass SemiBold"/>
                <a:ea typeface="Overpass SemiBold"/>
                <a:cs typeface="Overpass SemiBold"/>
                <a:sym typeface="Overpass SemiBold"/>
              </a:defRPr>
            </a:lvl4pPr>
            <a:lvl5pPr lvl="4" marR="0" rtl="0" algn="l">
              <a:lnSpc>
                <a:spcPct val="100000"/>
              </a:lnSpc>
              <a:spcBef>
                <a:spcPts val="0"/>
              </a:spcBef>
              <a:spcAft>
                <a:spcPts val="0"/>
              </a:spcAft>
              <a:buClr>
                <a:srgbClr val="000000"/>
              </a:buClr>
              <a:buSzPts val="700"/>
              <a:buFont typeface="Overpass SemiBold"/>
              <a:buNone/>
              <a:defRPr b="0" i="0" sz="700" u="none" cap="none" strike="noStrike">
                <a:solidFill>
                  <a:srgbClr val="000000"/>
                </a:solidFill>
                <a:latin typeface="Overpass SemiBold"/>
                <a:ea typeface="Overpass SemiBold"/>
                <a:cs typeface="Overpass SemiBold"/>
                <a:sym typeface="Overpass SemiBold"/>
              </a:defRPr>
            </a:lvl5pPr>
            <a:lvl6pPr lvl="5" marR="0" rtl="0" algn="l">
              <a:lnSpc>
                <a:spcPct val="100000"/>
              </a:lnSpc>
              <a:spcBef>
                <a:spcPts val="0"/>
              </a:spcBef>
              <a:spcAft>
                <a:spcPts val="0"/>
              </a:spcAft>
              <a:buClr>
                <a:srgbClr val="000000"/>
              </a:buClr>
              <a:buSzPts val="700"/>
              <a:buFont typeface="Overpass SemiBold"/>
              <a:buNone/>
              <a:defRPr b="0" i="0" sz="700" u="none" cap="none" strike="noStrike">
                <a:solidFill>
                  <a:srgbClr val="000000"/>
                </a:solidFill>
                <a:latin typeface="Overpass SemiBold"/>
                <a:ea typeface="Overpass SemiBold"/>
                <a:cs typeface="Overpass SemiBold"/>
                <a:sym typeface="Overpass SemiBold"/>
              </a:defRPr>
            </a:lvl6pPr>
            <a:lvl7pPr lvl="6" marR="0" rtl="0" algn="l">
              <a:lnSpc>
                <a:spcPct val="100000"/>
              </a:lnSpc>
              <a:spcBef>
                <a:spcPts val="0"/>
              </a:spcBef>
              <a:spcAft>
                <a:spcPts val="0"/>
              </a:spcAft>
              <a:buClr>
                <a:srgbClr val="000000"/>
              </a:buClr>
              <a:buSzPts val="700"/>
              <a:buFont typeface="Overpass SemiBold"/>
              <a:buNone/>
              <a:defRPr b="0" i="0" sz="700" u="none" cap="none" strike="noStrike">
                <a:solidFill>
                  <a:srgbClr val="000000"/>
                </a:solidFill>
                <a:latin typeface="Overpass SemiBold"/>
                <a:ea typeface="Overpass SemiBold"/>
                <a:cs typeface="Overpass SemiBold"/>
                <a:sym typeface="Overpass SemiBold"/>
              </a:defRPr>
            </a:lvl7pPr>
            <a:lvl8pPr lvl="7" marR="0" rtl="0" algn="l">
              <a:lnSpc>
                <a:spcPct val="100000"/>
              </a:lnSpc>
              <a:spcBef>
                <a:spcPts val="0"/>
              </a:spcBef>
              <a:spcAft>
                <a:spcPts val="0"/>
              </a:spcAft>
              <a:buClr>
                <a:srgbClr val="000000"/>
              </a:buClr>
              <a:buSzPts val="700"/>
              <a:buFont typeface="Overpass SemiBold"/>
              <a:buNone/>
              <a:defRPr b="0" i="0" sz="700" u="none" cap="none" strike="noStrike">
                <a:solidFill>
                  <a:srgbClr val="000000"/>
                </a:solidFill>
                <a:latin typeface="Overpass SemiBold"/>
                <a:ea typeface="Overpass SemiBold"/>
                <a:cs typeface="Overpass SemiBold"/>
                <a:sym typeface="Overpass SemiBold"/>
              </a:defRPr>
            </a:lvl8pPr>
            <a:lvl9pPr lvl="8" marR="0" rtl="0" algn="l">
              <a:lnSpc>
                <a:spcPct val="100000"/>
              </a:lnSpc>
              <a:spcBef>
                <a:spcPts val="0"/>
              </a:spcBef>
              <a:spcAft>
                <a:spcPts val="0"/>
              </a:spcAft>
              <a:buClr>
                <a:srgbClr val="000000"/>
              </a:buClr>
              <a:buSzPts val="700"/>
              <a:buFont typeface="Overpass SemiBold"/>
              <a:buNone/>
              <a:defRPr b="0" i="0" sz="700" u="none" cap="none" strike="noStrike">
                <a:solidFill>
                  <a:srgbClr val="000000"/>
                </a:solidFill>
                <a:latin typeface="Overpass SemiBold"/>
                <a:ea typeface="Overpass SemiBold"/>
                <a:cs typeface="Overpass SemiBold"/>
                <a:sym typeface="Overpass SemiBold"/>
              </a:defRPr>
            </a:lvl9pPr>
          </a:lstStyle>
          <a:p/>
        </p:txBody>
      </p:sp>
      <p:sp>
        <p:nvSpPr>
          <p:cNvPr id="122" name="Google Shape;122;p22"/>
          <p:cNvSpPr txBox="1"/>
          <p:nvPr>
            <p:ph idx="2" type="subTitle"/>
          </p:nvPr>
        </p:nvSpPr>
        <p:spPr>
          <a:xfrm>
            <a:off x="6938588" y="1307789"/>
            <a:ext cx="1593174" cy="2481750"/>
          </a:xfrm>
          <a:prstGeom prst="rect">
            <a:avLst/>
          </a:prstGeom>
          <a:noFill/>
          <a:ln>
            <a:noFill/>
          </a:ln>
        </p:spPr>
        <p:txBody>
          <a:bodyPr anchorCtr="0" anchor="t" bIns="0" lIns="0" spcFirstLastPara="1" rIns="0" wrap="square" tIns="0">
            <a:noAutofit/>
          </a:bodyPr>
          <a:lstStyle>
            <a:lvl1pPr lvl="0" marR="0" rtl="0" algn="l">
              <a:lnSpc>
                <a:spcPct val="174000"/>
              </a:lnSpc>
              <a:spcBef>
                <a:spcPts val="0"/>
              </a:spcBef>
              <a:spcAft>
                <a:spcPts val="0"/>
              </a:spcAft>
              <a:buClr>
                <a:srgbClr val="000000"/>
              </a:buClr>
              <a:buSzPts val="1600"/>
              <a:buFont typeface="Arial"/>
              <a:buNone/>
              <a:defRPr b="0" i="0" sz="1100" u="none" cap="none" strike="noStrike">
                <a:solidFill>
                  <a:srgbClr val="EBEBEB"/>
                </a:solidFill>
                <a:latin typeface="Arial"/>
                <a:ea typeface="Arial"/>
                <a:cs typeface="Arial"/>
                <a:sym typeface="Arial"/>
              </a:defRPr>
            </a:lvl1pPr>
            <a:lvl2pPr lvl="1" marR="0" rtl="0" algn="l">
              <a:lnSpc>
                <a:spcPct val="174000"/>
              </a:lnSpc>
              <a:spcBef>
                <a:spcPts val="0"/>
              </a:spcBef>
              <a:spcAft>
                <a:spcPts val="0"/>
              </a:spcAft>
              <a:buClr>
                <a:srgbClr val="000000"/>
              </a:buClr>
              <a:buSzPts val="1100"/>
              <a:buFont typeface="Arial"/>
              <a:buNone/>
              <a:defRPr b="0" i="0" sz="1100" u="none" cap="none" strike="noStrike">
                <a:solidFill>
                  <a:srgbClr val="EBEBEB"/>
                </a:solidFill>
                <a:latin typeface="Arial"/>
                <a:ea typeface="Arial"/>
                <a:cs typeface="Arial"/>
                <a:sym typeface="Arial"/>
              </a:defRPr>
            </a:lvl2pPr>
            <a:lvl3pPr lvl="2" marR="0" rtl="0" algn="l">
              <a:lnSpc>
                <a:spcPct val="174000"/>
              </a:lnSpc>
              <a:spcBef>
                <a:spcPts val="0"/>
              </a:spcBef>
              <a:spcAft>
                <a:spcPts val="0"/>
              </a:spcAft>
              <a:buClr>
                <a:srgbClr val="000000"/>
              </a:buClr>
              <a:buSzPts val="1100"/>
              <a:buFont typeface="Arial"/>
              <a:buNone/>
              <a:defRPr b="0" i="0" sz="1100" u="none" cap="none" strike="noStrike">
                <a:solidFill>
                  <a:srgbClr val="EBEBEB"/>
                </a:solidFill>
                <a:latin typeface="Arial"/>
                <a:ea typeface="Arial"/>
                <a:cs typeface="Arial"/>
                <a:sym typeface="Arial"/>
              </a:defRPr>
            </a:lvl3pPr>
            <a:lvl4pPr lvl="3" marR="0" rtl="0" algn="l">
              <a:lnSpc>
                <a:spcPct val="174000"/>
              </a:lnSpc>
              <a:spcBef>
                <a:spcPts val="0"/>
              </a:spcBef>
              <a:spcAft>
                <a:spcPts val="0"/>
              </a:spcAft>
              <a:buClr>
                <a:srgbClr val="000000"/>
              </a:buClr>
              <a:buSzPts val="1100"/>
              <a:buFont typeface="Arial"/>
              <a:buNone/>
              <a:defRPr b="0" i="0" sz="1100" u="none" cap="none" strike="noStrike">
                <a:solidFill>
                  <a:srgbClr val="EBEBEB"/>
                </a:solidFill>
                <a:latin typeface="Arial"/>
                <a:ea typeface="Arial"/>
                <a:cs typeface="Arial"/>
                <a:sym typeface="Arial"/>
              </a:defRPr>
            </a:lvl4pPr>
            <a:lvl5pPr lvl="4" marR="0" rtl="0" algn="l">
              <a:lnSpc>
                <a:spcPct val="174000"/>
              </a:lnSpc>
              <a:spcBef>
                <a:spcPts val="0"/>
              </a:spcBef>
              <a:spcAft>
                <a:spcPts val="0"/>
              </a:spcAft>
              <a:buClr>
                <a:srgbClr val="000000"/>
              </a:buClr>
              <a:buSzPts val="1100"/>
              <a:buFont typeface="Arial"/>
              <a:buNone/>
              <a:defRPr b="0" i="0" sz="1100" u="none" cap="none" strike="noStrike">
                <a:solidFill>
                  <a:srgbClr val="EBEBEB"/>
                </a:solidFill>
                <a:latin typeface="Arial"/>
                <a:ea typeface="Arial"/>
                <a:cs typeface="Arial"/>
                <a:sym typeface="Arial"/>
              </a:defRPr>
            </a:lvl5pPr>
            <a:lvl6pPr lvl="5" marR="0" rtl="0" algn="l">
              <a:lnSpc>
                <a:spcPct val="174000"/>
              </a:lnSpc>
              <a:spcBef>
                <a:spcPts val="0"/>
              </a:spcBef>
              <a:spcAft>
                <a:spcPts val="0"/>
              </a:spcAft>
              <a:buClr>
                <a:srgbClr val="000000"/>
              </a:buClr>
              <a:buSzPts val="1100"/>
              <a:buFont typeface="Arial"/>
              <a:buNone/>
              <a:defRPr b="0" i="0" sz="1100" u="none" cap="none" strike="noStrike">
                <a:solidFill>
                  <a:srgbClr val="EBEBEB"/>
                </a:solidFill>
                <a:latin typeface="Arial"/>
                <a:ea typeface="Arial"/>
                <a:cs typeface="Arial"/>
                <a:sym typeface="Arial"/>
              </a:defRPr>
            </a:lvl6pPr>
            <a:lvl7pPr lvl="6" marR="0" rtl="0" algn="l">
              <a:lnSpc>
                <a:spcPct val="174000"/>
              </a:lnSpc>
              <a:spcBef>
                <a:spcPts val="0"/>
              </a:spcBef>
              <a:spcAft>
                <a:spcPts val="0"/>
              </a:spcAft>
              <a:buClr>
                <a:srgbClr val="000000"/>
              </a:buClr>
              <a:buSzPts val="1100"/>
              <a:buFont typeface="Arial"/>
              <a:buNone/>
              <a:defRPr b="0" i="0" sz="1100" u="none" cap="none" strike="noStrike">
                <a:solidFill>
                  <a:srgbClr val="EBEBEB"/>
                </a:solidFill>
                <a:latin typeface="Arial"/>
                <a:ea typeface="Arial"/>
                <a:cs typeface="Arial"/>
                <a:sym typeface="Arial"/>
              </a:defRPr>
            </a:lvl7pPr>
            <a:lvl8pPr lvl="7" marR="0" rtl="0" algn="l">
              <a:lnSpc>
                <a:spcPct val="174000"/>
              </a:lnSpc>
              <a:spcBef>
                <a:spcPts val="0"/>
              </a:spcBef>
              <a:spcAft>
                <a:spcPts val="0"/>
              </a:spcAft>
              <a:buClr>
                <a:srgbClr val="000000"/>
              </a:buClr>
              <a:buSzPts val="1100"/>
              <a:buFont typeface="Arial"/>
              <a:buNone/>
              <a:defRPr b="0" i="0" sz="1100" u="none" cap="none" strike="noStrike">
                <a:solidFill>
                  <a:srgbClr val="EBEBEB"/>
                </a:solidFill>
                <a:latin typeface="Arial"/>
                <a:ea typeface="Arial"/>
                <a:cs typeface="Arial"/>
                <a:sym typeface="Arial"/>
              </a:defRPr>
            </a:lvl8pPr>
            <a:lvl9pPr lvl="8" marR="0" rtl="0" algn="l">
              <a:lnSpc>
                <a:spcPct val="174000"/>
              </a:lnSpc>
              <a:spcBef>
                <a:spcPts val="0"/>
              </a:spcBef>
              <a:spcAft>
                <a:spcPts val="0"/>
              </a:spcAft>
              <a:buClr>
                <a:srgbClr val="000000"/>
              </a:buClr>
              <a:buSzPts val="1100"/>
              <a:buFont typeface="Arial"/>
              <a:buNone/>
              <a:defRPr b="0" i="0" sz="1100" u="none" cap="none" strike="noStrike">
                <a:solidFill>
                  <a:srgbClr val="EBEBEB"/>
                </a:solidFill>
                <a:latin typeface="Arial"/>
                <a:ea typeface="Arial"/>
                <a:cs typeface="Arial"/>
                <a:sym typeface="Arial"/>
              </a:defRPr>
            </a:lvl9pPr>
          </a:lstStyle>
          <a:p/>
        </p:txBody>
      </p:sp>
      <p:pic>
        <p:nvPicPr>
          <p:cNvPr id="123" name="Google Shape;123;p22"/>
          <p:cNvPicPr preferRelativeResize="0"/>
          <p:nvPr/>
        </p:nvPicPr>
        <p:blipFill rotWithShape="1">
          <a:blip r:embed="rId2">
            <a:alphaModFix/>
          </a:blip>
          <a:srcRect b="316" l="0" r="0" t="327"/>
          <a:stretch/>
        </p:blipFill>
        <p:spPr>
          <a:xfrm>
            <a:off x="8033459" y="4734938"/>
            <a:ext cx="658550" cy="153947"/>
          </a:xfrm>
          <a:prstGeom prst="rect">
            <a:avLst/>
          </a:prstGeom>
          <a:noFill/>
          <a:ln>
            <a:noFill/>
          </a:ln>
        </p:spPr>
      </p:pic>
      <p:sp>
        <p:nvSpPr>
          <p:cNvPr id="124" name="Google Shape;124;p22"/>
          <p:cNvSpPr txBox="1"/>
          <p:nvPr/>
        </p:nvSpPr>
        <p:spPr>
          <a:xfrm>
            <a:off x="7551022" y="202377"/>
            <a:ext cx="1214404" cy="224100"/>
          </a:xfrm>
          <a:prstGeom prst="rect">
            <a:avLst/>
          </a:prstGeom>
          <a:noFill/>
          <a:ln>
            <a:noFill/>
          </a:ln>
        </p:spPr>
        <p:txBody>
          <a:bodyPr anchorCtr="0" anchor="b" bIns="0" lIns="0" spcFirstLastPara="1" rIns="0" wrap="square" tIns="0">
            <a:noAutofit/>
          </a:bodyPr>
          <a:lstStyle/>
          <a:p>
            <a:pPr indent="0" lvl="0" marL="0" marR="0" rtl="0" algn="r">
              <a:lnSpc>
                <a:spcPct val="150000"/>
              </a:lnSpc>
              <a:spcBef>
                <a:spcPts val="0"/>
              </a:spcBef>
              <a:spcAft>
                <a:spcPts val="0"/>
              </a:spcAft>
              <a:buClr>
                <a:srgbClr val="000000"/>
              </a:buClr>
              <a:buSzPts val="500"/>
              <a:buFont typeface="Arial"/>
              <a:buNone/>
            </a:pPr>
            <a:r>
              <a:rPr b="1" i="0" lang="en" sz="500" u="none" cap="none" strike="noStrike">
                <a:solidFill>
                  <a:srgbClr val="666666"/>
                </a:solidFill>
                <a:latin typeface="Overpass"/>
                <a:ea typeface="Overpass"/>
                <a:cs typeface="Overpass"/>
                <a:sym typeface="Overpass"/>
              </a:rPr>
              <a:t>CONFIDENTIAL </a:t>
            </a:r>
            <a:r>
              <a:rPr b="0" i="0" lang="en" sz="500" u="none" cap="none" strike="noStrike">
                <a:solidFill>
                  <a:srgbClr val="666666"/>
                </a:solidFill>
                <a:latin typeface="Overpass Light"/>
                <a:ea typeface="Overpass Light"/>
                <a:cs typeface="Overpass Light"/>
                <a:sym typeface="Overpass Light"/>
              </a:rPr>
              <a:t>Designator</a:t>
            </a:r>
            <a:endParaRPr b="0" i="0" sz="500" u="none" cap="none" strike="noStrike">
              <a:solidFill>
                <a:srgbClr val="666666"/>
              </a:solidFill>
              <a:latin typeface="Overpass Light"/>
              <a:ea typeface="Overpass Light"/>
              <a:cs typeface="Overpass Light"/>
              <a:sym typeface="Overpass Light"/>
            </a:endParaRPr>
          </a:p>
        </p:txBody>
      </p:sp>
      <p:sp>
        <p:nvSpPr>
          <p:cNvPr id="125" name="Google Shape;125;p22"/>
          <p:cNvSpPr txBox="1"/>
          <p:nvPr>
            <p:ph idx="3" type="subTitle"/>
          </p:nvPr>
        </p:nvSpPr>
        <p:spPr>
          <a:xfrm>
            <a:off x="6938588" y="1307789"/>
            <a:ext cx="1593174" cy="2481750"/>
          </a:xfrm>
          <a:prstGeom prst="rect">
            <a:avLst/>
          </a:prstGeom>
          <a:noFill/>
          <a:ln>
            <a:noFill/>
          </a:ln>
        </p:spPr>
        <p:txBody>
          <a:bodyPr anchorCtr="0" anchor="t" bIns="0" lIns="0" spcFirstLastPara="1" rIns="0" wrap="square" tIns="0">
            <a:noAutofit/>
          </a:bodyPr>
          <a:lstStyle>
            <a:lvl1pPr lvl="0" marR="0" rtl="0" algn="l">
              <a:lnSpc>
                <a:spcPct val="174000"/>
              </a:lnSpc>
              <a:spcBef>
                <a:spcPts val="0"/>
              </a:spcBef>
              <a:spcAft>
                <a:spcPts val="0"/>
              </a:spcAft>
              <a:buClr>
                <a:srgbClr val="000000"/>
              </a:buClr>
              <a:buSzPts val="1600"/>
              <a:buFont typeface="Arial"/>
              <a:buNone/>
              <a:defRPr b="0" i="0" sz="1100" u="none" cap="none" strike="noStrike">
                <a:solidFill>
                  <a:srgbClr val="000000"/>
                </a:solidFill>
                <a:latin typeface="Arial"/>
                <a:ea typeface="Arial"/>
                <a:cs typeface="Arial"/>
                <a:sym typeface="Arial"/>
              </a:defRPr>
            </a:lvl1pPr>
            <a:lvl2pPr lvl="1" marR="0" rtl="0" algn="l">
              <a:lnSpc>
                <a:spcPct val="174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74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74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74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74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74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74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74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white 1">
  <p:cSld name="CUSTOM_2_1_2">
    <p:spTree>
      <p:nvGrpSpPr>
        <p:cNvPr id="126" name="Shape 126"/>
        <p:cNvGrpSpPr/>
        <p:nvPr/>
      </p:nvGrpSpPr>
      <p:grpSpPr>
        <a:xfrm>
          <a:off x="0" y="0"/>
          <a:ext cx="0" cy="0"/>
          <a:chOff x="0" y="0"/>
          <a:chExt cx="0" cy="0"/>
        </a:xfrm>
      </p:grpSpPr>
      <p:sp>
        <p:nvSpPr>
          <p:cNvPr id="127" name="Google Shape;127;p23"/>
          <p:cNvSpPr txBox="1"/>
          <p:nvPr>
            <p:ph type="title"/>
          </p:nvPr>
        </p:nvSpPr>
        <p:spPr>
          <a:xfrm>
            <a:off x="335831" y="813421"/>
            <a:ext cx="5118681" cy="1579050"/>
          </a:xfrm>
          <a:prstGeom prst="rect">
            <a:avLst/>
          </a:prstGeom>
          <a:noFill/>
          <a:ln>
            <a:noFill/>
          </a:ln>
        </p:spPr>
        <p:txBody>
          <a:bodyPr anchorCtr="0" anchor="t" bIns="66300" lIns="318250" spcFirstLastPara="1" rIns="66300" wrap="square" tIns="66300">
            <a:noAutofit/>
          </a:bodyPr>
          <a:lstStyle>
            <a:lvl1pPr lvl="0" marR="0" rtl="0" algn="l">
              <a:lnSpc>
                <a:spcPct val="100000"/>
              </a:lnSpc>
              <a:spcBef>
                <a:spcPts val="0"/>
              </a:spcBef>
              <a:spcAft>
                <a:spcPts val="0"/>
              </a:spcAft>
              <a:buClr>
                <a:srgbClr val="000000"/>
              </a:buClr>
              <a:buSzPts val="4400"/>
              <a:buFont typeface="Arial"/>
              <a:buNone/>
              <a:defRPr b="1" i="0" sz="4400" u="none" cap="none" strike="noStrike">
                <a:solidFill>
                  <a:srgbClr val="EE0000"/>
                </a:solidFill>
                <a:latin typeface="Overpass"/>
                <a:ea typeface="Overpass"/>
                <a:cs typeface="Overpass"/>
                <a:sym typeface="Overpass"/>
              </a:defRPr>
            </a:lvl1pPr>
            <a:lvl2pPr lvl="1" marR="0" rtl="0" algn="l">
              <a:lnSpc>
                <a:spcPct val="100000"/>
              </a:lnSpc>
              <a:spcBef>
                <a:spcPts val="0"/>
              </a:spcBef>
              <a:spcAft>
                <a:spcPts val="0"/>
              </a:spcAft>
              <a:buClr>
                <a:srgbClr val="000000"/>
              </a:buClr>
              <a:buSzPts val="4400"/>
              <a:buFont typeface="Arial"/>
              <a:buNone/>
              <a:defRPr b="1" i="0" sz="4400" u="none" cap="none" strike="noStrike">
                <a:solidFill>
                  <a:srgbClr val="EE0000"/>
                </a:solidFill>
                <a:latin typeface="Overpass"/>
                <a:ea typeface="Overpass"/>
                <a:cs typeface="Overpass"/>
                <a:sym typeface="Overpass"/>
              </a:defRPr>
            </a:lvl2pPr>
            <a:lvl3pPr lvl="2" marR="0" rtl="0" algn="l">
              <a:lnSpc>
                <a:spcPct val="100000"/>
              </a:lnSpc>
              <a:spcBef>
                <a:spcPts val="0"/>
              </a:spcBef>
              <a:spcAft>
                <a:spcPts val="0"/>
              </a:spcAft>
              <a:buClr>
                <a:srgbClr val="000000"/>
              </a:buClr>
              <a:buSzPts val="4400"/>
              <a:buFont typeface="Arial"/>
              <a:buNone/>
              <a:defRPr b="1" i="0" sz="4400" u="none" cap="none" strike="noStrike">
                <a:solidFill>
                  <a:srgbClr val="EE0000"/>
                </a:solidFill>
                <a:latin typeface="Overpass"/>
                <a:ea typeface="Overpass"/>
                <a:cs typeface="Overpass"/>
                <a:sym typeface="Overpass"/>
              </a:defRPr>
            </a:lvl3pPr>
            <a:lvl4pPr lvl="3" marR="0" rtl="0" algn="l">
              <a:lnSpc>
                <a:spcPct val="100000"/>
              </a:lnSpc>
              <a:spcBef>
                <a:spcPts val="0"/>
              </a:spcBef>
              <a:spcAft>
                <a:spcPts val="0"/>
              </a:spcAft>
              <a:buClr>
                <a:srgbClr val="000000"/>
              </a:buClr>
              <a:buSzPts val="4400"/>
              <a:buFont typeface="Arial"/>
              <a:buNone/>
              <a:defRPr b="1" i="0" sz="4400" u="none" cap="none" strike="noStrike">
                <a:solidFill>
                  <a:srgbClr val="EE0000"/>
                </a:solidFill>
                <a:latin typeface="Overpass"/>
                <a:ea typeface="Overpass"/>
                <a:cs typeface="Overpass"/>
                <a:sym typeface="Overpass"/>
              </a:defRPr>
            </a:lvl4pPr>
            <a:lvl5pPr lvl="4" marR="0" rtl="0" algn="l">
              <a:lnSpc>
                <a:spcPct val="100000"/>
              </a:lnSpc>
              <a:spcBef>
                <a:spcPts val="0"/>
              </a:spcBef>
              <a:spcAft>
                <a:spcPts val="0"/>
              </a:spcAft>
              <a:buClr>
                <a:srgbClr val="000000"/>
              </a:buClr>
              <a:buSzPts val="4400"/>
              <a:buFont typeface="Arial"/>
              <a:buNone/>
              <a:defRPr b="1" i="0" sz="4400" u="none" cap="none" strike="noStrike">
                <a:solidFill>
                  <a:srgbClr val="EE0000"/>
                </a:solidFill>
                <a:latin typeface="Overpass"/>
                <a:ea typeface="Overpass"/>
                <a:cs typeface="Overpass"/>
                <a:sym typeface="Overpass"/>
              </a:defRPr>
            </a:lvl5pPr>
            <a:lvl6pPr lvl="5" marR="0" rtl="0" algn="l">
              <a:lnSpc>
                <a:spcPct val="100000"/>
              </a:lnSpc>
              <a:spcBef>
                <a:spcPts val="0"/>
              </a:spcBef>
              <a:spcAft>
                <a:spcPts val="0"/>
              </a:spcAft>
              <a:buClr>
                <a:srgbClr val="000000"/>
              </a:buClr>
              <a:buSzPts val="4400"/>
              <a:buFont typeface="Arial"/>
              <a:buNone/>
              <a:defRPr b="1" i="0" sz="4400" u="none" cap="none" strike="noStrike">
                <a:solidFill>
                  <a:srgbClr val="EE0000"/>
                </a:solidFill>
                <a:latin typeface="Overpass"/>
                <a:ea typeface="Overpass"/>
                <a:cs typeface="Overpass"/>
                <a:sym typeface="Overpass"/>
              </a:defRPr>
            </a:lvl6pPr>
            <a:lvl7pPr lvl="6" marR="0" rtl="0" algn="l">
              <a:lnSpc>
                <a:spcPct val="100000"/>
              </a:lnSpc>
              <a:spcBef>
                <a:spcPts val="0"/>
              </a:spcBef>
              <a:spcAft>
                <a:spcPts val="0"/>
              </a:spcAft>
              <a:buClr>
                <a:srgbClr val="000000"/>
              </a:buClr>
              <a:buSzPts val="4400"/>
              <a:buFont typeface="Arial"/>
              <a:buNone/>
              <a:defRPr b="1" i="0" sz="4400" u="none" cap="none" strike="noStrike">
                <a:solidFill>
                  <a:srgbClr val="EE0000"/>
                </a:solidFill>
                <a:latin typeface="Overpass"/>
                <a:ea typeface="Overpass"/>
                <a:cs typeface="Overpass"/>
                <a:sym typeface="Overpass"/>
              </a:defRPr>
            </a:lvl7pPr>
            <a:lvl8pPr lvl="7" marR="0" rtl="0" algn="l">
              <a:lnSpc>
                <a:spcPct val="100000"/>
              </a:lnSpc>
              <a:spcBef>
                <a:spcPts val="0"/>
              </a:spcBef>
              <a:spcAft>
                <a:spcPts val="0"/>
              </a:spcAft>
              <a:buClr>
                <a:srgbClr val="000000"/>
              </a:buClr>
              <a:buSzPts val="4400"/>
              <a:buFont typeface="Arial"/>
              <a:buNone/>
              <a:defRPr b="1" i="0" sz="4400" u="none" cap="none" strike="noStrike">
                <a:solidFill>
                  <a:srgbClr val="EE0000"/>
                </a:solidFill>
                <a:latin typeface="Overpass"/>
                <a:ea typeface="Overpass"/>
                <a:cs typeface="Overpass"/>
                <a:sym typeface="Overpass"/>
              </a:defRPr>
            </a:lvl8pPr>
            <a:lvl9pPr lvl="8" marR="0" rtl="0" algn="l">
              <a:lnSpc>
                <a:spcPct val="100000"/>
              </a:lnSpc>
              <a:spcBef>
                <a:spcPts val="0"/>
              </a:spcBef>
              <a:spcAft>
                <a:spcPts val="0"/>
              </a:spcAft>
              <a:buClr>
                <a:srgbClr val="000000"/>
              </a:buClr>
              <a:buSzPts val="4400"/>
              <a:buFont typeface="Arial"/>
              <a:buNone/>
              <a:defRPr b="1" i="0" sz="4400" u="none" cap="none" strike="noStrike">
                <a:solidFill>
                  <a:srgbClr val="EE0000"/>
                </a:solidFill>
                <a:latin typeface="Overpass"/>
                <a:ea typeface="Overpass"/>
                <a:cs typeface="Overpass"/>
                <a:sym typeface="Overpass"/>
              </a:defRPr>
            </a:lvl9pPr>
          </a:lstStyle>
          <a:p/>
        </p:txBody>
      </p:sp>
      <p:cxnSp>
        <p:nvCxnSpPr>
          <p:cNvPr id="128" name="Google Shape;128;p23"/>
          <p:cNvCxnSpPr/>
          <p:nvPr/>
        </p:nvCxnSpPr>
        <p:spPr>
          <a:xfrm rot="10800000">
            <a:off x="335825" y="4800825"/>
            <a:ext cx="0" cy="342675"/>
          </a:xfrm>
          <a:prstGeom prst="straightConnector1">
            <a:avLst/>
          </a:prstGeom>
          <a:noFill/>
          <a:ln cap="flat" cmpd="sng" w="9525">
            <a:solidFill>
              <a:srgbClr val="EE0000"/>
            </a:solidFill>
            <a:prstDash val="solid"/>
            <a:round/>
            <a:headEnd len="sm" w="sm" type="none"/>
            <a:tailEnd len="sm" w="sm" type="none"/>
          </a:ln>
        </p:spPr>
      </p:cxnSp>
      <p:sp>
        <p:nvSpPr>
          <p:cNvPr id="129" name="Google Shape;129;p23"/>
          <p:cNvSpPr txBox="1"/>
          <p:nvPr>
            <p:ph idx="12" type="sldNum"/>
          </p:nvPr>
        </p:nvSpPr>
        <p:spPr>
          <a:xfrm>
            <a:off x="61481" y="4627167"/>
            <a:ext cx="548687" cy="107775"/>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130" name="Google Shape;130;p23"/>
          <p:cNvCxnSpPr/>
          <p:nvPr/>
        </p:nvCxnSpPr>
        <p:spPr>
          <a:xfrm rot="10800000">
            <a:off x="335831" y="300"/>
            <a:ext cx="0" cy="664650"/>
          </a:xfrm>
          <a:prstGeom prst="straightConnector1">
            <a:avLst/>
          </a:prstGeom>
          <a:noFill/>
          <a:ln cap="flat" cmpd="sng" w="9525">
            <a:solidFill>
              <a:srgbClr val="EE0000"/>
            </a:solidFill>
            <a:prstDash val="solid"/>
            <a:round/>
            <a:headEnd len="sm" w="sm" type="none"/>
            <a:tailEnd len="sm" w="sm" type="none"/>
          </a:ln>
        </p:spPr>
      </p:cxnSp>
      <p:sp>
        <p:nvSpPr>
          <p:cNvPr id="131" name="Google Shape;131;p23"/>
          <p:cNvSpPr txBox="1"/>
          <p:nvPr>
            <p:ph idx="1" type="subTitle"/>
          </p:nvPr>
        </p:nvSpPr>
        <p:spPr>
          <a:xfrm>
            <a:off x="335831" y="41581"/>
            <a:ext cx="3861516" cy="612450"/>
          </a:xfrm>
          <a:prstGeom prst="rect">
            <a:avLst/>
          </a:prstGeom>
          <a:noFill/>
          <a:ln>
            <a:noFill/>
          </a:ln>
        </p:spPr>
        <p:txBody>
          <a:bodyPr anchorCtr="0" anchor="ctr" bIns="66300" lIns="318250" spcFirstLastPara="1" rIns="66300" wrap="square" tIns="66300">
            <a:noAutofit/>
          </a:bodyPr>
          <a:lstStyle>
            <a:lvl1pPr lvl="0" marR="0" rtl="0" algn="l">
              <a:lnSpc>
                <a:spcPct val="100000"/>
              </a:lnSpc>
              <a:spcBef>
                <a:spcPts val="0"/>
              </a:spcBef>
              <a:spcAft>
                <a:spcPts val="0"/>
              </a:spcAft>
              <a:buClr>
                <a:srgbClr val="000000"/>
              </a:buClr>
              <a:buSzPts val="700"/>
              <a:buFont typeface="Overpass SemiBold"/>
              <a:buNone/>
              <a:defRPr b="0" i="0" sz="700" u="none" cap="none" strike="noStrike">
                <a:solidFill>
                  <a:srgbClr val="000000"/>
                </a:solidFill>
                <a:latin typeface="Overpass SemiBold"/>
                <a:ea typeface="Overpass SemiBold"/>
                <a:cs typeface="Overpass SemiBold"/>
                <a:sym typeface="Overpass SemiBold"/>
              </a:defRPr>
            </a:lvl1pPr>
            <a:lvl2pPr lvl="1" marR="0" rtl="0" algn="l">
              <a:lnSpc>
                <a:spcPct val="100000"/>
              </a:lnSpc>
              <a:spcBef>
                <a:spcPts val="0"/>
              </a:spcBef>
              <a:spcAft>
                <a:spcPts val="0"/>
              </a:spcAft>
              <a:buClr>
                <a:srgbClr val="000000"/>
              </a:buClr>
              <a:buSzPts val="700"/>
              <a:buFont typeface="Overpass SemiBold"/>
              <a:buNone/>
              <a:defRPr b="0" i="0" sz="700" u="none" cap="none" strike="noStrike">
                <a:solidFill>
                  <a:srgbClr val="000000"/>
                </a:solidFill>
                <a:latin typeface="Overpass SemiBold"/>
                <a:ea typeface="Overpass SemiBold"/>
                <a:cs typeface="Overpass SemiBold"/>
                <a:sym typeface="Overpass SemiBold"/>
              </a:defRPr>
            </a:lvl2pPr>
            <a:lvl3pPr lvl="2" marR="0" rtl="0" algn="l">
              <a:lnSpc>
                <a:spcPct val="100000"/>
              </a:lnSpc>
              <a:spcBef>
                <a:spcPts val="0"/>
              </a:spcBef>
              <a:spcAft>
                <a:spcPts val="0"/>
              </a:spcAft>
              <a:buClr>
                <a:srgbClr val="000000"/>
              </a:buClr>
              <a:buSzPts val="700"/>
              <a:buFont typeface="Overpass SemiBold"/>
              <a:buNone/>
              <a:defRPr b="0" i="0" sz="700" u="none" cap="none" strike="noStrike">
                <a:solidFill>
                  <a:srgbClr val="000000"/>
                </a:solidFill>
                <a:latin typeface="Overpass SemiBold"/>
                <a:ea typeface="Overpass SemiBold"/>
                <a:cs typeface="Overpass SemiBold"/>
                <a:sym typeface="Overpass SemiBold"/>
              </a:defRPr>
            </a:lvl3pPr>
            <a:lvl4pPr lvl="3" marR="0" rtl="0" algn="l">
              <a:lnSpc>
                <a:spcPct val="100000"/>
              </a:lnSpc>
              <a:spcBef>
                <a:spcPts val="0"/>
              </a:spcBef>
              <a:spcAft>
                <a:spcPts val="0"/>
              </a:spcAft>
              <a:buClr>
                <a:srgbClr val="000000"/>
              </a:buClr>
              <a:buSzPts val="700"/>
              <a:buFont typeface="Overpass SemiBold"/>
              <a:buNone/>
              <a:defRPr b="0" i="0" sz="700" u="none" cap="none" strike="noStrike">
                <a:solidFill>
                  <a:srgbClr val="000000"/>
                </a:solidFill>
                <a:latin typeface="Overpass SemiBold"/>
                <a:ea typeface="Overpass SemiBold"/>
                <a:cs typeface="Overpass SemiBold"/>
                <a:sym typeface="Overpass SemiBold"/>
              </a:defRPr>
            </a:lvl4pPr>
            <a:lvl5pPr lvl="4" marR="0" rtl="0" algn="l">
              <a:lnSpc>
                <a:spcPct val="100000"/>
              </a:lnSpc>
              <a:spcBef>
                <a:spcPts val="0"/>
              </a:spcBef>
              <a:spcAft>
                <a:spcPts val="0"/>
              </a:spcAft>
              <a:buClr>
                <a:srgbClr val="000000"/>
              </a:buClr>
              <a:buSzPts val="700"/>
              <a:buFont typeface="Overpass SemiBold"/>
              <a:buNone/>
              <a:defRPr b="0" i="0" sz="700" u="none" cap="none" strike="noStrike">
                <a:solidFill>
                  <a:srgbClr val="000000"/>
                </a:solidFill>
                <a:latin typeface="Overpass SemiBold"/>
                <a:ea typeface="Overpass SemiBold"/>
                <a:cs typeface="Overpass SemiBold"/>
                <a:sym typeface="Overpass SemiBold"/>
              </a:defRPr>
            </a:lvl5pPr>
            <a:lvl6pPr lvl="5" marR="0" rtl="0" algn="l">
              <a:lnSpc>
                <a:spcPct val="100000"/>
              </a:lnSpc>
              <a:spcBef>
                <a:spcPts val="0"/>
              </a:spcBef>
              <a:spcAft>
                <a:spcPts val="0"/>
              </a:spcAft>
              <a:buClr>
                <a:srgbClr val="000000"/>
              </a:buClr>
              <a:buSzPts val="700"/>
              <a:buFont typeface="Overpass SemiBold"/>
              <a:buNone/>
              <a:defRPr b="0" i="0" sz="700" u="none" cap="none" strike="noStrike">
                <a:solidFill>
                  <a:srgbClr val="000000"/>
                </a:solidFill>
                <a:latin typeface="Overpass SemiBold"/>
                <a:ea typeface="Overpass SemiBold"/>
                <a:cs typeface="Overpass SemiBold"/>
                <a:sym typeface="Overpass SemiBold"/>
              </a:defRPr>
            </a:lvl6pPr>
            <a:lvl7pPr lvl="6" marR="0" rtl="0" algn="l">
              <a:lnSpc>
                <a:spcPct val="100000"/>
              </a:lnSpc>
              <a:spcBef>
                <a:spcPts val="0"/>
              </a:spcBef>
              <a:spcAft>
                <a:spcPts val="0"/>
              </a:spcAft>
              <a:buClr>
                <a:srgbClr val="000000"/>
              </a:buClr>
              <a:buSzPts val="700"/>
              <a:buFont typeface="Overpass SemiBold"/>
              <a:buNone/>
              <a:defRPr b="0" i="0" sz="700" u="none" cap="none" strike="noStrike">
                <a:solidFill>
                  <a:srgbClr val="000000"/>
                </a:solidFill>
                <a:latin typeface="Overpass SemiBold"/>
                <a:ea typeface="Overpass SemiBold"/>
                <a:cs typeface="Overpass SemiBold"/>
                <a:sym typeface="Overpass SemiBold"/>
              </a:defRPr>
            </a:lvl7pPr>
            <a:lvl8pPr lvl="7" marR="0" rtl="0" algn="l">
              <a:lnSpc>
                <a:spcPct val="100000"/>
              </a:lnSpc>
              <a:spcBef>
                <a:spcPts val="0"/>
              </a:spcBef>
              <a:spcAft>
                <a:spcPts val="0"/>
              </a:spcAft>
              <a:buClr>
                <a:srgbClr val="000000"/>
              </a:buClr>
              <a:buSzPts val="700"/>
              <a:buFont typeface="Overpass SemiBold"/>
              <a:buNone/>
              <a:defRPr b="0" i="0" sz="700" u="none" cap="none" strike="noStrike">
                <a:solidFill>
                  <a:srgbClr val="000000"/>
                </a:solidFill>
                <a:latin typeface="Overpass SemiBold"/>
                <a:ea typeface="Overpass SemiBold"/>
                <a:cs typeface="Overpass SemiBold"/>
                <a:sym typeface="Overpass SemiBold"/>
              </a:defRPr>
            </a:lvl8pPr>
            <a:lvl9pPr lvl="8" marR="0" rtl="0" algn="l">
              <a:lnSpc>
                <a:spcPct val="100000"/>
              </a:lnSpc>
              <a:spcBef>
                <a:spcPts val="0"/>
              </a:spcBef>
              <a:spcAft>
                <a:spcPts val="0"/>
              </a:spcAft>
              <a:buClr>
                <a:srgbClr val="000000"/>
              </a:buClr>
              <a:buSzPts val="700"/>
              <a:buFont typeface="Overpass SemiBold"/>
              <a:buNone/>
              <a:defRPr b="0" i="0" sz="700" u="none" cap="none" strike="noStrike">
                <a:solidFill>
                  <a:srgbClr val="000000"/>
                </a:solidFill>
                <a:latin typeface="Overpass SemiBold"/>
                <a:ea typeface="Overpass SemiBold"/>
                <a:cs typeface="Overpass SemiBold"/>
                <a:sym typeface="Overpass SemiBold"/>
              </a:defRPr>
            </a:lvl9pPr>
          </a:lstStyle>
          <a:p/>
        </p:txBody>
      </p:sp>
      <p:sp>
        <p:nvSpPr>
          <p:cNvPr id="132" name="Google Shape;132;p23"/>
          <p:cNvSpPr txBox="1"/>
          <p:nvPr/>
        </p:nvSpPr>
        <p:spPr>
          <a:xfrm>
            <a:off x="7551023" y="202377"/>
            <a:ext cx="1214404" cy="224100"/>
          </a:xfrm>
          <a:prstGeom prst="rect">
            <a:avLst/>
          </a:prstGeom>
          <a:noFill/>
          <a:ln>
            <a:noFill/>
          </a:ln>
        </p:spPr>
        <p:txBody>
          <a:bodyPr anchorCtr="0" anchor="b" bIns="0" lIns="0" spcFirstLastPara="1" rIns="0" wrap="square" tIns="0">
            <a:noAutofit/>
          </a:bodyPr>
          <a:lstStyle/>
          <a:p>
            <a:pPr indent="0" lvl="0" marL="0" marR="0" rtl="0" algn="r">
              <a:lnSpc>
                <a:spcPct val="150000"/>
              </a:lnSpc>
              <a:spcBef>
                <a:spcPts val="0"/>
              </a:spcBef>
              <a:spcAft>
                <a:spcPts val="0"/>
              </a:spcAft>
              <a:buClr>
                <a:srgbClr val="000000"/>
              </a:buClr>
              <a:buSzPts val="500"/>
              <a:buFont typeface="Arial"/>
              <a:buNone/>
            </a:pPr>
            <a:r>
              <a:rPr b="1" i="0" lang="en" sz="500" u="none" cap="none" strike="noStrike">
                <a:solidFill>
                  <a:srgbClr val="EBEBEB"/>
                </a:solidFill>
                <a:latin typeface="Overpass"/>
                <a:ea typeface="Overpass"/>
                <a:cs typeface="Overpass"/>
                <a:sym typeface="Overpass"/>
              </a:rPr>
              <a:t>CONFIDENTIAL </a:t>
            </a:r>
            <a:r>
              <a:rPr b="0" i="0" lang="en" sz="500" u="none" cap="none" strike="noStrike">
                <a:solidFill>
                  <a:srgbClr val="EBEBEB"/>
                </a:solidFill>
                <a:latin typeface="Overpass Light"/>
                <a:ea typeface="Overpass Light"/>
                <a:cs typeface="Overpass Light"/>
                <a:sym typeface="Overpass Light"/>
              </a:rPr>
              <a:t>Designator</a:t>
            </a:r>
            <a:endParaRPr b="0" i="0" sz="500" u="none" cap="none" strike="noStrike">
              <a:solidFill>
                <a:srgbClr val="EBEBEB"/>
              </a:solidFill>
              <a:latin typeface="Overpass Light"/>
              <a:ea typeface="Overpass Light"/>
              <a:cs typeface="Overpass Light"/>
              <a:sym typeface="Overpass Light"/>
            </a:endParaRPr>
          </a:p>
        </p:txBody>
      </p:sp>
      <p:sp>
        <p:nvSpPr>
          <p:cNvPr id="133" name="Google Shape;133;p23"/>
          <p:cNvSpPr txBox="1"/>
          <p:nvPr>
            <p:ph idx="2" type="subTitle"/>
          </p:nvPr>
        </p:nvSpPr>
        <p:spPr>
          <a:xfrm>
            <a:off x="6938588" y="1307789"/>
            <a:ext cx="1593174" cy="2481750"/>
          </a:xfrm>
          <a:prstGeom prst="rect">
            <a:avLst/>
          </a:prstGeom>
          <a:noFill/>
          <a:ln>
            <a:noFill/>
          </a:ln>
        </p:spPr>
        <p:txBody>
          <a:bodyPr anchorCtr="0" anchor="t" bIns="68575" lIns="68575" spcFirstLastPara="1" rIns="68575" wrap="square" tIns="68575">
            <a:noAutofit/>
          </a:bodyPr>
          <a:lstStyle>
            <a:lvl1pPr lvl="0" marR="0" rtl="0" algn="l">
              <a:lnSpc>
                <a:spcPct val="174000"/>
              </a:lnSpc>
              <a:spcBef>
                <a:spcPts val="0"/>
              </a:spcBef>
              <a:spcAft>
                <a:spcPts val="0"/>
              </a:spcAft>
              <a:buClr>
                <a:srgbClr val="000000"/>
              </a:buClr>
              <a:buSzPts val="1100"/>
              <a:buFont typeface="Arial"/>
              <a:buNone/>
              <a:defRPr b="0" i="0" sz="1100" u="none" cap="none" strike="noStrike">
                <a:solidFill>
                  <a:srgbClr val="EBEBEB"/>
                </a:solidFill>
                <a:latin typeface="Arial"/>
                <a:ea typeface="Arial"/>
                <a:cs typeface="Arial"/>
                <a:sym typeface="Arial"/>
              </a:defRPr>
            </a:lvl1pPr>
            <a:lvl2pPr lvl="1" marR="0" rtl="0" algn="l">
              <a:lnSpc>
                <a:spcPct val="174000"/>
              </a:lnSpc>
              <a:spcBef>
                <a:spcPts val="0"/>
              </a:spcBef>
              <a:spcAft>
                <a:spcPts val="0"/>
              </a:spcAft>
              <a:buClr>
                <a:srgbClr val="000000"/>
              </a:buClr>
              <a:buSzPts val="1100"/>
              <a:buFont typeface="Arial"/>
              <a:buNone/>
              <a:defRPr b="0" i="0" sz="1100" u="none" cap="none" strike="noStrike">
                <a:solidFill>
                  <a:srgbClr val="EBEBEB"/>
                </a:solidFill>
                <a:latin typeface="Arial"/>
                <a:ea typeface="Arial"/>
                <a:cs typeface="Arial"/>
                <a:sym typeface="Arial"/>
              </a:defRPr>
            </a:lvl2pPr>
            <a:lvl3pPr lvl="2" marR="0" rtl="0" algn="l">
              <a:lnSpc>
                <a:spcPct val="174000"/>
              </a:lnSpc>
              <a:spcBef>
                <a:spcPts val="0"/>
              </a:spcBef>
              <a:spcAft>
                <a:spcPts val="0"/>
              </a:spcAft>
              <a:buClr>
                <a:srgbClr val="000000"/>
              </a:buClr>
              <a:buSzPts val="1100"/>
              <a:buFont typeface="Arial"/>
              <a:buNone/>
              <a:defRPr b="0" i="0" sz="1100" u="none" cap="none" strike="noStrike">
                <a:solidFill>
                  <a:srgbClr val="EBEBEB"/>
                </a:solidFill>
                <a:latin typeface="Arial"/>
                <a:ea typeface="Arial"/>
                <a:cs typeface="Arial"/>
                <a:sym typeface="Arial"/>
              </a:defRPr>
            </a:lvl3pPr>
            <a:lvl4pPr lvl="3" marR="0" rtl="0" algn="l">
              <a:lnSpc>
                <a:spcPct val="174000"/>
              </a:lnSpc>
              <a:spcBef>
                <a:spcPts val="0"/>
              </a:spcBef>
              <a:spcAft>
                <a:spcPts val="0"/>
              </a:spcAft>
              <a:buClr>
                <a:srgbClr val="000000"/>
              </a:buClr>
              <a:buSzPts val="1100"/>
              <a:buFont typeface="Arial"/>
              <a:buNone/>
              <a:defRPr b="0" i="0" sz="1100" u="none" cap="none" strike="noStrike">
                <a:solidFill>
                  <a:srgbClr val="EBEBEB"/>
                </a:solidFill>
                <a:latin typeface="Arial"/>
                <a:ea typeface="Arial"/>
                <a:cs typeface="Arial"/>
                <a:sym typeface="Arial"/>
              </a:defRPr>
            </a:lvl4pPr>
            <a:lvl5pPr lvl="4" marR="0" rtl="0" algn="l">
              <a:lnSpc>
                <a:spcPct val="174000"/>
              </a:lnSpc>
              <a:spcBef>
                <a:spcPts val="0"/>
              </a:spcBef>
              <a:spcAft>
                <a:spcPts val="0"/>
              </a:spcAft>
              <a:buClr>
                <a:srgbClr val="000000"/>
              </a:buClr>
              <a:buSzPts val="1100"/>
              <a:buFont typeface="Arial"/>
              <a:buNone/>
              <a:defRPr b="0" i="0" sz="1100" u="none" cap="none" strike="noStrike">
                <a:solidFill>
                  <a:srgbClr val="EBEBEB"/>
                </a:solidFill>
                <a:latin typeface="Arial"/>
                <a:ea typeface="Arial"/>
                <a:cs typeface="Arial"/>
                <a:sym typeface="Arial"/>
              </a:defRPr>
            </a:lvl5pPr>
            <a:lvl6pPr lvl="5" marR="0" rtl="0" algn="l">
              <a:lnSpc>
                <a:spcPct val="174000"/>
              </a:lnSpc>
              <a:spcBef>
                <a:spcPts val="0"/>
              </a:spcBef>
              <a:spcAft>
                <a:spcPts val="0"/>
              </a:spcAft>
              <a:buClr>
                <a:srgbClr val="000000"/>
              </a:buClr>
              <a:buSzPts val="1100"/>
              <a:buFont typeface="Arial"/>
              <a:buNone/>
              <a:defRPr b="0" i="0" sz="1100" u="none" cap="none" strike="noStrike">
                <a:solidFill>
                  <a:srgbClr val="EBEBEB"/>
                </a:solidFill>
                <a:latin typeface="Arial"/>
                <a:ea typeface="Arial"/>
                <a:cs typeface="Arial"/>
                <a:sym typeface="Arial"/>
              </a:defRPr>
            </a:lvl6pPr>
            <a:lvl7pPr lvl="6" marR="0" rtl="0" algn="l">
              <a:lnSpc>
                <a:spcPct val="174000"/>
              </a:lnSpc>
              <a:spcBef>
                <a:spcPts val="0"/>
              </a:spcBef>
              <a:spcAft>
                <a:spcPts val="0"/>
              </a:spcAft>
              <a:buClr>
                <a:srgbClr val="000000"/>
              </a:buClr>
              <a:buSzPts val="1100"/>
              <a:buFont typeface="Arial"/>
              <a:buNone/>
              <a:defRPr b="0" i="0" sz="1100" u="none" cap="none" strike="noStrike">
                <a:solidFill>
                  <a:srgbClr val="EBEBEB"/>
                </a:solidFill>
                <a:latin typeface="Arial"/>
                <a:ea typeface="Arial"/>
                <a:cs typeface="Arial"/>
                <a:sym typeface="Arial"/>
              </a:defRPr>
            </a:lvl7pPr>
            <a:lvl8pPr lvl="7" marR="0" rtl="0" algn="l">
              <a:lnSpc>
                <a:spcPct val="174000"/>
              </a:lnSpc>
              <a:spcBef>
                <a:spcPts val="0"/>
              </a:spcBef>
              <a:spcAft>
                <a:spcPts val="0"/>
              </a:spcAft>
              <a:buClr>
                <a:srgbClr val="000000"/>
              </a:buClr>
              <a:buSzPts val="1100"/>
              <a:buFont typeface="Arial"/>
              <a:buNone/>
              <a:defRPr b="0" i="0" sz="1100" u="none" cap="none" strike="noStrike">
                <a:solidFill>
                  <a:srgbClr val="EBEBEB"/>
                </a:solidFill>
                <a:latin typeface="Arial"/>
                <a:ea typeface="Arial"/>
                <a:cs typeface="Arial"/>
                <a:sym typeface="Arial"/>
              </a:defRPr>
            </a:lvl8pPr>
            <a:lvl9pPr lvl="8" marR="0" rtl="0" algn="l">
              <a:lnSpc>
                <a:spcPct val="174000"/>
              </a:lnSpc>
              <a:spcBef>
                <a:spcPts val="0"/>
              </a:spcBef>
              <a:spcAft>
                <a:spcPts val="0"/>
              </a:spcAft>
              <a:buClr>
                <a:srgbClr val="000000"/>
              </a:buClr>
              <a:buSzPts val="1100"/>
              <a:buFont typeface="Arial"/>
              <a:buNone/>
              <a:defRPr b="0" i="0" sz="1100" u="none" cap="none" strike="noStrike">
                <a:solidFill>
                  <a:srgbClr val="EBEBEB"/>
                </a:solidFill>
                <a:latin typeface="Arial"/>
                <a:ea typeface="Arial"/>
                <a:cs typeface="Arial"/>
                <a:sym typeface="Arial"/>
              </a:defRPr>
            </a:lvl9pPr>
          </a:lstStyle>
          <a:p/>
        </p:txBody>
      </p:sp>
      <p:pic>
        <p:nvPicPr>
          <p:cNvPr id="134" name="Google Shape;134;p23"/>
          <p:cNvPicPr preferRelativeResize="0"/>
          <p:nvPr/>
        </p:nvPicPr>
        <p:blipFill rotWithShape="1">
          <a:blip r:embed="rId2">
            <a:alphaModFix/>
          </a:blip>
          <a:srcRect b="0" l="0" r="0" t="0"/>
          <a:stretch/>
        </p:blipFill>
        <p:spPr>
          <a:xfrm>
            <a:off x="8033460" y="4734379"/>
            <a:ext cx="658550" cy="154953"/>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p:cSld name="CUSTOM_4_4">
    <p:spTree>
      <p:nvGrpSpPr>
        <p:cNvPr id="135" name="Shape 135"/>
        <p:cNvGrpSpPr/>
        <p:nvPr/>
      </p:nvGrpSpPr>
      <p:grpSpPr>
        <a:xfrm>
          <a:off x="0" y="0"/>
          <a:ext cx="0" cy="0"/>
          <a:chOff x="0" y="0"/>
          <a:chExt cx="0" cy="0"/>
        </a:xfrm>
      </p:grpSpPr>
      <p:sp>
        <p:nvSpPr>
          <p:cNvPr id="136" name="Google Shape;136;p24"/>
          <p:cNvSpPr txBox="1"/>
          <p:nvPr>
            <p:ph type="title"/>
          </p:nvPr>
        </p:nvSpPr>
        <p:spPr>
          <a:xfrm>
            <a:off x="1314450" y="709500"/>
            <a:ext cx="6514930" cy="725850"/>
          </a:xfrm>
          <a:prstGeom prst="rect">
            <a:avLst/>
          </a:prstGeom>
          <a:noFill/>
          <a:ln>
            <a:noFill/>
          </a:ln>
        </p:spPr>
        <p:txBody>
          <a:bodyPr anchorCtr="0" anchor="t" bIns="68575" lIns="68575" spcFirstLastPara="1" rIns="68575" wrap="square" tIns="68575">
            <a:noAutofit/>
          </a:bodyPr>
          <a:lstStyle>
            <a:lvl1pPr lvl="0" marR="0" rtl="0" algn="ctr">
              <a:lnSpc>
                <a:spcPct val="13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1pPr>
            <a:lvl2pPr lvl="1" marR="0" rtl="0" algn="ctr">
              <a:lnSpc>
                <a:spcPct val="13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2pPr>
            <a:lvl3pPr lvl="2" marR="0" rtl="0" algn="ctr">
              <a:lnSpc>
                <a:spcPct val="13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3pPr>
            <a:lvl4pPr lvl="3" marR="0" rtl="0" algn="ctr">
              <a:lnSpc>
                <a:spcPct val="13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4pPr>
            <a:lvl5pPr lvl="4" marR="0" rtl="0" algn="ctr">
              <a:lnSpc>
                <a:spcPct val="13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5pPr>
            <a:lvl6pPr lvl="5" marR="0" rtl="0" algn="ctr">
              <a:lnSpc>
                <a:spcPct val="13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6pPr>
            <a:lvl7pPr lvl="6" marR="0" rtl="0" algn="ctr">
              <a:lnSpc>
                <a:spcPct val="13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7pPr>
            <a:lvl8pPr lvl="7" marR="0" rtl="0" algn="ctr">
              <a:lnSpc>
                <a:spcPct val="13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8pPr>
            <a:lvl9pPr lvl="8" marR="0" rtl="0" algn="ctr">
              <a:lnSpc>
                <a:spcPct val="13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9pPr>
          </a:lstStyle>
          <a:p/>
        </p:txBody>
      </p:sp>
      <p:cxnSp>
        <p:nvCxnSpPr>
          <p:cNvPr id="137" name="Google Shape;137;p24"/>
          <p:cNvCxnSpPr/>
          <p:nvPr/>
        </p:nvCxnSpPr>
        <p:spPr>
          <a:xfrm rot="10800000">
            <a:off x="335831" y="75"/>
            <a:ext cx="0" cy="664875"/>
          </a:xfrm>
          <a:prstGeom prst="straightConnector1">
            <a:avLst/>
          </a:prstGeom>
          <a:noFill/>
          <a:ln cap="flat" cmpd="sng" w="9525">
            <a:solidFill>
              <a:srgbClr val="EE0000"/>
            </a:solidFill>
            <a:prstDash val="solid"/>
            <a:round/>
            <a:headEnd len="sm" w="sm" type="none"/>
            <a:tailEnd len="sm" w="sm" type="none"/>
          </a:ln>
        </p:spPr>
      </p:cxnSp>
      <p:sp>
        <p:nvSpPr>
          <p:cNvPr id="138" name="Google Shape;138;p24"/>
          <p:cNvSpPr txBox="1"/>
          <p:nvPr>
            <p:ph idx="1" type="subTitle"/>
          </p:nvPr>
        </p:nvSpPr>
        <p:spPr>
          <a:xfrm>
            <a:off x="335831" y="41581"/>
            <a:ext cx="3861741" cy="612225"/>
          </a:xfrm>
          <a:prstGeom prst="rect">
            <a:avLst/>
          </a:prstGeom>
          <a:noFill/>
          <a:ln>
            <a:noFill/>
          </a:ln>
        </p:spPr>
        <p:txBody>
          <a:bodyPr anchorCtr="0" anchor="ctr" bIns="68575" lIns="329225" spcFirstLastPara="1" rIns="68575" wrap="square" tIns="68575">
            <a:noAutofit/>
          </a:bodyPr>
          <a:lstStyle>
            <a:lvl1pPr lvl="0" marR="0" rtl="0" algn="l">
              <a:lnSpc>
                <a:spcPct val="100000"/>
              </a:lnSpc>
              <a:spcBef>
                <a:spcPts val="0"/>
              </a:spcBef>
              <a:spcAft>
                <a:spcPts val="0"/>
              </a:spcAft>
              <a:buClr>
                <a:srgbClr val="EE0000"/>
              </a:buClr>
              <a:buSzPts val="700"/>
              <a:buFont typeface="Overpass SemiBold"/>
              <a:buNone/>
              <a:defRPr b="0" i="0" sz="700" u="none" cap="none" strike="noStrike">
                <a:solidFill>
                  <a:srgbClr val="EE0000"/>
                </a:solidFill>
                <a:latin typeface="Overpass SemiBold"/>
                <a:ea typeface="Overpass SemiBold"/>
                <a:cs typeface="Overpass SemiBold"/>
                <a:sym typeface="Overpass SemiBold"/>
              </a:defRPr>
            </a:lvl1pPr>
            <a:lvl2pPr lvl="1" marR="0" rtl="0" algn="l">
              <a:lnSpc>
                <a:spcPct val="100000"/>
              </a:lnSpc>
              <a:spcBef>
                <a:spcPts val="0"/>
              </a:spcBef>
              <a:spcAft>
                <a:spcPts val="0"/>
              </a:spcAft>
              <a:buClr>
                <a:srgbClr val="EE0000"/>
              </a:buClr>
              <a:buSzPts val="700"/>
              <a:buFont typeface="Overpass SemiBold"/>
              <a:buNone/>
              <a:defRPr b="0" i="0" sz="700" u="none" cap="none" strike="noStrike">
                <a:solidFill>
                  <a:srgbClr val="EE0000"/>
                </a:solidFill>
                <a:latin typeface="Overpass SemiBold"/>
                <a:ea typeface="Overpass SemiBold"/>
                <a:cs typeface="Overpass SemiBold"/>
                <a:sym typeface="Overpass SemiBold"/>
              </a:defRPr>
            </a:lvl2pPr>
            <a:lvl3pPr lvl="2" marR="0" rtl="0" algn="l">
              <a:lnSpc>
                <a:spcPct val="100000"/>
              </a:lnSpc>
              <a:spcBef>
                <a:spcPts val="0"/>
              </a:spcBef>
              <a:spcAft>
                <a:spcPts val="0"/>
              </a:spcAft>
              <a:buClr>
                <a:srgbClr val="EE0000"/>
              </a:buClr>
              <a:buSzPts val="700"/>
              <a:buFont typeface="Overpass SemiBold"/>
              <a:buNone/>
              <a:defRPr b="0" i="0" sz="700" u="none" cap="none" strike="noStrike">
                <a:solidFill>
                  <a:srgbClr val="EE0000"/>
                </a:solidFill>
                <a:latin typeface="Overpass SemiBold"/>
                <a:ea typeface="Overpass SemiBold"/>
                <a:cs typeface="Overpass SemiBold"/>
                <a:sym typeface="Overpass SemiBold"/>
              </a:defRPr>
            </a:lvl3pPr>
            <a:lvl4pPr lvl="3" marR="0" rtl="0" algn="l">
              <a:lnSpc>
                <a:spcPct val="100000"/>
              </a:lnSpc>
              <a:spcBef>
                <a:spcPts val="0"/>
              </a:spcBef>
              <a:spcAft>
                <a:spcPts val="0"/>
              </a:spcAft>
              <a:buClr>
                <a:srgbClr val="EE0000"/>
              </a:buClr>
              <a:buSzPts val="700"/>
              <a:buFont typeface="Overpass SemiBold"/>
              <a:buNone/>
              <a:defRPr b="0" i="0" sz="700" u="none" cap="none" strike="noStrike">
                <a:solidFill>
                  <a:srgbClr val="EE0000"/>
                </a:solidFill>
                <a:latin typeface="Overpass SemiBold"/>
                <a:ea typeface="Overpass SemiBold"/>
                <a:cs typeface="Overpass SemiBold"/>
                <a:sym typeface="Overpass SemiBold"/>
              </a:defRPr>
            </a:lvl4pPr>
            <a:lvl5pPr lvl="4" marR="0" rtl="0" algn="l">
              <a:lnSpc>
                <a:spcPct val="100000"/>
              </a:lnSpc>
              <a:spcBef>
                <a:spcPts val="0"/>
              </a:spcBef>
              <a:spcAft>
                <a:spcPts val="0"/>
              </a:spcAft>
              <a:buClr>
                <a:srgbClr val="EE0000"/>
              </a:buClr>
              <a:buSzPts val="700"/>
              <a:buFont typeface="Overpass SemiBold"/>
              <a:buNone/>
              <a:defRPr b="0" i="0" sz="700" u="none" cap="none" strike="noStrike">
                <a:solidFill>
                  <a:srgbClr val="EE0000"/>
                </a:solidFill>
                <a:latin typeface="Overpass SemiBold"/>
                <a:ea typeface="Overpass SemiBold"/>
                <a:cs typeface="Overpass SemiBold"/>
                <a:sym typeface="Overpass SemiBold"/>
              </a:defRPr>
            </a:lvl5pPr>
            <a:lvl6pPr lvl="5" marR="0" rtl="0" algn="l">
              <a:lnSpc>
                <a:spcPct val="100000"/>
              </a:lnSpc>
              <a:spcBef>
                <a:spcPts val="0"/>
              </a:spcBef>
              <a:spcAft>
                <a:spcPts val="0"/>
              </a:spcAft>
              <a:buClr>
                <a:srgbClr val="EE0000"/>
              </a:buClr>
              <a:buSzPts val="700"/>
              <a:buFont typeface="Overpass SemiBold"/>
              <a:buNone/>
              <a:defRPr b="0" i="0" sz="700" u="none" cap="none" strike="noStrike">
                <a:solidFill>
                  <a:srgbClr val="EE0000"/>
                </a:solidFill>
                <a:latin typeface="Overpass SemiBold"/>
                <a:ea typeface="Overpass SemiBold"/>
                <a:cs typeface="Overpass SemiBold"/>
                <a:sym typeface="Overpass SemiBold"/>
              </a:defRPr>
            </a:lvl6pPr>
            <a:lvl7pPr lvl="6" marR="0" rtl="0" algn="l">
              <a:lnSpc>
                <a:spcPct val="100000"/>
              </a:lnSpc>
              <a:spcBef>
                <a:spcPts val="0"/>
              </a:spcBef>
              <a:spcAft>
                <a:spcPts val="0"/>
              </a:spcAft>
              <a:buClr>
                <a:srgbClr val="EE0000"/>
              </a:buClr>
              <a:buSzPts val="700"/>
              <a:buFont typeface="Overpass SemiBold"/>
              <a:buNone/>
              <a:defRPr b="0" i="0" sz="700" u="none" cap="none" strike="noStrike">
                <a:solidFill>
                  <a:srgbClr val="EE0000"/>
                </a:solidFill>
                <a:latin typeface="Overpass SemiBold"/>
                <a:ea typeface="Overpass SemiBold"/>
                <a:cs typeface="Overpass SemiBold"/>
                <a:sym typeface="Overpass SemiBold"/>
              </a:defRPr>
            </a:lvl7pPr>
            <a:lvl8pPr lvl="7" marR="0" rtl="0" algn="l">
              <a:lnSpc>
                <a:spcPct val="100000"/>
              </a:lnSpc>
              <a:spcBef>
                <a:spcPts val="0"/>
              </a:spcBef>
              <a:spcAft>
                <a:spcPts val="0"/>
              </a:spcAft>
              <a:buClr>
                <a:srgbClr val="EE0000"/>
              </a:buClr>
              <a:buSzPts val="700"/>
              <a:buFont typeface="Overpass SemiBold"/>
              <a:buNone/>
              <a:defRPr b="0" i="0" sz="700" u="none" cap="none" strike="noStrike">
                <a:solidFill>
                  <a:srgbClr val="EE0000"/>
                </a:solidFill>
                <a:latin typeface="Overpass SemiBold"/>
                <a:ea typeface="Overpass SemiBold"/>
                <a:cs typeface="Overpass SemiBold"/>
                <a:sym typeface="Overpass SemiBold"/>
              </a:defRPr>
            </a:lvl8pPr>
            <a:lvl9pPr lvl="8" marR="0" rtl="0" algn="l">
              <a:lnSpc>
                <a:spcPct val="100000"/>
              </a:lnSpc>
              <a:spcBef>
                <a:spcPts val="0"/>
              </a:spcBef>
              <a:spcAft>
                <a:spcPts val="0"/>
              </a:spcAft>
              <a:buClr>
                <a:srgbClr val="EE0000"/>
              </a:buClr>
              <a:buSzPts val="700"/>
              <a:buFont typeface="Overpass SemiBold"/>
              <a:buNone/>
              <a:defRPr b="0" i="0" sz="700" u="none" cap="none" strike="noStrike">
                <a:solidFill>
                  <a:srgbClr val="EE0000"/>
                </a:solidFill>
                <a:latin typeface="Overpass SemiBold"/>
                <a:ea typeface="Overpass SemiBold"/>
                <a:cs typeface="Overpass SemiBold"/>
                <a:sym typeface="Overpass SemiBold"/>
              </a:defRPr>
            </a:lvl9pPr>
          </a:lstStyle>
          <a:p/>
        </p:txBody>
      </p:sp>
      <p:cxnSp>
        <p:nvCxnSpPr>
          <p:cNvPr id="139" name="Google Shape;139;p24"/>
          <p:cNvCxnSpPr/>
          <p:nvPr/>
        </p:nvCxnSpPr>
        <p:spPr>
          <a:xfrm rot="10800000">
            <a:off x="335825" y="4801050"/>
            <a:ext cx="0" cy="342450"/>
          </a:xfrm>
          <a:prstGeom prst="straightConnector1">
            <a:avLst/>
          </a:prstGeom>
          <a:noFill/>
          <a:ln cap="flat" cmpd="sng" w="9525">
            <a:solidFill>
              <a:srgbClr val="EE0000"/>
            </a:solidFill>
            <a:prstDash val="solid"/>
            <a:round/>
            <a:headEnd len="sm" w="sm" type="none"/>
            <a:tailEnd len="sm" w="sm" type="none"/>
          </a:ln>
        </p:spPr>
      </p:cxnSp>
      <p:sp>
        <p:nvSpPr>
          <p:cNvPr id="140" name="Google Shape;140;p24"/>
          <p:cNvSpPr txBox="1"/>
          <p:nvPr>
            <p:ph idx="12" type="sldNum"/>
          </p:nvPr>
        </p:nvSpPr>
        <p:spPr>
          <a:xfrm>
            <a:off x="61481" y="4627167"/>
            <a:ext cx="548687" cy="107775"/>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41" name="Google Shape;141;p24"/>
          <p:cNvSpPr txBox="1"/>
          <p:nvPr/>
        </p:nvSpPr>
        <p:spPr>
          <a:xfrm>
            <a:off x="7551023" y="202377"/>
            <a:ext cx="1214404" cy="224100"/>
          </a:xfrm>
          <a:prstGeom prst="rect">
            <a:avLst/>
          </a:prstGeom>
          <a:noFill/>
          <a:ln>
            <a:noFill/>
          </a:ln>
        </p:spPr>
        <p:txBody>
          <a:bodyPr anchorCtr="0" anchor="b" bIns="0" lIns="0" spcFirstLastPara="1" rIns="0" wrap="square" tIns="0">
            <a:noAutofit/>
          </a:bodyPr>
          <a:lstStyle/>
          <a:p>
            <a:pPr indent="0" lvl="0" marL="0" marR="0" rtl="0" algn="r">
              <a:lnSpc>
                <a:spcPct val="150000"/>
              </a:lnSpc>
              <a:spcBef>
                <a:spcPts val="0"/>
              </a:spcBef>
              <a:spcAft>
                <a:spcPts val="0"/>
              </a:spcAft>
              <a:buClr>
                <a:srgbClr val="000000"/>
              </a:buClr>
              <a:buSzPts val="500"/>
              <a:buFont typeface="Arial"/>
              <a:buNone/>
            </a:pPr>
            <a:r>
              <a:rPr b="1" i="0" lang="en" sz="500" u="none" cap="none" strike="noStrike">
                <a:solidFill>
                  <a:srgbClr val="666666"/>
                </a:solidFill>
                <a:latin typeface="Overpass"/>
                <a:ea typeface="Overpass"/>
                <a:cs typeface="Overpass"/>
                <a:sym typeface="Overpass"/>
              </a:rPr>
              <a:t>CONFIDENTIAL </a:t>
            </a:r>
            <a:r>
              <a:rPr b="0" i="0" lang="en" sz="500" u="none" cap="none" strike="noStrike">
                <a:solidFill>
                  <a:srgbClr val="666666"/>
                </a:solidFill>
                <a:latin typeface="Overpass Light"/>
                <a:ea typeface="Overpass Light"/>
                <a:cs typeface="Overpass Light"/>
                <a:sym typeface="Overpass Light"/>
              </a:rPr>
              <a:t>Designator</a:t>
            </a:r>
            <a:endParaRPr b="0" i="0" sz="500" u="none" cap="none" strike="noStrike">
              <a:solidFill>
                <a:srgbClr val="666666"/>
              </a:solidFill>
              <a:latin typeface="Overpass Light"/>
              <a:ea typeface="Overpass Light"/>
              <a:cs typeface="Overpass Light"/>
              <a:sym typeface="Overpass Light"/>
            </a:endParaRPr>
          </a:p>
        </p:txBody>
      </p:sp>
      <p:pic>
        <p:nvPicPr>
          <p:cNvPr id="142" name="Google Shape;142;p24"/>
          <p:cNvPicPr preferRelativeResize="0"/>
          <p:nvPr/>
        </p:nvPicPr>
        <p:blipFill rotWithShape="1">
          <a:blip r:embed="rId2">
            <a:alphaModFix/>
          </a:blip>
          <a:srcRect b="316" l="0" r="0" t="327"/>
          <a:stretch/>
        </p:blipFill>
        <p:spPr>
          <a:xfrm>
            <a:off x="8033460" y="4734938"/>
            <a:ext cx="731705" cy="171048"/>
          </a:xfrm>
          <a:prstGeom prst="rect">
            <a:avLst/>
          </a:prstGeom>
          <a:noFill/>
          <a:ln>
            <a:noFill/>
          </a:ln>
        </p:spPr>
      </p:pic>
      <p:sp>
        <p:nvSpPr>
          <p:cNvPr id="143" name="Google Shape;143;p24"/>
          <p:cNvSpPr txBox="1"/>
          <p:nvPr>
            <p:ph idx="2" type="subTitle"/>
          </p:nvPr>
        </p:nvSpPr>
        <p:spPr>
          <a:xfrm>
            <a:off x="663788" y="4627163"/>
            <a:ext cx="6887173" cy="419850"/>
          </a:xfrm>
          <a:prstGeom prst="rect">
            <a:avLst/>
          </a:prstGeom>
          <a:noFill/>
          <a:ln>
            <a:noFill/>
          </a:ln>
        </p:spPr>
        <p:txBody>
          <a:bodyPr anchorCtr="0" anchor="b" bIns="68575" lIns="68575" spcFirstLastPara="1" rIns="68575" wrap="square" tIns="68575">
            <a:noAutofit/>
          </a:bodyPr>
          <a:lstStyle>
            <a:lvl1pPr lvl="0" marR="0" rtl="0" algn="l">
              <a:lnSpc>
                <a:spcPct val="142000"/>
              </a:lnSpc>
              <a:spcBef>
                <a:spcPts val="0"/>
              </a:spcBef>
              <a:spcAft>
                <a:spcPts val="0"/>
              </a:spcAft>
              <a:buClr>
                <a:srgbClr val="000000"/>
              </a:buClr>
              <a:buSzPts val="500"/>
              <a:buFont typeface="Arial"/>
              <a:buNone/>
              <a:defRPr b="0" i="0" sz="500" u="none" cap="none" strike="noStrike">
                <a:solidFill>
                  <a:srgbClr val="4D4D4F"/>
                </a:solidFill>
                <a:latin typeface="Arial"/>
                <a:ea typeface="Arial"/>
                <a:cs typeface="Arial"/>
                <a:sym typeface="Arial"/>
              </a:defRPr>
            </a:lvl1pPr>
            <a:lvl2pPr lvl="1" marR="0" rtl="0" algn="l">
              <a:lnSpc>
                <a:spcPct val="142000"/>
              </a:lnSpc>
              <a:spcBef>
                <a:spcPts val="0"/>
              </a:spcBef>
              <a:spcAft>
                <a:spcPts val="0"/>
              </a:spcAft>
              <a:buClr>
                <a:srgbClr val="000000"/>
              </a:buClr>
              <a:buSzPts val="500"/>
              <a:buFont typeface="Arial"/>
              <a:buNone/>
              <a:defRPr b="0" i="0" sz="500" u="none" cap="none" strike="noStrike">
                <a:solidFill>
                  <a:srgbClr val="4D4D4F"/>
                </a:solidFill>
                <a:latin typeface="Arial"/>
                <a:ea typeface="Arial"/>
                <a:cs typeface="Arial"/>
                <a:sym typeface="Arial"/>
              </a:defRPr>
            </a:lvl2pPr>
            <a:lvl3pPr lvl="2" marR="0" rtl="0" algn="l">
              <a:lnSpc>
                <a:spcPct val="142000"/>
              </a:lnSpc>
              <a:spcBef>
                <a:spcPts val="0"/>
              </a:spcBef>
              <a:spcAft>
                <a:spcPts val="0"/>
              </a:spcAft>
              <a:buClr>
                <a:srgbClr val="000000"/>
              </a:buClr>
              <a:buSzPts val="500"/>
              <a:buFont typeface="Arial"/>
              <a:buNone/>
              <a:defRPr b="0" i="0" sz="500" u="none" cap="none" strike="noStrike">
                <a:solidFill>
                  <a:srgbClr val="4D4D4F"/>
                </a:solidFill>
                <a:latin typeface="Arial"/>
                <a:ea typeface="Arial"/>
                <a:cs typeface="Arial"/>
                <a:sym typeface="Arial"/>
              </a:defRPr>
            </a:lvl3pPr>
            <a:lvl4pPr lvl="3" marR="0" rtl="0" algn="l">
              <a:lnSpc>
                <a:spcPct val="142000"/>
              </a:lnSpc>
              <a:spcBef>
                <a:spcPts val="0"/>
              </a:spcBef>
              <a:spcAft>
                <a:spcPts val="0"/>
              </a:spcAft>
              <a:buClr>
                <a:srgbClr val="000000"/>
              </a:buClr>
              <a:buSzPts val="500"/>
              <a:buFont typeface="Arial"/>
              <a:buNone/>
              <a:defRPr b="0" i="0" sz="500" u="none" cap="none" strike="noStrike">
                <a:solidFill>
                  <a:srgbClr val="4D4D4F"/>
                </a:solidFill>
                <a:latin typeface="Arial"/>
                <a:ea typeface="Arial"/>
                <a:cs typeface="Arial"/>
                <a:sym typeface="Arial"/>
              </a:defRPr>
            </a:lvl4pPr>
            <a:lvl5pPr lvl="4" marR="0" rtl="0" algn="l">
              <a:lnSpc>
                <a:spcPct val="142000"/>
              </a:lnSpc>
              <a:spcBef>
                <a:spcPts val="0"/>
              </a:spcBef>
              <a:spcAft>
                <a:spcPts val="0"/>
              </a:spcAft>
              <a:buClr>
                <a:srgbClr val="000000"/>
              </a:buClr>
              <a:buSzPts val="500"/>
              <a:buFont typeface="Arial"/>
              <a:buNone/>
              <a:defRPr b="0" i="0" sz="500" u="none" cap="none" strike="noStrike">
                <a:solidFill>
                  <a:srgbClr val="4D4D4F"/>
                </a:solidFill>
                <a:latin typeface="Arial"/>
                <a:ea typeface="Arial"/>
                <a:cs typeface="Arial"/>
                <a:sym typeface="Arial"/>
              </a:defRPr>
            </a:lvl5pPr>
            <a:lvl6pPr lvl="5" marR="0" rtl="0" algn="l">
              <a:lnSpc>
                <a:spcPct val="142000"/>
              </a:lnSpc>
              <a:spcBef>
                <a:spcPts val="0"/>
              </a:spcBef>
              <a:spcAft>
                <a:spcPts val="0"/>
              </a:spcAft>
              <a:buClr>
                <a:srgbClr val="000000"/>
              </a:buClr>
              <a:buSzPts val="500"/>
              <a:buFont typeface="Arial"/>
              <a:buNone/>
              <a:defRPr b="0" i="0" sz="500" u="none" cap="none" strike="noStrike">
                <a:solidFill>
                  <a:srgbClr val="4D4D4F"/>
                </a:solidFill>
                <a:latin typeface="Arial"/>
                <a:ea typeface="Arial"/>
                <a:cs typeface="Arial"/>
                <a:sym typeface="Arial"/>
              </a:defRPr>
            </a:lvl6pPr>
            <a:lvl7pPr lvl="6" marR="0" rtl="0" algn="l">
              <a:lnSpc>
                <a:spcPct val="142000"/>
              </a:lnSpc>
              <a:spcBef>
                <a:spcPts val="0"/>
              </a:spcBef>
              <a:spcAft>
                <a:spcPts val="0"/>
              </a:spcAft>
              <a:buClr>
                <a:srgbClr val="000000"/>
              </a:buClr>
              <a:buSzPts val="500"/>
              <a:buFont typeface="Arial"/>
              <a:buNone/>
              <a:defRPr b="0" i="0" sz="500" u="none" cap="none" strike="noStrike">
                <a:solidFill>
                  <a:srgbClr val="4D4D4F"/>
                </a:solidFill>
                <a:latin typeface="Arial"/>
                <a:ea typeface="Arial"/>
                <a:cs typeface="Arial"/>
                <a:sym typeface="Arial"/>
              </a:defRPr>
            </a:lvl7pPr>
            <a:lvl8pPr lvl="7" marR="0" rtl="0" algn="l">
              <a:lnSpc>
                <a:spcPct val="142000"/>
              </a:lnSpc>
              <a:spcBef>
                <a:spcPts val="0"/>
              </a:spcBef>
              <a:spcAft>
                <a:spcPts val="0"/>
              </a:spcAft>
              <a:buClr>
                <a:srgbClr val="000000"/>
              </a:buClr>
              <a:buSzPts val="500"/>
              <a:buFont typeface="Arial"/>
              <a:buNone/>
              <a:defRPr b="0" i="0" sz="500" u="none" cap="none" strike="noStrike">
                <a:solidFill>
                  <a:srgbClr val="4D4D4F"/>
                </a:solidFill>
                <a:latin typeface="Arial"/>
                <a:ea typeface="Arial"/>
                <a:cs typeface="Arial"/>
                <a:sym typeface="Arial"/>
              </a:defRPr>
            </a:lvl8pPr>
            <a:lvl9pPr lvl="8" marR="0" rtl="0" algn="l">
              <a:lnSpc>
                <a:spcPct val="142000"/>
              </a:lnSpc>
              <a:spcBef>
                <a:spcPts val="0"/>
              </a:spcBef>
              <a:spcAft>
                <a:spcPts val="0"/>
              </a:spcAft>
              <a:buClr>
                <a:srgbClr val="000000"/>
              </a:buClr>
              <a:buSzPts val="500"/>
              <a:buFont typeface="Arial"/>
              <a:buNone/>
              <a:defRPr b="0" i="0" sz="500" u="none" cap="none" strike="noStrike">
                <a:solidFill>
                  <a:srgbClr val="4D4D4F"/>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llustrated">
  <p:cSld name="CUSTOM_6">
    <p:spTree>
      <p:nvGrpSpPr>
        <p:cNvPr id="144" name="Shape 144"/>
        <p:cNvGrpSpPr/>
        <p:nvPr/>
      </p:nvGrpSpPr>
      <p:grpSpPr>
        <a:xfrm>
          <a:off x="0" y="0"/>
          <a:ext cx="0" cy="0"/>
          <a:chOff x="0" y="0"/>
          <a:chExt cx="0" cy="0"/>
        </a:xfrm>
      </p:grpSpPr>
      <p:sp>
        <p:nvSpPr>
          <p:cNvPr id="145" name="Google Shape;145;p25"/>
          <p:cNvSpPr txBox="1"/>
          <p:nvPr/>
        </p:nvSpPr>
        <p:spPr>
          <a:xfrm>
            <a:off x="7551023" y="202377"/>
            <a:ext cx="1214404" cy="224100"/>
          </a:xfrm>
          <a:prstGeom prst="rect">
            <a:avLst/>
          </a:prstGeom>
          <a:noFill/>
          <a:ln>
            <a:noFill/>
          </a:ln>
        </p:spPr>
        <p:txBody>
          <a:bodyPr anchorCtr="0" anchor="b" bIns="0" lIns="0" spcFirstLastPara="1" rIns="0" wrap="square" tIns="0">
            <a:noAutofit/>
          </a:bodyPr>
          <a:lstStyle/>
          <a:p>
            <a:pPr indent="0" lvl="0" marL="0" marR="0" rtl="0" algn="r">
              <a:lnSpc>
                <a:spcPct val="150000"/>
              </a:lnSpc>
              <a:spcBef>
                <a:spcPts val="0"/>
              </a:spcBef>
              <a:spcAft>
                <a:spcPts val="0"/>
              </a:spcAft>
              <a:buClr>
                <a:srgbClr val="000000"/>
              </a:buClr>
              <a:buSzPts val="500"/>
              <a:buFont typeface="Arial"/>
              <a:buNone/>
            </a:pPr>
            <a:r>
              <a:rPr b="1" i="0" lang="en" sz="500" u="none" cap="none" strike="noStrike">
                <a:solidFill>
                  <a:srgbClr val="666666"/>
                </a:solidFill>
                <a:latin typeface="Overpass"/>
                <a:ea typeface="Overpass"/>
                <a:cs typeface="Overpass"/>
                <a:sym typeface="Overpass"/>
              </a:rPr>
              <a:t>CONFIDENTIAL </a:t>
            </a:r>
            <a:r>
              <a:rPr b="0" i="0" lang="en" sz="500" u="none" cap="none" strike="noStrike">
                <a:solidFill>
                  <a:srgbClr val="666666"/>
                </a:solidFill>
                <a:latin typeface="Overpass Light"/>
                <a:ea typeface="Overpass Light"/>
                <a:cs typeface="Overpass Light"/>
                <a:sym typeface="Overpass Light"/>
              </a:rPr>
              <a:t>Designator</a:t>
            </a:r>
            <a:endParaRPr b="0" i="0" sz="500" u="none" cap="none" strike="noStrike">
              <a:solidFill>
                <a:srgbClr val="666666"/>
              </a:solidFill>
              <a:latin typeface="Overpass Light"/>
              <a:ea typeface="Overpass Light"/>
              <a:cs typeface="Overpass Light"/>
              <a:sym typeface="Overpass Light"/>
            </a:endParaRPr>
          </a:p>
        </p:txBody>
      </p:sp>
      <p:cxnSp>
        <p:nvCxnSpPr>
          <p:cNvPr id="146" name="Google Shape;146;p25"/>
          <p:cNvCxnSpPr/>
          <p:nvPr/>
        </p:nvCxnSpPr>
        <p:spPr>
          <a:xfrm rot="10800000">
            <a:off x="335825" y="4801050"/>
            <a:ext cx="0" cy="342450"/>
          </a:xfrm>
          <a:prstGeom prst="straightConnector1">
            <a:avLst/>
          </a:prstGeom>
          <a:noFill/>
          <a:ln cap="flat" cmpd="sng" w="9525">
            <a:solidFill>
              <a:schemeClr val="lt1"/>
            </a:solidFill>
            <a:prstDash val="solid"/>
            <a:round/>
            <a:headEnd len="sm" w="sm" type="none"/>
            <a:tailEnd len="sm" w="sm" type="none"/>
          </a:ln>
        </p:spPr>
      </p:cxnSp>
      <p:sp>
        <p:nvSpPr>
          <p:cNvPr id="147" name="Google Shape;147;p25"/>
          <p:cNvSpPr txBox="1"/>
          <p:nvPr>
            <p:ph idx="12" type="sldNum"/>
          </p:nvPr>
        </p:nvSpPr>
        <p:spPr>
          <a:xfrm>
            <a:off x="61481" y="4627167"/>
            <a:ext cx="548687" cy="107775"/>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48" name="Google Shape;148;p25"/>
          <p:cNvSpPr txBox="1"/>
          <p:nvPr>
            <p:ph idx="1" type="subTitle"/>
          </p:nvPr>
        </p:nvSpPr>
        <p:spPr>
          <a:xfrm>
            <a:off x="4245394" y="2978738"/>
            <a:ext cx="3334884" cy="685800"/>
          </a:xfrm>
          <a:prstGeom prst="rect">
            <a:avLst/>
          </a:prstGeom>
          <a:noFill/>
          <a:ln>
            <a:noFill/>
          </a:ln>
        </p:spPr>
        <p:txBody>
          <a:bodyPr anchorCtr="0" anchor="t" bIns="68575" lIns="68575" spcFirstLastPara="1" rIns="68575" wrap="square" tIns="68575">
            <a:noAutofit/>
          </a:bodyPr>
          <a:lstStyle>
            <a:lvl1pPr lvl="0" marR="0" rtl="0" algn="l">
              <a:lnSpc>
                <a:spcPct val="14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4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4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4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4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4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4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4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4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9" name="Google Shape;149;p25"/>
          <p:cNvSpPr txBox="1"/>
          <p:nvPr>
            <p:ph type="title"/>
          </p:nvPr>
        </p:nvSpPr>
        <p:spPr>
          <a:xfrm>
            <a:off x="4245394" y="1281773"/>
            <a:ext cx="4302401" cy="158805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Clr>
                <a:srgbClr val="000000"/>
              </a:buClr>
              <a:buSzPts val="3500"/>
              <a:buFont typeface="Arial"/>
              <a:buNone/>
              <a:defRPr b="1" i="0" sz="3500" u="none" cap="none" strike="noStrike">
                <a:solidFill>
                  <a:srgbClr val="EE0000"/>
                </a:solidFill>
                <a:latin typeface="Overpass"/>
                <a:ea typeface="Overpass"/>
                <a:cs typeface="Overpass"/>
                <a:sym typeface="Overpass"/>
              </a:defRPr>
            </a:lvl1pPr>
            <a:lvl2pPr lvl="1" marR="0" rtl="0" algn="l">
              <a:lnSpc>
                <a:spcPct val="100000"/>
              </a:lnSpc>
              <a:spcBef>
                <a:spcPts val="0"/>
              </a:spcBef>
              <a:spcAft>
                <a:spcPts val="0"/>
              </a:spcAft>
              <a:buClr>
                <a:srgbClr val="000000"/>
              </a:buClr>
              <a:buSzPts val="3500"/>
              <a:buFont typeface="Arial"/>
              <a:buNone/>
              <a:defRPr b="1" i="0" sz="3500" u="none" cap="none" strike="noStrike">
                <a:solidFill>
                  <a:srgbClr val="EE0000"/>
                </a:solidFill>
                <a:latin typeface="Overpass"/>
                <a:ea typeface="Overpass"/>
                <a:cs typeface="Overpass"/>
                <a:sym typeface="Overpass"/>
              </a:defRPr>
            </a:lvl2pPr>
            <a:lvl3pPr lvl="2" marR="0" rtl="0" algn="l">
              <a:lnSpc>
                <a:spcPct val="100000"/>
              </a:lnSpc>
              <a:spcBef>
                <a:spcPts val="0"/>
              </a:spcBef>
              <a:spcAft>
                <a:spcPts val="0"/>
              </a:spcAft>
              <a:buClr>
                <a:srgbClr val="000000"/>
              </a:buClr>
              <a:buSzPts val="3500"/>
              <a:buFont typeface="Arial"/>
              <a:buNone/>
              <a:defRPr b="1" i="0" sz="3500" u="none" cap="none" strike="noStrike">
                <a:solidFill>
                  <a:srgbClr val="EE0000"/>
                </a:solidFill>
                <a:latin typeface="Overpass"/>
                <a:ea typeface="Overpass"/>
                <a:cs typeface="Overpass"/>
                <a:sym typeface="Overpass"/>
              </a:defRPr>
            </a:lvl3pPr>
            <a:lvl4pPr lvl="3" marR="0" rtl="0" algn="l">
              <a:lnSpc>
                <a:spcPct val="100000"/>
              </a:lnSpc>
              <a:spcBef>
                <a:spcPts val="0"/>
              </a:spcBef>
              <a:spcAft>
                <a:spcPts val="0"/>
              </a:spcAft>
              <a:buClr>
                <a:srgbClr val="000000"/>
              </a:buClr>
              <a:buSzPts val="3500"/>
              <a:buFont typeface="Arial"/>
              <a:buNone/>
              <a:defRPr b="1" i="0" sz="3500" u="none" cap="none" strike="noStrike">
                <a:solidFill>
                  <a:srgbClr val="EE0000"/>
                </a:solidFill>
                <a:latin typeface="Overpass"/>
                <a:ea typeface="Overpass"/>
                <a:cs typeface="Overpass"/>
                <a:sym typeface="Overpass"/>
              </a:defRPr>
            </a:lvl4pPr>
            <a:lvl5pPr lvl="4" marR="0" rtl="0" algn="l">
              <a:lnSpc>
                <a:spcPct val="100000"/>
              </a:lnSpc>
              <a:spcBef>
                <a:spcPts val="0"/>
              </a:spcBef>
              <a:spcAft>
                <a:spcPts val="0"/>
              </a:spcAft>
              <a:buClr>
                <a:srgbClr val="000000"/>
              </a:buClr>
              <a:buSzPts val="3500"/>
              <a:buFont typeface="Arial"/>
              <a:buNone/>
              <a:defRPr b="1" i="0" sz="3500" u="none" cap="none" strike="noStrike">
                <a:solidFill>
                  <a:srgbClr val="EE0000"/>
                </a:solidFill>
                <a:latin typeface="Overpass"/>
                <a:ea typeface="Overpass"/>
                <a:cs typeface="Overpass"/>
                <a:sym typeface="Overpass"/>
              </a:defRPr>
            </a:lvl5pPr>
            <a:lvl6pPr lvl="5" marR="0" rtl="0" algn="l">
              <a:lnSpc>
                <a:spcPct val="100000"/>
              </a:lnSpc>
              <a:spcBef>
                <a:spcPts val="0"/>
              </a:spcBef>
              <a:spcAft>
                <a:spcPts val="0"/>
              </a:spcAft>
              <a:buClr>
                <a:srgbClr val="000000"/>
              </a:buClr>
              <a:buSzPts val="3500"/>
              <a:buFont typeface="Arial"/>
              <a:buNone/>
              <a:defRPr b="1" i="0" sz="3500" u="none" cap="none" strike="noStrike">
                <a:solidFill>
                  <a:srgbClr val="EE0000"/>
                </a:solidFill>
                <a:latin typeface="Overpass"/>
                <a:ea typeface="Overpass"/>
                <a:cs typeface="Overpass"/>
                <a:sym typeface="Overpass"/>
              </a:defRPr>
            </a:lvl6pPr>
            <a:lvl7pPr lvl="6" marR="0" rtl="0" algn="l">
              <a:lnSpc>
                <a:spcPct val="100000"/>
              </a:lnSpc>
              <a:spcBef>
                <a:spcPts val="0"/>
              </a:spcBef>
              <a:spcAft>
                <a:spcPts val="0"/>
              </a:spcAft>
              <a:buClr>
                <a:srgbClr val="000000"/>
              </a:buClr>
              <a:buSzPts val="3500"/>
              <a:buFont typeface="Arial"/>
              <a:buNone/>
              <a:defRPr b="1" i="0" sz="3500" u="none" cap="none" strike="noStrike">
                <a:solidFill>
                  <a:srgbClr val="EE0000"/>
                </a:solidFill>
                <a:latin typeface="Overpass"/>
                <a:ea typeface="Overpass"/>
                <a:cs typeface="Overpass"/>
                <a:sym typeface="Overpass"/>
              </a:defRPr>
            </a:lvl7pPr>
            <a:lvl8pPr lvl="7" marR="0" rtl="0" algn="l">
              <a:lnSpc>
                <a:spcPct val="100000"/>
              </a:lnSpc>
              <a:spcBef>
                <a:spcPts val="0"/>
              </a:spcBef>
              <a:spcAft>
                <a:spcPts val="0"/>
              </a:spcAft>
              <a:buClr>
                <a:srgbClr val="000000"/>
              </a:buClr>
              <a:buSzPts val="3500"/>
              <a:buFont typeface="Arial"/>
              <a:buNone/>
              <a:defRPr b="1" i="0" sz="3500" u="none" cap="none" strike="noStrike">
                <a:solidFill>
                  <a:srgbClr val="EE0000"/>
                </a:solidFill>
                <a:latin typeface="Overpass"/>
                <a:ea typeface="Overpass"/>
                <a:cs typeface="Overpass"/>
                <a:sym typeface="Overpass"/>
              </a:defRPr>
            </a:lvl8pPr>
            <a:lvl9pPr lvl="8" marR="0" rtl="0" algn="l">
              <a:lnSpc>
                <a:spcPct val="100000"/>
              </a:lnSpc>
              <a:spcBef>
                <a:spcPts val="0"/>
              </a:spcBef>
              <a:spcAft>
                <a:spcPts val="0"/>
              </a:spcAft>
              <a:buClr>
                <a:srgbClr val="000000"/>
              </a:buClr>
              <a:buSzPts val="3500"/>
              <a:buFont typeface="Arial"/>
              <a:buNone/>
              <a:defRPr b="1" i="0" sz="3500" u="none" cap="none" strike="noStrike">
                <a:solidFill>
                  <a:srgbClr val="EE0000"/>
                </a:solidFill>
                <a:latin typeface="Overpass"/>
                <a:ea typeface="Overpass"/>
                <a:cs typeface="Overpass"/>
                <a:sym typeface="Overpass"/>
              </a:defRPr>
            </a:lvl9pPr>
          </a:lstStyle>
          <a:p/>
        </p:txBody>
      </p:sp>
      <p:sp>
        <p:nvSpPr>
          <p:cNvPr id="150" name="Google Shape;150;p25"/>
          <p:cNvSpPr txBox="1"/>
          <p:nvPr>
            <p:ph idx="2" type="subTitle"/>
          </p:nvPr>
        </p:nvSpPr>
        <p:spPr>
          <a:xfrm>
            <a:off x="4245394" y="3988706"/>
            <a:ext cx="1530158" cy="454275"/>
          </a:xfrm>
          <a:prstGeom prst="rect">
            <a:avLst/>
          </a:prstGeom>
          <a:noFill/>
          <a:ln>
            <a:noFill/>
          </a:ln>
        </p:spPr>
        <p:txBody>
          <a:bodyPr anchorCtr="0" anchor="t" bIns="68575" lIns="68575" spcFirstLastPara="1" rIns="68575" wrap="square" tIns="68575">
            <a:noAutofit/>
          </a:bodyPr>
          <a:lstStyle>
            <a:lvl1pPr lvl="0" marR="0" rtl="0" algn="l">
              <a:lnSpc>
                <a:spcPct val="135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lvl="1" marR="0" rtl="0" algn="l">
              <a:lnSpc>
                <a:spcPct val="135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lvl="2" marR="0" rtl="0" algn="l">
              <a:lnSpc>
                <a:spcPct val="135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lvl="3" marR="0" rtl="0" algn="l">
              <a:lnSpc>
                <a:spcPct val="135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lvl="4" marR="0" rtl="0" algn="l">
              <a:lnSpc>
                <a:spcPct val="135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lvl="5" marR="0" rtl="0" algn="l">
              <a:lnSpc>
                <a:spcPct val="135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lvl="6" marR="0" rtl="0" algn="l">
              <a:lnSpc>
                <a:spcPct val="135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lvl="7" marR="0" rtl="0" algn="l">
              <a:lnSpc>
                <a:spcPct val="135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lvl="8" marR="0" rtl="0" algn="l">
              <a:lnSpc>
                <a:spcPct val="135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p:txBody>
      </p:sp>
      <p:sp>
        <p:nvSpPr>
          <p:cNvPr id="151" name="Google Shape;151;p25"/>
          <p:cNvSpPr txBox="1"/>
          <p:nvPr>
            <p:ph idx="3" type="subTitle"/>
          </p:nvPr>
        </p:nvSpPr>
        <p:spPr>
          <a:xfrm rot="5400000">
            <a:off x="-1603807" y="1603831"/>
            <a:ext cx="3861675" cy="654014"/>
          </a:xfrm>
          <a:prstGeom prst="rect">
            <a:avLst/>
          </a:prstGeom>
          <a:noFill/>
          <a:ln>
            <a:noFill/>
          </a:ln>
        </p:spPr>
        <p:txBody>
          <a:bodyPr anchorCtr="0" anchor="ctr" bIns="68575" lIns="377250" spcFirstLastPara="1" rIns="68575" wrap="square" tIns="68575">
            <a:noAutofit/>
          </a:bodyPr>
          <a:lstStyle>
            <a:lvl1pPr lvl="0"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1pPr>
            <a:lvl2pPr lvl="1"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2pPr>
            <a:lvl3pPr lvl="2"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3pPr>
            <a:lvl4pPr lvl="3"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4pPr>
            <a:lvl5pPr lvl="4"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5pPr>
            <a:lvl6pPr lvl="5"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6pPr>
            <a:lvl7pPr lvl="6"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7pPr>
            <a:lvl8pPr lvl="7"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8pPr>
            <a:lvl9pPr lvl="8"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9pPr>
          </a:lstStyle>
          <a:p/>
        </p:txBody>
      </p:sp>
      <p:pic>
        <p:nvPicPr>
          <p:cNvPr id="152" name="Google Shape;152;p25"/>
          <p:cNvPicPr preferRelativeResize="0"/>
          <p:nvPr/>
        </p:nvPicPr>
        <p:blipFill rotWithShape="1">
          <a:blip r:embed="rId2">
            <a:alphaModFix/>
          </a:blip>
          <a:srcRect b="0" l="0" r="0" t="0"/>
          <a:stretch/>
        </p:blipFill>
        <p:spPr>
          <a:xfrm>
            <a:off x="7580138" y="4652989"/>
            <a:ext cx="1066445" cy="25156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illustrated">
  <p:cSld name="CUSTOM_1_2">
    <p:spTree>
      <p:nvGrpSpPr>
        <p:cNvPr id="153" name="Shape 153"/>
        <p:cNvGrpSpPr/>
        <p:nvPr/>
      </p:nvGrpSpPr>
      <p:grpSpPr>
        <a:xfrm>
          <a:off x="0" y="0"/>
          <a:ext cx="0" cy="0"/>
          <a:chOff x="0" y="0"/>
          <a:chExt cx="0" cy="0"/>
        </a:xfrm>
      </p:grpSpPr>
      <p:sp>
        <p:nvSpPr>
          <p:cNvPr id="154" name="Google Shape;154;p26"/>
          <p:cNvSpPr txBox="1"/>
          <p:nvPr/>
        </p:nvSpPr>
        <p:spPr>
          <a:xfrm>
            <a:off x="7551023" y="202377"/>
            <a:ext cx="1214404" cy="224100"/>
          </a:xfrm>
          <a:prstGeom prst="rect">
            <a:avLst/>
          </a:prstGeom>
          <a:noFill/>
          <a:ln>
            <a:noFill/>
          </a:ln>
        </p:spPr>
        <p:txBody>
          <a:bodyPr anchorCtr="0" anchor="b" bIns="0" lIns="0" spcFirstLastPara="1" rIns="0" wrap="square" tIns="0">
            <a:noAutofit/>
          </a:bodyPr>
          <a:lstStyle/>
          <a:p>
            <a:pPr indent="0" lvl="0" marL="0" marR="0" rtl="0" algn="r">
              <a:lnSpc>
                <a:spcPct val="150000"/>
              </a:lnSpc>
              <a:spcBef>
                <a:spcPts val="0"/>
              </a:spcBef>
              <a:spcAft>
                <a:spcPts val="0"/>
              </a:spcAft>
              <a:buClr>
                <a:srgbClr val="000000"/>
              </a:buClr>
              <a:buSzPts val="500"/>
              <a:buFont typeface="Arial"/>
              <a:buNone/>
            </a:pPr>
            <a:r>
              <a:rPr b="1" i="0" lang="en" sz="500" u="none" cap="none" strike="noStrike">
                <a:solidFill>
                  <a:srgbClr val="666666"/>
                </a:solidFill>
                <a:latin typeface="Overpass"/>
                <a:ea typeface="Overpass"/>
                <a:cs typeface="Overpass"/>
                <a:sym typeface="Overpass"/>
              </a:rPr>
              <a:t>CONFIDENTIAL </a:t>
            </a:r>
            <a:r>
              <a:rPr b="0" i="0" lang="en" sz="500" u="none" cap="none" strike="noStrike">
                <a:solidFill>
                  <a:srgbClr val="666666"/>
                </a:solidFill>
                <a:latin typeface="Overpass Light"/>
                <a:ea typeface="Overpass Light"/>
                <a:cs typeface="Overpass Light"/>
                <a:sym typeface="Overpass Light"/>
              </a:rPr>
              <a:t>Designator</a:t>
            </a:r>
            <a:endParaRPr b="0" i="0" sz="500" u="none" cap="none" strike="noStrike">
              <a:solidFill>
                <a:srgbClr val="666666"/>
              </a:solidFill>
              <a:latin typeface="Overpass Light"/>
              <a:ea typeface="Overpass Light"/>
              <a:cs typeface="Overpass Light"/>
              <a:sym typeface="Overpass Light"/>
            </a:endParaRPr>
          </a:p>
        </p:txBody>
      </p:sp>
      <p:cxnSp>
        <p:nvCxnSpPr>
          <p:cNvPr id="155" name="Google Shape;155;p26"/>
          <p:cNvCxnSpPr/>
          <p:nvPr/>
        </p:nvCxnSpPr>
        <p:spPr>
          <a:xfrm rot="10800000">
            <a:off x="335825" y="4801050"/>
            <a:ext cx="0" cy="342450"/>
          </a:xfrm>
          <a:prstGeom prst="straightConnector1">
            <a:avLst/>
          </a:prstGeom>
          <a:noFill/>
          <a:ln cap="flat" cmpd="sng" w="9525">
            <a:solidFill>
              <a:schemeClr val="lt1"/>
            </a:solidFill>
            <a:prstDash val="solid"/>
            <a:round/>
            <a:headEnd len="sm" w="sm" type="none"/>
            <a:tailEnd len="sm" w="sm" type="none"/>
          </a:ln>
        </p:spPr>
      </p:cxnSp>
      <p:sp>
        <p:nvSpPr>
          <p:cNvPr id="156" name="Google Shape;156;p26"/>
          <p:cNvSpPr txBox="1"/>
          <p:nvPr>
            <p:ph idx="12" type="sldNum"/>
          </p:nvPr>
        </p:nvSpPr>
        <p:spPr>
          <a:xfrm>
            <a:off x="61481" y="4627167"/>
            <a:ext cx="548687" cy="107775"/>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57" name="Google Shape;157;p26"/>
          <p:cNvSpPr txBox="1"/>
          <p:nvPr>
            <p:ph type="title"/>
          </p:nvPr>
        </p:nvSpPr>
        <p:spPr>
          <a:xfrm>
            <a:off x="4245394" y="426469"/>
            <a:ext cx="4302401" cy="1446975"/>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Clr>
                <a:srgbClr val="000000"/>
              </a:buClr>
              <a:buSzPts val="5300"/>
              <a:buFont typeface="Arial"/>
              <a:buNone/>
              <a:defRPr b="1" i="0" sz="5300" u="none" cap="none" strike="noStrike">
                <a:solidFill>
                  <a:srgbClr val="EE0000"/>
                </a:solidFill>
                <a:latin typeface="Overpass"/>
                <a:ea typeface="Overpass"/>
                <a:cs typeface="Overpass"/>
                <a:sym typeface="Overpass"/>
              </a:defRPr>
            </a:lvl1pPr>
            <a:lvl2pPr lvl="1" marR="0" rtl="0" algn="l">
              <a:lnSpc>
                <a:spcPct val="100000"/>
              </a:lnSpc>
              <a:spcBef>
                <a:spcPts val="0"/>
              </a:spcBef>
              <a:spcAft>
                <a:spcPts val="0"/>
              </a:spcAft>
              <a:buClr>
                <a:srgbClr val="000000"/>
              </a:buClr>
              <a:buSzPts val="5300"/>
              <a:buFont typeface="Arial"/>
              <a:buNone/>
              <a:defRPr b="1" i="0" sz="5300" u="none" cap="none" strike="noStrike">
                <a:solidFill>
                  <a:srgbClr val="EE0000"/>
                </a:solidFill>
                <a:latin typeface="Overpass"/>
                <a:ea typeface="Overpass"/>
                <a:cs typeface="Overpass"/>
                <a:sym typeface="Overpass"/>
              </a:defRPr>
            </a:lvl2pPr>
            <a:lvl3pPr lvl="2" marR="0" rtl="0" algn="l">
              <a:lnSpc>
                <a:spcPct val="100000"/>
              </a:lnSpc>
              <a:spcBef>
                <a:spcPts val="0"/>
              </a:spcBef>
              <a:spcAft>
                <a:spcPts val="0"/>
              </a:spcAft>
              <a:buClr>
                <a:srgbClr val="000000"/>
              </a:buClr>
              <a:buSzPts val="5300"/>
              <a:buFont typeface="Arial"/>
              <a:buNone/>
              <a:defRPr b="1" i="0" sz="5300" u="none" cap="none" strike="noStrike">
                <a:solidFill>
                  <a:srgbClr val="EE0000"/>
                </a:solidFill>
                <a:latin typeface="Overpass"/>
                <a:ea typeface="Overpass"/>
                <a:cs typeface="Overpass"/>
                <a:sym typeface="Overpass"/>
              </a:defRPr>
            </a:lvl3pPr>
            <a:lvl4pPr lvl="3" marR="0" rtl="0" algn="l">
              <a:lnSpc>
                <a:spcPct val="100000"/>
              </a:lnSpc>
              <a:spcBef>
                <a:spcPts val="0"/>
              </a:spcBef>
              <a:spcAft>
                <a:spcPts val="0"/>
              </a:spcAft>
              <a:buClr>
                <a:srgbClr val="000000"/>
              </a:buClr>
              <a:buSzPts val="5300"/>
              <a:buFont typeface="Arial"/>
              <a:buNone/>
              <a:defRPr b="1" i="0" sz="5300" u="none" cap="none" strike="noStrike">
                <a:solidFill>
                  <a:srgbClr val="EE0000"/>
                </a:solidFill>
                <a:latin typeface="Overpass"/>
                <a:ea typeface="Overpass"/>
                <a:cs typeface="Overpass"/>
                <a:sym typeface="Overpass"/>
              </a:defRPr>
            </a:lvl4pPr>
            <a:lvl5pPr lvl="4" marR="0" rtl="0" algn="l">
              <a:lnSpc>
                <a:spcPct val="100000"/>
              </a:lnSpc>
              <a:spcBef>
                <a:spcPts val="0"/>
              </a:spcBef>
              <a:spcAft>
                <a:spcPts val="0"/>
              </a:spcAft>
              <a:buClr>
                <a:srgbClr val="000000"/>
              </a:buClr>
              <a:buSzPts val="5300"/>
              <a:buFont typeface="Arial"/>
              <a:buNone/>
              <a:defRPr b="1" i="0" sz="5300" u="none" cap="none" strike="noStrike">
                <a:solidFill>
                  <a:srgbClr val="EE0000"/>
                </a:solidFill>
                <a:latin typeface="Overpass"/>
                <a:ea typeface="Overpass"/>
                <a:cs typeface="Overpass"/>
                <a:sym typeface="Overpass"/>
              </a:defRPr>
            </a:lvl5pPr>
            <a:lvl6pPr lvl="5" marR="0" rtl="0" algn="l">
              <a:lnSpc>
                <a:spcPct val="100000"/>
              </a:lnSpc>
              <a:spcBef>
                <a:spcPts val="0"/>
              </a:spcBef>
              <a:spcAft>
                <a:spcPts val="0"/>
              </a:spcAft>
              <a:buClr>
                <a:srgbClr val="000000"/>
              </a:buClr>
              <a:buSzPts val="5300"/>
              <a:buFont typeface="Arial"/>
              <a:buNone/>
              <a:defRPr b="1" i="0" sz="5300" u="none" cap="none" strike="noStrike">
                <a:solidFill>
                  <a:srgbClr val="EE0000"/>
                </a:solidFill>
                <a:latin typeface="Overpass"/>
                <a:ea typeface="Overpass"/>
                <a:cs typeface="Overpass"/>
                <a:sym typeface="Overpass"/>
              </a:defRPr>
            </a:lvl6pPr>
            <a:lvl7pPr lvl="6" marR="0" rtl="0" algn="l">
              <a:lnSpc>
                <a:spcPct val="100000"/>
              </a:lnSpc>
              <a:spcBef>
                <a:spcPts val="0"/>
              </a:spcBef>
              <a:spcAft>
                <a:spcPts val="0"/>
              </a:spcAft>
              <a:buClr>
                <a:srgbClr val="000000"/>
              </a:buClr>
              <a:buSzPts val="5300"/>
              <a:buFont typeface="Arial"/>
              <a:buNone/>
              <a:defRPr b="1" i="0" sz="5300" u="none" cap="none" strike="noStrike">
                <a:solidFill>
                  <a:srgbClr val="EE0000"/>
                </a:solidFill>
                <a:latin typeface="Overpass"/>
                <a:ea typeface="Overpass"/>
                <a:cs typeface="Overpass"/>
                <a:sym typeface="Overpass"/>
              </a:defRPr>
            </a:lvl7pPr>
            <a:lvl8pPr lvl="7" marR="0" rtl="0" algn="l">
              <a:lnSpc>
                <a:spcPct val="100000"/>
              </a:lnSpc>
              <a:spcBef>
                <a:spcPts val="0"/>
              </a:spcBef>
              <a:spcAft>
                <a:spcPts val="0"/>
              </a:spcAft>
              <a:buClr>
                <a:srgbClr val="000000"/>
              </a:buClr>
              <a:buSzPts val="5300"/>
              <a:buFont typeface="Arial"/>
              <a:buNone/>
              <a:defRPr b="1" i="0" sz="5300" u="none" cap="none" strike="noStrike">
                <a:solidFill>
                  <a:srgbClr val="EE0000"/>
                </a:solidFill>
                <a:latin typeface="Overpass"/>
                <a:ea typeface="Overpass"/>
                <a:cs typeface="Overpass"/>
                <a:sym typeface="Overpass"/>
              </a:defRPr>
            </a:lvl8pPr>
            <a:lvl9pPr lvl="8" marR="0" rtl="0" algn="l">
              <a:lnSpc>
                <a:spcPct val="100000"/>
              </a:lnSpc>
              <a:spcBef>
                <a:spcPts val="0"/>
              </a:spcBef>
              <a:spcAft>
                <a:spcPts val="0"/>
              </a:spcAft>
              <a:buClr>
                <a:srgbClr val="000000"/>
              </a:buClr>
              <a:buSzPts val="5300"/>
              <a:buFont typeface="Arial"/>
              <a:buNone/>
              <a:defRPr b="1" i="0" sz="5300" u="none" cap="none" strike="noStrike">
                <a:solidFill>
                  <a:srgbClr val="EE0000"/>
                </a:solidFill>
                <a:latin typeface="Overpass"/>
                <a:ea typeface="Overpass"/>
                <a:cs typeface="Overpass"/>
                <a:sym typeface="Overpass"/>
              </a:defRPr>
            </a:lvl9pPr>
          </a:lstStyle>
          <a:p/>
        </p:txBody>
      </p:sp>
      <p:sp>
        <p:nvSpPr>
          <p:cNvPr id="158" name="Google Shape;158;p26"/>
          <p:cNvSpPr txBox="1"/>
          <p:nvPr>
            <p:ph idx="1" type="subTitle"/>
          </p:nvPr>
        </p:nvSpPr>
        <p:spPr>
          <a:xfrm rot="5400000">
            <a:off x="-1603807" y="1603831"/>
            <a:ext cx="3861675" cy="654014"/>
          </a:xfrm>
          <a:prstGeom prst="rect">
            <a:avLst/>
          </a:prstGeom>
          <a:noFill/>
          <a:ln>
            <a:noFill/>
          </a:ln>
        </p:spPr>
        <p:txBody>
          <a:bodyPr anchorCtr="0" anchor="ctr" bIns="68575" lIns="377250" spcFirstLastPara="1" rIns="68575" wrap="square" tIns="68575">
            <a:noAutofit/>
          </a:bodyPr>
          <a:lstStyle>
            <a:lvl1pPr lvl="0"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1pPr>
            <a:lvl2pPr lvl="1"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2pPr>
            <a:lvl3pPr lvl="2"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3pPr>
            <a:lvl4pPr lvl="3"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4pPr>
            <a:lvl5pPr lvl="4"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5pPr>
            <a:lvl6pPr lvl="5"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6pPr>
            <a:lvl7pPr lvl="6"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7pPr>
            <a:lvl8pPr lvl="7"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8pPr>
            <a:lvl9pPr lvl="8"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9pPr>
          </a:lstStyle>
          <a:p/>
        </p:txBody>
      </p:sp>
      <p:sp>
        <p:nvSpPr>
          <p:cNvPr id="159" name="Google Shape;159;p26"/>
          <p:cNvSpPr txBox="1"/>
          <p:nvPr>
            <p:ph idx="2" type="subTitle"/>
          </p:nvPr>
        </p:nvSpPr>
        <p:spPr>
          <a:xfrm>
            <a:off x="4245394" y="2064300"/>
            <a:ext cx="3334884" cy="1143675"/>
          </a:xfrm>
          <a:prstGeom prst="rect">
            <a:avLst/>
          </a:prstGeom>
          <a:noFill/>
          <a:ln>
            <a:noFill/>
          </a:ln>
        </p:spPr>
        <p:txBody>
          <a:bodyPr anchorCtr="0" anchor="t" bIns="68575" lIns="68575" spcFirstLastPara="1" rIns="68575" wrap="square" tIns="68575">
            <a:noAutofit/>
          </a:bodyPr>
          <a:lstStyle>
            <a:lvl1pPr lvl="0" marR="0" rtl="0" algn="l">
              <a:lnSpc>
                <a:spcPct val="18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8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8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8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8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8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8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8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8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60" name="Google Shape;160;p26"/>
          <p:cNvSpPr txBox="1"/>
          <p:nvPr/>
        </p:nvSpPr>
        <p:spPr>
          <a:xfrm>
            <a:off x="4427587" y="3501900"/>
            <a:ext cx="1742836" cy="180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Overpass Light"/>
                <a:ea typeface="Overpass Light"/>
                <a:cs typeface="Overpass Light"/>
                <a:sym typeface="Overpass Light"/>
              </a:rPr>
              <a:t>linkedin.com/company/red-hat</a:t>
            </a:r>
            <a:endParaRPr b="0" i="0" sz="800" u="none" cap="none" strike="noStrike">
              <a:solidFill>
                <a:srgbClr val="000000"/>
              </a:solidFill>
              <a:latin typeface="Overpass Light"/>
              <a:ea typeface="Overpass Light"/>
              <a:cs typeface="Overpass Light"/>
              <a:sym typeface="Overpass Light"/>
            </a:endParaRPr>
          </a:p>
        </p:txBody>
      </p:sp>
      <p:sp>
        <p:nvSpPr>
          <p:cNvPr id="161" name="Google Shape;161;p26"/>
          <p:cNvSpPr txBox="1"/>
          <p:nvPr/>
        </p:nvSpPr>
        <p:spPr>
          <a:xfrm>
            <a:off x="4427587" y="3880725"/>
            <a:ext cx="1742836" cy="180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Overpass Light"/>
                <a:ea typeface="Overpass Light"/>
                <a:cs typeface="Overpass Light"/>
                <a:sym typeface="Overpass Light"/>
              </a:rPr>
              <a:t>youtube.com/user/RedHatVideos</a:t>
            </a:r>
            <a:endParaRPr b="0" i="0" sz="800" u="none" cap="none" strike="noStrike">
              <a:solidFill>
                <a:srgbClr val="000000"/>
              </a:solidFill>
              <a:latin typeface="Overpass Light"/>
              <a:ea typeface="Overpass Light"/>
              <a:cs typeface="Overpass Light"/>
              <a:sym typeface="Overpass Light"/>
            </a:endParaRPr>
          </a:p>
        </p:txBody>
      </p:sp>
      <p:sp>
        <p:nvSpPr>
          <p:cNvPr id="162" name="Google Shape;162;p26"/>
          <p:cNvSpPr txBox="1"/>
          <p:nvPr/>
        </p:nvSpPr>
        <p:spPr>
          <a:xfrm>
            <a:off x="6611644" y="3501900"/>
            <a:ext cx="1742836" cy="180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Overpass Light"/>
                <a:ea typeface="Overpass Light"/>
                <a:cs typeface="Overpass Light"/>
                <a:sym typeface="Overpass Light"/>
              </a:rPr>
              <a:t>facebook.com/redhatinc</a:t>
            </a:r>
            <a:endParaRPr b="0" i="0" sz="800" u="none" cap="none" strike="noStrike">
              <a:solidFill>
                <a:srgbClr val="000000"/>
              </a:solidFill>
              <a:latin typeface="Overpass Light"/>
              <a:ea typeface="Overpass Light"/>
              <a:cs typeface="Overpass Light"/>
              <a:sym typeface="Overpass Light"/>
            </a:endParaRPr>
          </a:p>
        </p:txBody>
      </p:sp>
      <p:sp>
        <p:nvSpPr>
          <p:cNvPr id="163" name="Google Shape;163;p26"/>
          <p:cNvSpPr txBox="1"/>
          <p:nvPr/>
        </p:nvSpPr>
        <p:spPr>
          <a:xfrm>
            <a:off x="6611644" y="3880725"/>
            <a:ext cx="1742836" cy="180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Overpass Light"/>
                <a:ea typeface="Overpass Light"/>
                <a:cs typeface="Overpass Light"/>
                <a:sym typeface="Overpass Light"/>
              </a:rPr>
              <a:t>twitter.com/RedHat</a:t>
            </a:r>
            <a:endParaRPr b="0" i="0" sz="800" u="none" cap="none" strike="noStrike">
              <a:solidFill>
                <a:srgbClr val="000000"/>
              </a:solidFill>
              <a:latin typeface="Overpass Light"/>
              <a:ea typeface="Overpass Light"/>
              <a:cs typeface="Overpass Light"/>
              <a:sym typeface="Overpass Light"/>
            </a:endParaRPr>
          </a:p>
        </p:txBody>
      </p:sp>
      <p:pic>
        <p:nvPicPr>
          <p:cNvPr id="164" name="Google Shape;164;p26"/>
          <p:cNvPicPr preferRelativeResize="0"/>
          <p:nvPr/>
        </p:nvPicPr>
        <p:blipFill rotWithShape="1">
          <a:blip r:embed="rId2">
            <a:alphaModFix/>
          </a:blip>
          <a:srcRect b="0" l="2507" r="2498" t="0"/>
          <a:stretch/>
        </p:blipFill>
        <p:spPr>
          <a:xfrm>
            <a:off x="6439844" y="3880729"/>
            <a:ext cx="171806" cy="180862"/>
          </a:xfrm>
          <a:prstGeom prst="rect">
            <a:avLst/>
          </a:prstGeom>
          <a:noFill/>
          <a:ln>
            <a:noFill/>
          </a:ln>
        </p:spPr>
      </p:pic>
      <p:pic>
        <p:nvPicPr>
          <p:cNvPr id="165" name="Google Shape;165;p26"/>
          <p:cNvPicPr preferRelativeResize="0"/>
          <p:nvPr/>
        </p:nvPicPr>
        <p:blipFill rotWithShape="1">
          <a:blip r:embed="rId3">
            <a:alphaModFix/>
          </a:blip>
          <a:srcRect b="0" l="2678" r="2678" t="0"/>
          <a:stretch/>
        </p:blipFill>
        <p:spPr>
          <a:xfrm>
            <a:off x="6439844" y="3501904"/>
            <a:ext cx="171806" cy="180863"/>
          </a:xfrm>
          <a:prstGeom prst="rect">
            <a:avLst/>
          </a:prstGeom>
          <a:noFill/>
          <a:ln>
            <a:noFill/>
          </a:ln>
        </p:spPr>
      </p:pic>
      <p:pic>
        <p:nvPicPr>
          <p:cNvPr id="166" name="Google Shape;166;p26"/>
          <p:cNvPicPr preferRelativeResize="0"/>
          <p:nvPr/>
        </p:nvPicPr>
        <p:blipFill rotWithShape="1">
          <a:blip r:embed="rId4">
            <a:alphaModFix/>
          </a:blip>
          <a:srcRect b="0" l="2507" r="2498" t="0"/>
          <a:stretch/>
        </p:blipFill>
        <p:spPr>
          <a:xfrm>
            <a:off x="4245401" y="3880729"/>
            <a:ext cx="171806" cy="180863"/>
          </a:xfrm>
          <a:prstGeom prst="rect">
            <a:avLst/>
          </a:prstGeom>
          <a:noFill/>
          <a:ln>
            <a:noFill/>
          </a:ln>
        </p:spPr>
      </p:pic>
      <p:pic>
        <p:nvPicPr>
          <p:cNvPr id="167" name="Google Shape;167;p26"/>
          <p:cNvPicPr preferRelativeResize="0"/>
          <p:nvPr/>
        </p:nvPicPr>
        <p:blipFill rotWithShape="1">
          <a:blip r:embed="rId5">
            <a:alphaModFix/>
          </a:blip>
          <a:srcRect b="0" l="2325" r="2326" t="0"/>
          <a:stretch/>
        </p:blipFill>
        <p:spPr>
          <a:xfrm>
            <a:off x="4245401" y="3501904"/>
            <a:ext cx="171806" cy="180862"/>
          </a:xfrm>
          <a:prstGeom prst="rect">
            <a:avLst/>
          </a:prstGeom>
          <a:noFill/>
          <a:ln>
            <a:noFill/>
          </a:ln>
        </p:spPr>
      </p:pic>
      <p:pic>
        <p:nvPicPr>
          <p:cNvPr id="168" name="Google Shape;168;p26"/>
          <p:cNvPicPr preferRelativeResize="0"/>
          <p:nvPr/>
        </p:nvPicPr>
        <p:blipFill rotWithShape="1">
          <a:blip r:embed="rId6">
            <a:alphaModFix/>
          </a:blip>
          <a:srcRect b="0" l="0" r="0" t="0"/>
          <a:stretch/>
        </p:blipFill>
        <p:spPr>
          <a:xfrm>
            <a:off x="7580138" y="4652989"/>
            <a:ext cx="1066445" cy="25156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black">
  <p:cSld name="CUSTOM_2_3">
    <p:spTree>
      <p:nvGrpSpPr>
        <p:cNvPr id="169" name="Shape 169"/>
        <p:cNvGrpSpPr/>
        <p:nvPr/>
      </p:nvGrpSpPr>
      <p:grpSpPr>
        <a:xfrm>
          <a:off x="0" y="0"/>
          <a:ext cx="0" cy="0"/>
          <a:chOff x="0" y="0"/>
          <a:chExt cx="0" cy="0"/>
        </a:xfrm>
      </p:grpSpPr>
      <p:sp>
        <p:nvSpPr>
          <p:cNvPr id="170" name="Google Shape;170;p27"/>
          <p:cNvSpPr txBox="1"/>
          <p:nvPr>
            <p:ph type="title"/>
          </p:nvPr>
        </p:nvSpPr>
        <p:spPr>
          <a:xfrm>
            <a:off x="335831" y="813421"/>
            <a:ext cx="5118681" cy="1578825"/>
          </a:xfrm>
          <a:prstGeom prst="rect">
            <a:avLst/>
          </a:prstGeom>
          <a:noFill/>
          <a:ln>
            <a:noFill/>
          </a:ln>
        </p:spPr>
        <p:txBody>
          <a:bodyPr anchorCtr="0" anchor="t" bIns="68575" lIns="329225" spcFirstLastPara="1" rIns="68575" wrap="square" tIns="68575">
            <a:noAutofit/>
          </a:bodyPr>
          <a:lstStyle>
            <a:lvl1pPr lvl="0" marR="0" rtl="0" algn="l">
              <a:lnSpc>
                <a:spcPct val="100000"/>
              </a:lnSpc>
              <a:spcBef>
                <a:spcPts val="0"/>
              </a:spcBef>
              <a:spcAft>
                <a:spcPts val="0"/>
              </a:spcAft>
              <a:buClr>
                <a:srgbClr val="000000"/>
              </a:buClr>
              <a:buSzPts val="4500"/>
              <a:buFont typeface="Arial"/>
              <a:buNone/>
              <a:defRPr b="1" i="0" sz="4500" u="none" cap="none" strike="noStrike">
                <a:solidFill>
                  <a:srgbClr val="EBEBEB"/>
                </a:solidFill>
                <a:latin typeface="Overpass"/>
                <a:ea typeface="Overpass"/>
                <a:cs typeface="Overpass"/>
                <a:sym typeface="Overpass"/>
              </a:defRPr>
            </a:lvl1pPr>
            <a:lvl2pPr lvl="1" marR="0" rtl="0" algn="l">
              <a:lnSpc>
                <a:spcPct val="100000"/>
              </a:lnSpc>
              <a:spcBef>
                <a:spcPts val="0"/>
              </a:spcBef>
              <a:spcAft>
                <a:spcPts val="0"/>
              </a:spcAft>
              <a:buClr>
                <a:srgbClr val="000000"/>
              </a:buClr>
              <a:buSzPts val="4500"/>
              <a:buFont typeface="Arial"/>
              <a:buNone/>
              <a:defRPr b="1" i="0" sz="4500" u="none" cap="none" strike="noStrike">
                <a:solidFill>
                  <a:srgbClr val="EBEBEB"/>
                </a:solidFill>
                <a:latin typeface="Overpass"/>
                <a:ea typeface="Overpass"/>
                <a:cs typeface="Overpass"/>
                <a:sym typeface="Overpass"/>
              </a:defRPr>
            </a:lvl2pPr>
            <a:lvl3pPr lvl="2" marR="0" rtl="0" algn="l">
              <a:lnSpc>
                <a:spcPct val="100000"/>
              </a:lnSpc>
              <a:spcBef>
                <a:spcPts val="0"/>
              </a:spcBef>
              <a:spcAft>
                <a:spcPts val="0"/>
              </a:spcAft>
              <a:buClr>
                <a:srgbClr val="000000"/>
              </a:buClr>
              <a:buSzPts val="4500"/>
              <a:buFont typeface="Arial"/>
              <a:buNone/>
              <a:defRPr b="1" i="0" sz="4500" u="none" cap="none" strike="noStrike">
                <a:solidFill>
                  <a:srgbClr val="EBEBEB"/>
                </a:solidFill>
                <a:latin typeface="Overpass"/>
                <a:ea typeface="Overpass"/>
                <a:cs typeface="Overpass"/>
                <a:sym typeface="Overpass"/>
              </a:defRPr>
            </a:lvl3pPr>
            <a:lvl4pPr lvl="3" marR="0" rtl="0" algn="l">
              <a:lnSpc>
                <a:spcPct val="100000"/>
              </a:lnSpc>
              <a:spcBef>
                <a:spcPts val="0"/>
              </a:spcBef>
              <a:spcAft>
                <a:spcPts val="0"/>
              </a:spcAft>
              <a:buClr>
                <a:srgbClr val="000000"/>
              </a:buClr>
              <a:buSzPts val="4500"/>
              <a:buFont typeface="Arial"/>
              <a:buNone/>
              <a:defRPr b="1" i="0" sz="4500" u="none" cap="none" strike="noStrike">
                <a:solidFill>
                  <a:srgbClr val="EBEBEB"/>
                </a:solidFill>
                <a:latin typeface="Overpass"/>
                <a:ea typeface="Overpass"/>
                <a:cs typeface="Overpass"/>
                <a:sym typeface="Overpass"/>
              </a:defRPr>
            </a:lvl4pPr>
            <a:lvl5pPr lvl="4" marR="0" rtl="0" algn="l">
              <a:lnSpc>
                <a:spcPct val="100000"/>
              </a:lnSpc>
              <a:spcBef>
                <a:spcPts val="0"/>
              </a:spcBef>
              <a:spcAft>
                <a:spcPts val="0"/>
              </a:spcAft>
              <a:buClr>
                <a:srgbClr val="000000"/>
              </a:buClr>
              <a:buSzPts val="4500"/>
              <a:buFont typeface="Arial"/>
              <a:buNone/>
              <a:defRPr b="1" i="0" sz="4500" u="none" cap="none" strike="noStrike">
                <a:solidFill>
                  <a:srgbClr val="EBEBEB"/>
                </a:solidFill>
                <a:latin typeface="Overpass"/>
                <a:ea typeface="Overpass"/>
                <a:cs typeface="Overpass"/>
                <a:sym typeface="Overpass"/>
              </a:defRPr>
            </a:lvl5pPr>
            <a:lvl6pPr lvl="5" marR="0" rtl="0" algn="l">
              <a:lnSpc>
                <a:spcPct val="100000"/>
              </a:lnSpc>
              <a:spcBef>
                <a:spcPts val="0"/>
              </a:spcBef>
              <a:spcAft>
                <a:spcPts val="0"/>
              </a:spcAft>
              <a:buClr>
                <a:srgbClr val="000000"/>
              </a:buClr>
              <a:buSzPts val="4500"/>
              <a:buFont typeface="Arial"/>
              <a:buNone/>
              <a:defRPr b="1" i="0" sz="4500" u="none" cap="none" strike="noStrike">
                <a:solidFill>
                  <a:srgbClr val="EBEBEB"/>
                </a:solidFill>
                <a:latin typeface="Overpass"/>
                <a:ea typeface="Overpass"/>
                <a:cs typeface="Overpass"/>
                <a:sym typeface="Overpass"/>
              </a:defRPr>
            </a:lvl6pPr>
            <a:lvl7pPr lvl="6" marR="0" rtl="0" algn="l">
              <a:lnSpc>
                <a:spcPct val="100000"/>
              </a:lnSpc>
              <a:spcBef>
                <a:spcPts val="0"/>
              </a:spcBef>
              <a:spcAft>
                <a:spcPts val="0"/>
              </a:spcAft>
              <a:buClr>
                <a:srgbClr val="000000"/>
              </a:buClr>
              <a:buSzPts val="4500"/>
              <a:buFont typeface="Arial"/>
              <a:buNone/>
              <a:defRPr b="1" i="0" sz="4500" u="none" cap="none" strike="noStrike">
                <a:solidFill>
                  <a:srgbClr val="EBEBEB"/>
                </a:solidFill>
                <a:latin typeface="Overpass"/>
                <a:ea typeface="Overpass"/>
                <a:cs typeface="Overpass"/>
                <a:sym typeface="Overpass"/>
              </a:defRPr>
            </a:lvl7pPr>
            <a:lvl8pPr lvl="7" marR="0" rtl="0" algn="l">
              <a:lnSpc>
                <a:spcPct val="100000"/>
              </a:lnSpc>
              <a:spcBef>
                <a:spcPts val="0"/>
              </a:spcBef>
              <a:spcAft>
                <a:spcPts val="0"/>
              </a:spcAft>
              <a:buClr>
                <a:srgbClr val="000000"/>
              </a:buClr>
              <a:buSzPts val="4500"/>
              <a:buFont typeface="Arial"/>
              <a:buNone/>
              <a:defRPr b="1" i="0" sz="4500" u="none" cap="none" strike="noStrike">
                <a:solidFill>
                  <a:srgbClr val="EBEBEB"/>
                </a:solidFill>
                <a:latin typeface="Overpass"/>
                <a:ea typeface="Overpass"/>
                <a:cs typeface="Overpass"/>
                <a:sym typeface="Overpass"/>
              </a:defRPr>
            </a:lvl8pPr>
            <a:lvl9pPr lvl="8" marR="0" rtl="0" algn="l">
              <a:lnSpc>
                <a:spcPct val="100000"/>
              </a:lnSpc>
              <a:spcBef>
                <a:spcPts val="0"/>
              </a:spcBef>
              <a:spcAft>
                <a:spcPts val="0"/>
              </a:spcAft>
              <a:buClr>
                <a:srgbClr val="000000"/>
              </a:buClr>
              <a:buSzPts val="4500"/>
              <a:buFont typeface="Arial"/>
              <a:buNone/>
              <a:defRPr b="1" i="0" sz="4500" u="none" cap="none" strike="noStrike">
                <a:solidFill>
                  <a:srgbClr val="EBEBEB"/>
                </a:solidFill>
                <a:latin typeface="Overpass"/>
                <a:ea typeface="Overpass"/>
                <a:cs typeface="Overpass"/>
                <a:sym typeface="Overpass"/>
              </a:defRPr>
            </a:lvl9pPr>
          </a:lstStyle>
          <a:p/>
        </p:txBody>
      </p:sp>
      <p:cxnSp>
        <p:nvCxnSpPr>
          <p:cNvPr id="171" name="Google Shape;171;p27"/>
          <p:cNvCxnSpPr/>
          <p:nvPr/>
        </p:nvCxnSpPr>
        <p:spPr>
          <a:xfrm rot="10800000">
            <a:off x="335825" y="4801050"/>
            <a:ext cx="0" cy="342450"/>
          </a:xfrm>
          <a:prstGeom prst="straightConnector1">
            <a:avLst/>
          </a:prstGeom>
          <a:noFill/>
          <a:ln cap="flat" cmpd="sng" w="9525">
            <a:solidFill>
              <a:srgbClr val="EE0000"/>
            </a:solidFill>
            <a:prstDash val="solid"/>
            <a:round/>
            <a:headEnd len="sm" w="sm" type="none"/>
            <a:tailEnd len="sm" w="sm" type="none"/>
          </a:ln>
        </p:spPr>
      </p:cxnSp>
      <p:sp>
        <p:nvSpPr>
          <p:cNvPr id="172" name="Google Shape;172;p27"/>
          <p:cNvSpPr txBox="1"/>
          <p:nvPr>
            <p:ph idx="12" type="sldNum"/>
          </p:nvPr>
        </p:nvSpPr>
        <p:spPr>
          <a:xfrm>
            <a:off x="61481" y="4627167"/>
            <a:ext cx="548687" cy="107775"/>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173" name="Google Shape;173;p27"/>
          <p:cNvCxnSpPr/>
          <p:nvPr/>
        </p:nvCxnSpPr>
        <p:spPr>
          <a:xfrm rot="10800000">
            <a:off x="335831" y="75"/>
            <a:ext cx="0" cy="664875"/>
          </a:xfrm>
          <a:prstGeom prst="straightConnector1">
            <a:avLst/>
          </a:prstGeom>
          <a:noFill/>
          <a:ln cap="flat" cmpd="sng" w="9525">
            <a:solidFill>
              <a:srgbClr val="EE0000"/>
            </a:solidFill>
            <a:prstDash val="solid"/>
            <a:round/>
            <a:headEnd len="sm" w="sm" type="none"/>
            <a:tailEnd len="sm" w="sm" type="none"/>
          </a:ln>
        </p:spPr>
      </p:cxnSp>
      <p:sp>
        <p:nvSpPr>
          <p:cNvPr id="174" name="Google Shape;174;p27"/>
          <p:cNvSpPr txBox="1"/>
          <p:nvPr>
            <p:ph idx="1" type="subTitle"/>
          </p:nvPr>
        </p:nvSpPr>
        <p:spPr>
          <a:xfrm>
            <a:off x="335831" y="41581"/>
            <a:ext cx="3861741" cy="612225"/>
          </a:xfrm>
          <a:prstGeom prst="rect">
            <a:avLst/>
          </a:prstGeom>
          <a:noFill/>
          <a:ln>
            <a:noFill/>
          </a:ln>
        </p:spPr>
        <p:txBody>
          <a:bodyPr anchorCtr="0" anchor="ctr" bIns="68575" lIns="329225" spcFirstLastPara="1" rIns="68575" wrap="square" tIns="68575">
            <a:noAutofit/>
          </a:bodyPr>
          <a:lstStyle>
            <a:lvl1pPr lvl="0" marR="0" rtl="0" algn="l">
              <a:lnSpc>
                <a:spcPct val="100000"/>
              </a:lnSpc>
              <a:spcBef>
                <a:spcPts val="0"/>
              </a:spcBef>
              <a:spcAft>
                <a:spcPts val="0"/>
              </a:spcAft>
              <a:buClr>
                <a:srgbClr val="EE0000"/>
              </a:buClr>
              <a:buSzPts val="700"/>
              <a:buFont typeface="Overpass SemiBold"/>
              <a:buNone/>
              <a:defRPr b="0" i="0" sz="700" u="none" cap="none" strike="noStrike">
                <a:solidFill>
                  <a:srgbClr val="EE0000"/>
                </a:solidFill>
                <a:latin typeface="Overpass SemiBold"/>
                <a:ea typeface="Overpass SemiBold"/>
                <a:cs typeface="Overpass SemiBold"/>
                <a:sym typeface="Overpass SemiBold"/>
              </a:defRPr>
            </a:lvl1pPr>
            <a:lvl2pPr lvl="1" marR="0" rtl="0" algn="l">
              <a:lnSpc>
                <a:spcPct val="100000"/>
              </a:lnSpc>
              <a:spcBef>
                <a:spcPts val="0"/>
              </a:spcBef>
              <a:spcAft>
                <a:spcPts val="0"/>
              </a:spcAft>
              <a:buClr>
                <a:srgbClr val="EE0000"/>
              </a:buClr>
              <a:buSzPts val="700"/>
              <a:buFont typeface="Overpass SemiBold"/>
              <a:buNone/>
              <a:defRPr b="0" i="0" sz="700" u="none" cap="none" strike="noStrike">
                <a:solidFill>
                  <a:srgbClr val="EE0000"/>
                </a:solidFill>
                <a:latin typeface="Overpass SemiBold"/>
                <a:ea typeface="Overpass SemiBold"/>
                <a:cs typeface="Overpass SemiBold"/>
                <a:sym typeface="Overpass SemiBold"/>
              </a:defRPr>
            </a:lvl2pPr>
            <a:lvl3pPr lvl="2" marR="0" rtl="0" algn="l">
              <a:lnSpc>
                <a:spcPct val="100000"/>
              </a:lnSpc>
              <a:spcBef>
                <a:spcPts val="0"/>
              </a:spcBef>
              <a:spcAft>
                <a:spcPts val="0"/>
              </a:spcAft>
              <a:buClr>
                <a:srgbClr val="EE0000"/>
              </a:buClr>
              <a:buSzPts val="700"/>
              <a:buFont typeface="Overpass SemiBold"/>
              <a:buNone/>
              <a:defRPr b="0" i="0" sz="700" u="none" cap="none" strike="noStrike">
                <a:solidFill>
                  <a:srgbClr val="EE0000"/>
                </a:solidFill>
                <a:latin typeface="Overpass SemiBold"/>
                <a:ea typeface="Overpass SemiBold"/>
                <a:cs typeface="Overpass SemiBold"/>
                <a:sym typeface="Overpass SemiBold"/>
              </a:defRPr>
            </a:lvl3pPr>
            <a:lvl4pPr lvl="3" marR="0" rtl="0" algn="l">
              <a:lnSpc>
                <a:spcPct val="100000"/>
              </a:lnSpc>
              <a:spcBef>
                <a:spcPts val="0"/>
              </a:spcBef>
              <a:spcAft>
                <a:spcPts val="0"/>
              </a:spcAft>
              <a:buClr>
                <a:srgbClr val="EE0000"/>
              </a:buClr>
              <a:buSzPts val="700"/>
              <a:buFont typeface="Overpass SemiBold"/>
              <a:buNone/>
              <a:defRPr b="0" i="0" sz="700" u="none" cap="none" strike="noStrike">
                <a:solidFill>
                  <a:srgbClr val="EE0000"/>
                </a:solidFill>
                <a:latin typeface="Overpass SemiBold"/>
                <a:ea typeface="Overpass SemiBold"/>
                <a:cs typeface="Overpass SemiBold"/>
                <a:sym typeface="Overpass SemiBold"/>
              </a:defRPr>
            </a:lvl4pPr>
            <a:lvl5pPr lvl="4" marR="0" rtl="0" algn="l">
              <a:lnSpc>
                <a:spcPct val="100000"/>
              </a:lnSpc>
              <a:spcBef>
                <a:spcPts val="0"/>
              </a:spcBef>
              <a:spcAft>
                <a:spcPts val="0"/>
              </a:spcAft>
              <a:buClr>
                <a:srgbClr val="EE0000"/>
              </a:buClr>
              <a:buSzPts val="700"/>
              <a:buFont typeface="Overpass SemiBold"/>
              <a:buNone/>
              <a:defRPr b="0" i="0" sz="700" u="none" cap="none" strike="noStrike">
                <a:solidFill>
                  <a:srgbClr val="EE0000"/>
                </a:solidFill>
                <a:latin typeface="Overpass SemiBold"/>
                <a:ea typeface="Overpass SemiBold"/>
                <a:cs typeface="Overpass SemiBold"/>
                <a:sym typeface="Overpass SemiBold"/>
              </a:defRPr>
            </a:lvl5pPr>
            <a:lvl6pPr lvl="5" marR="0" rtl="0" algn="l">
              <a:lnSpc>
                <a:spcPct val="100000"/>
              </a:lnSpc>
              <a:spcBef>
                <a:spcPts val="0"/>
              </a:spcBef>
              <a:spcAft>
                <a:spcPts val="0"/>
              </a:spcAft>
              <a:buClr>
                <a:srgbClr val="EE0000"/>
              </a:buClr>
              <a:buSzPts val="700"/>
              <a:buFont typeface="Overpass SemiBold"/>
              <a:buNone/>
              <a:defRPr b="0" i="0" sz="700" u="none" cap="none" strike="noStrike">
                <a:solidFill>
                  <a:srgbClr val="EE0000"/>
                </a:solidFill>
                <a:latin typeface="Overpass SemiBold"/>
                <a:ea typeface="Overpass SemiBold"/>
                <a:cs typeface="Overpass SemiBold"/>
                <a:sym typeface="Overpass SemiBold"/>
              </a:defRPr>
            </a:lvl6pPr>
            <a:lvl7pPr lvl="6" marR="0" rtl="0" algn="l">
              <a:lnSpc>
                <a:spcPct val="100000"/>
              </a:lnSpc>
              <a:spcBef>
                <a:spcPts val="0"/>
              </a:spcBef>
              <a:spcAft>
                <a:spcPts val="0"/>
              </a:spcAft>
              <a:buClr>
                <a:srgbClr val="EE0000"/>
              </a:buClr>
              <a:buSzPts val="700"/>
              <a:buFont typeface="Overpass SemiBold"/>
              <a:buNone/>
              <a:defRPr b="0" i="0" sz="700" u="none" cap="none" strike="noStrike">
                <a:solidFill>
                  <a:srgbClr val="EE0000"/>
                </a:solidFill>
                <a:latin typeface="Overpass SemiBold"/>
                <a:ea typeface="Overpass SemiBold"/>
                <a:cs typeface="Overpass SemiBold"/>
                <a:sym typeface="Overpass SemiBold"/>
              </a:defRPr>
            </a:lvl7pPr>
            <a:lvl8pPr lvl="7" marR="0" rtl="0" algn="l">
              <a:lnSpc>
                <a:spcPct val="100000"/>
              </a:lnSpc>
              <a:spcBef>
                <a:spcPts val="0"/>
              </a:spcBef>
              <a:spcAft>
                <a:spcPts val="0"/>
              </a:spcAft>
              <a:buClr>
                <a:srgbClr val="EE0000"/>
              </a:buClr>
              <a:buSzPts val="700"/>
              <a:buFont typeface="Overpass SemiBold"/>
              <a:buNone/>
              <a:defRPr b="0" i="0" sz="700" u="none" cap="none" strike="noStrike">
                <a:solidFill>
                  <a:srgbClr val="EE0000"/>
                </a:solidFill>
                <a:latin typeface="Overpass SemiBold"/>
                <a:ea typeface="Overpass SemiBold"/>
                <a:cs typeface="Overpass SemiBold"/>
                <a:sym typeface="Overpass SemiBold"/>
              </a:defRPr>
            </a:lvl8pPr>
            <a:lvl9pPr lvl="8" marR="0" rtl="0" algn="l">
              <a:lnSpc>
                <a:spcPct val="100000"/>
              </a:lnSpc>
              <a:spcBef>
                <a:spcPts val="0"/>
              </a:spcBef>
              <a:spcAft>
                <a:spcPts val="0"/>
              </a:spcAft>
              <a:buClr>
                <a:srgbClr val="EE0000"/>
              </a:buClr>
              <a:buSzPts val="700"/>
              <a:buFont typeface="Overpass SemiBold"/>
              <a:buNone/>
              <a:defRPr b="0" i="0" sz="700" u="none" cap="none" strike="noStrike">
                <a:solidFill>
                  <a:srgbClr val="EE0000"/>
                </a:solidFill>
                <a:latin typeface="Overpass SemiBold"/>
                <a:ea typeface="Overpass SemiBold"/>
                <a:cs typeface="Overpass SemiBold"/>
                <a:sym typeface="Overpass SemiBold"/>
              </a:defRPr>
            </a:lvl9pPr>
          </a:lstStyle>
          <a:p/>
        </p:txBody>
      </p:sp>
      <p:sp>
        <p:nvSpPr>
          <p:cNvPr id="175" name="Google Shape;175;p27"/>
          <p:cNvSpPr txBox="1"/>
          <p:nvPr/>
        </p:nvSpPr>
        <p:spPr>
          <a:xfrm>
            <a:off x="7551023" y="202377"/>
            <a:ext cx="1214404" cy="224100"/>
          </a:xfrm>
          <a:prstGeom prst="rect">
            <a:avLst/>
          </a:prstGeom>
          <a:noFill/>
          <a:ln>
            <a:noFill/>
          </a:ln>
        </p:spPr>
        <p:txBody>
          <a:bodyPr anchorCtr="0" anchor="b" bIns="0" lIns="0" spcFirstLastPara="1" rIns="0" wrap="square" tIns="0">
            <a:noAutofit/>
          </a:bodyPr>
          <a:lstStyle/>
          <a:p>
            <a:pPr indent="0" lvl="0" marL="0" marR="0" rtl="0" algn="r">
              <a:lnSpc>
                <a:spcPct val="150000"/>
              </a:lnSpc>
              <a:spcBef>
                <a:spcPts val="0"/>
              </a:spcBef>
              <a:spcAft>
                <a:spcPts val="0"/>
              </a:spcAft>
              <a:buClr>
                <a:srgbClr val="000000"/>
              </a:buClr>
              <a:buSzPts val="500"/>
              <a:buFont typeface="Arial"/>
              <a:buNone/>
            </a:pPr>
            <a:r>
              <a:rPr b="1" i="0" lang="en" sz="500" u="none" cap="none" strike="noStrike">
                <a:solidFill>
                  <a:srgbClr val="666666"/>
                </a:solidFill>
                <a:latin typeface="Overpass"/>
                <a:ea typeface="Overpass"/>
                <a:cs typeface="Overpass"/>
                <a:sym typeface="Overpass"/>
              </a:rPr>
              <a:t>CONFIDENTIAL </a:t>
            </a:r>
            <a:r>
              <a:rPr b="0" i="0" lang="en" sz="500" u="none" cap="none" strike="noStrike">
                <a:solidFill>
                  <a:srgbClr val="666666"/>
                </a:solidFill>
                <a:latin typeface="Overpass Light"/>
                <a:ea typeface="Overpass Light"/>
                <a:cs typeface="Overpass Light"/>
                <a:sym typeface="Overpass Light"/>
              </a:rPr>
              <a:t>Designator</a:t>
            </a:r>
            <a:endParaRPr b="0" i="0" sz="500" u="none" cap="none" strike="noStrike">
              <a:solidFill>
                <a:srgbClr val="666666"/>
              </a:solidFill>
              <a:latin typeface="Overpass Light"/>
              <a:ea typeface="Overpass Light"/>
              <a:cs typeface="Overpass Light"/>
              <a:sym typeface="Overpass Light"/>
            </a:endParaRPr>
          </a:p>
        </p:txBody>
      </p:sp>
      <p:sp>
        <p:nvSpPr>
          <p:cNvPr id="176" name="Google Shape;176;p27"/>
          <p:cNvSpPr txBox="1"/>
          <p:nvPr>
            <p:ph idx="2" type="subTitle"/>
          </p:nvPr>
        </p:nvSpPr>
        <p:spPr>
          <a:xfrm>
            <a:off x="6938588" y="1307789"/>
            <a:ext cx="1593174" cy="2481750"/>
          </a:xfrm>
          <a:prstGeom prst="rect">
            <a:avLst/>
          </a:prstGeom>
          <a:noFill/>
          <a:ln>
            <a:noFill/>
          </a:ln>
        </p:spPr>
        <p:txBody>
          <a:bodyPr anchorCtr="0" anchor="t" bIns="68575" lIns="68575" spcFirstLastPara="1" rIns="68575" wrap="square" tIns="68575">
            <a:noAutofit/>
          </a:bodyPr>
          <a:lstStyle>
            <a:lvl1pPr lvl="0" marR="0" rtl="0" algn="l">
              <a:lnSpc>
                <a:spcPct val="174000"/>
              </a:lnSpc>
              <a:spcBef>
                <a:spcPts val="0"/>
              </a:spcBef>
              <a:spcAft>
                <a:spcPts val="0"/>
              </a:spcAft>
              <a:buClr>
                <a:srgbClr val="000000"/>
              </a:buClr>
              <a:buSzPts val="1100"/>
              <a:buFont typeface="Arial"/>
              <a:buNone/>
              <a:defRPr b="0" i="0" sz="1100" u="none" cap="none" strike="noStrike">
                <a:solidFill>
                  <a:srgbClr val="4D4D4F"/>
                </a:solidFill>
                <a:latin typeface="Arial"/>
                <a:ea typeface="Arial"/>
                <a:cs typeface="Arial"/>
                <a:sym typeface="Arial"/>
              </a:defRPr>
            </a:lvl1pPr>
            <a:lvl2pPr lvl="1" marR="0" rtl="0" algn="l">
              <a:lnSpc>
                <a:spcPct val="174000"/>
              </a:lnSpc>
              <a:spcBef>
                <a:spcPts val="0"/>
              </a:spcBef>
              <a:spcAft>
                <a:spcPts val="0"/>
              </a:spcAft>
              <a:buClr>
                <a:srgbClr val="000000"/>
              </a:buClr>
              <a:buSzPts val="1100"/>
              <a:buFont typeface="Arial"/>
              <a:buNone/>
              <a:defRPr b="0" i="0" sz="1100" u="none" cap="none" strike="noStrike">
                <a:solidFill>
                  <a:srgbClr val="4D4D4F"/>
                </a:solidFill>
                <a:latin typeface="Arial"/>
                <a:ea typeface="Arial"/>
                <a:cs typeface="Arial"/>
                <a:sym typeface="Arial"/>
              </a:defRPr>
            </a:lvl2pPr>
            <a:lvl3pPr lvl="2" marR="0" rtl="0" algn="l">
              <a:lnSpc>
                <a:spcPct val="174000"/>
              </a:lnSpc>
              <a:spcBef>
                <a:spcPts val="0"/>
              </a:spcBef>
              <a:spcAft>
                <a:spcPts val="0"/>
              </a:spcAft>
              <a:buClr>
                <a:srgbClr val="000000"/>
              </a:buClr>
              <a:buSzPts val="1100"/>
              <a:buFont typeface="Arial"/>
              <a:buNone/>
              <a:defRPr b="0" i="0" sz="1100" u="none" cap="none" strike="noStrike">
                <a:solidFill>
                  <a:srgbClr val="4D4D4F"/>
                </a:solidFill>
                <a:latin typeface="Arial"/>
                <a:ea typeface="Arial"/>
                <a:cs typeface="Arial"/>
                <a:sym typeface="Arial"/>
              </a:defRPr>
            </a:lvl3pPr>
            <a:lvl4pPr lvl="3" marR="0" rtl="0" algn="l">
              <a:lnSpc>
                <a:spcPct val="174000"/>
              </a:lnSpc>
              <a:spcBef>
                <a:spcPts val="0"/>
              </a:spcBef>
              <a:spcAft>
                <a:spcPts val="0"/>
              </a:spcAft>
              <a:buClr>
                <a:srgbClr val="000000"/>
              </a:buClr>
              <a:buSzPts val="1100"/>
              <a:buFont typeface="Arial"/>
              <a:buNone/>
              <a:defRPr b="0" i="0" sz="1100" u="none" cap="none" strike="noStrike">
                <a:solidFill>
                  <a:srgbClr val="4D4D4F"/>
                </a:solidFill>
                <a:latin typeface="Arial"/>
                <a:ea typeface="Arial"/>
                <a:cs typeface="Arial"/>
                <a:sym typeface="Arial"/>
              </a:defRPr>
            </a:lvl4pPr>
            <a:lvl5pPr lvl="4" marR="0" rtl="0" algn="l">
              <a:lnSpc>
                <a:spcPct val="174000"/>
              </a:lnSpc>
              <a:spcBef>
                <a:spcPts val="0"/>
              </a:spcBef>
              <a:spcAft>
                <a:spcPts val="0"/>
              </a:spcAft>
              <a:buClr>
                <a:srgbClr val="000000"/>
              </a:buClr>
              <a:buSzPts val="1100"/>
              <a:buFont typeface="Arial"/>
              <a:buNone/>
              <a:defRPr b="0" i="0" sz="1100" u="none" cap="none" strike="noStrike">
                <a:solidFill>
                  <a:srgbClr val="4D4D4F"/>
                </a:solidFill>
                <a:latin typeface="Arial"/>
                <a:ea typeface="Arial"/>
                <a:cs typeface="Arial"/>
                <a:sym typeface="Arial"/>
              </a:defRPr>
            </a:lvl5pPr>
            <a:lvl6pPr lvl="5" marR="0" rtl="0" algn="l">
              <a:lnSpc>
                <a:spcPct val="174000"/>
              </a:lnSpc>
              <a:spcBef>
                <a:spcPts val="0"/>
              </a:spcBef>
              <a:spcAft>
                <a:spcPts val="0"/>
              </a:spcAft>
              <a:buClr>
                <a:srgbClr val="000000"/>
              </a:buClr>
              <a:buSzPts val="1100"/>
              <a:buFont typeface="Arial"/>
              <a:buNone/>
              <a:defRPr b="0" i="0" sz="1100" u="none" cap="none" strike="noStrike">
                <a:solidFill>
                  <a:srgbClr val="4D4D4F"/>
                </a:solidFill>
                <a:latin typeface="Arial"/>
                <a:ea typeface="Arial"/>
                <a:cs typeface="Arial"/>
                <a:sym typeface="Arial"/>
              </a:defRPr>
            </a:lvl6pPr>
            <a:lvl7pPr lvl="6" marR="0" rtl="0" algn="l">
              <a:lnSpc>
                <a:spcPct val="174000"/>
              </a:lnSpc>
              <a:spcBef>
                <a:spcPts val="0"/>
              </a:spcBef>
              <a:spcAft>
                <a:spcPts val="0"/>
              </a:spcAft>
              <a:buClr>
                <a:srgbClr val="000000"/>
              </a:buClr>
              <a:buSzPts val="1100"/>
              <a:buFont typeface="Arial"/>
              <a:buNone/>
              <a:defRPr b="0" i="0" sz="1100" u="none" cap="none" strike="noStrike">
                <a:solidFill>
                  <a:srgbClr val="4D4D4F"/>
                </a:solidFill>
                <a:latin typeface="Arial"/>
                <a:ea typeface="Arial"/>
                <a:cs typeface="Arial"/>
                <a:sym typeface="Arial"/>
              </a:defRPr>
            </a:lvl7pPr>
            <a:lvl8pPr lvl="7" marR="0" rtl="0" algn="l">
              <a:lnSpc>
                <a:spcPct val="174000"/>
              </a:lnSpc>
              <a:spcBef>
                <a:spcPts val="0"/>
              </a:spcBef>
              <a:spcAft>
                <a:spcPts val="0"/>
              </a:spcAft>
              <a:buClr>
                <a:srgbClr val="000000"/>
              </a:buClr>
              <a:buSzPts val="1100"/>
              <a:buFont typeface="Arial"/>
              <a:buNone/>
              <a:defRPr b="0" i="0" sz="1100" u="none" cap="none" strike="noStrike">
                <a:solidFill>
                  <a:srgbClr val="4D4D4F"/>
                </a:solidFill>
                <a:latin typeface="Arial"/>
                <a:ea typeface="Arial"/>
                <a:cs typeface="Arial"/>
                <a:sym typeface="Arial"/>
              </a:defRPr>
            </a:lvl8pPr>
            <a:lvl9pPr lvl="8" marR="0" rtl="0" algn="l">
              <a:lnSpc>
                <a:spcPct val="174000"/>
              </a:lnSpc>
              <a:spcBef>
                <a:spcPts val="0"/>
              </a:spcBef>
              <a:spcAft>
                <a:spcPts val="0"/>
              </a:spcAft>
              <a:buClr>
                <a:srgbClr val="000000"/>
              </a:buClr>
              <a:buSzPts val="1100"/>
              <a:buFont typeface="Arial"/>
              <a:buNone/>
              <a:defRPr b="0" i="0" sz="1100" u="none" cap="none" strike="noStrike">
                <a:solidFill>
                  <a:srgbClr val="4D4D4F"/>
                </a:solidFill>
                <a:latin typeface="Arial"/>
                <a:ea typeface="Arial"/>
                <a:cs typeface="Arial"/>
                <a:sym typeface="Arial"/>
              </a:defRPr>
            </a:lvl9pPr>
          </a:lstStyle>
          <a:p/>
        </p:txBody>
      </p:sp>
      <p:pic>
        <p:nvPicPr>
          <p:cNvPr id="177" name="Google Shape;177;p27"/>
          <p:cNvPicPr preferRelativeResize="0"/>
          <p:nvPr/>
        </p:nvPicPr>
        <p:blipFill rotWithShape="1">
          <a:blip r:embed="rId2">
            <a:alphaModFix/>
          </a:blip>
          <a:srcRect b="316" l="0" r="0" t="327"/>
          <a:stretch/>
        </p:blipFill>
        <p:spPr>
          <a:xfrm>
            <a:off x="8033460" y="4734938"/>
            <a:ext cx="731705" cy="171048"/>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large quote white">
  <p:cSld name="CUSTOM_3_3">
    <p:spTree>
      <p:nvGrpSpPr>
        <p:cNvPr id="178" name="Shape 178"/>
        <p:cNvGrpSpPr/>
        <p:nvPr/>
      </p:nvGrpSpPr>
      <p:grpSpPr>
        <a:xfrm>
          <a:off x="0" y="0"/>
          <a:ext cx="0" cy="0"/>
          <a:chOff x="0" y="0"/>
          <a:chExt cx="0" cy="0"/>
        </a:xfrm>
      </p:grpSpPr>
      <p:sp>
        <p:nvSpPr>
          <p:cNvPr id="179" name="Google Shape;179;p28"/>
          <p:cNvSpPr txBox="1"/>
          <p:nvPr>
            <p:ph type="title"/>
          </p:nvPr>
        </p:nvSpPr>
        <p:spPr>
          <a:xfrm>
            <a:off x="1557019" y="1412438"/>
            <a:ext cx="5993925" cy="2303325"/>
          </a:xfrm>
          <a:prstGeom prst="rect">
            <a:avLst/>
          </a:prstGeom>
          <a:noFill/>
          <a:ln>
            <a:noFill/>
          </a:ln>
        </p:spPr>
        <p:txBody>
          <a:bodyPr anchorCtr="0" anchor="t" bIns="68575" lIns="68575" spcFirstLastPara="1" rIns="68575" wrap="square" tIns="68575">
            <a:noAutofit/>
          </a:bodyPr>
          <a:lstStyle>
            <a:lvl1pPr lvl="0" marR="0" rtl="0" algn="l">
              <a:lnSpc>
                <a:spcPct val="108000"/>
              </a:lnSpc>
              <a:spcBef>
                <a:spcPts val="0"/>
              </a:spcBef>
              <a:spcAft>
                <a:spcPts val="0"/>
              </a:spcAft>
              <a:buClr>
                <a:srgbClr val="000000"/>
              </a:buClr>
              <a:buSzPts val="4100"/>
              <a:buFont typeface="Arial"/>
              <a:buNone/>
              <a:defRPr b="0" i="0" sz="4100" u="none" cap="none" strike="noStrike">
                <a:solidFill>
                  <a:srgbClr val="EE0000"/>
                </a:solidFill>
                <a:latin typeface="Arial"/>
                <a:ea typeface="Arial"/>
                <a:cs typeface="Arial"/>
                <a:sym typeface="Arial"/>
              </a:defRPr>
            </a:lvl1pPr>
            <a:lvl2pPr lvl="1" marR="0" rtl="0" algn="l">
              <a:lnSpc>
                <a:spcPct val="108000"/>
              </a:lnSpc>
              <a:spcBef>
                <a:spcPts val="0"/>
              </a:spcBef>
              <a:spcAft>
                <a:spcPts val="0"/>
              </a:spcAft>
              <a:buClr>
                <a:srgbClr val="000000"/>
              </a:buClr>
              <a:buSzPts val="4100"/>
              <a:buFont typeface="Arial"/>
              <a:buNone/>
              <a:defRPr b="0" i="0" sz="4100" u="none" cap="none" strike="noStrike">
                <a:solidFill>
                  <a:srgbClr val="EE0000"/>
                </a:solidFill>
                <a:latin typeface="Arial"/>
                <a:ea typeface="Arial"/>
                <a:cs typeface="Arial"/>
                <a:sym typeface="Arial"/>
              </a:defRPr>
            </a:lvl2pPr>
            <a:lvl3pPr lvl="2" marR="0" rtl="0" algn="l">
              <a:lnSpc>
                <a:spcPct val="108000"/>
              </a:lnSpc>
              <a:spcBef>
                <a:spcPts val="0"/>
              </a:spcBef>
              <a:spcAft>
                <a:spcPts val="0"/>
              </a:spcAft>
              <a:buClr>
                <a:srgbClr val="000000"/>
              </a:buClr>
              <a:buSzPts val="4100"/>
              <a:buFont typeface="Arial"/>
              <a:buNone/>
              <a:defRPr b="0" i="0" sz="4100" u="none" cap="none" strike="noStrike">
                <a:solidFill>
                  <a:srgbClr val="EE0000"/>
                </a:solidFill>
                <a:latin typeface="Arial"/>
                <a:ea typeface="Arial"/>
                <a:cs typeface="Arial"/>
                <a:sym typeface="Arial"/>
              </a:defRPr>
            </a:lvl3pPr>
            <a:lvl4pPr lvl="3" marR="0" rtl="0" algn="l">
              <a:lnSpc>
                <a:spcPct val="108000"/>
              </a:lnSpc>
              <a:spcBef>
                <a:spcPts val="0"/>
              </a:spcBef>
              <a:spcAft>
                <a:spcPts val="0"/>
              </a:spcAft>
              <a:buClr>
                <a:srgbClr val="000000"/>
              </a:buClr>
              <a:buSzPts val="4100"/>
              <a:buFont typeface="Arial"/>
              <a:buNone/>
              <a:defRPr b="0" i="0" sz="4100" u="none" cap="none" strike="noStrike">
                <a:solidFill>
                  <a:srgbClr val="EE0000"/>
                </a:solidFill>
                <a:latin typeface="Arial"/>
                <a:ea typeface="Arial"/>
                <a:cs typeface="Arial"/>
                <a:sym typeface="Arial"/>
              </a:defRPr>
            </a:lvl4pPr>
            <a:lvl5pPr lvl="4" marR="0" rtl="0" algn="l">
              <a:lnSpc>
                <a:spcPct val="108000"/>
              </a:lnSpc>
              <a:spcBef>
                <a:spcPts val="0"/>
              </a:spcBef>
              <a:spcAft>
                <a:spcPts val="0"/>
              </a:spcAft>
              <a:buClr>
                <a:srgbClr val="000000"/>
              </a:buClr>
              <a:buSzPts val="4100"/>
              <a:buFont typeface="Arial"/>
              <a:buNone/>
              <a:defRPr b="0" i="0" sz="4100" u="none" cap="none" strike="noStrike">
                <a:solidFill>
                  <a:srgbClr val="EE0000"/>
                </a:solidFill>
                <a:latin typeface="Arial"/>
                <a:ea typeface="Arial"/>
                <a:cs typeface="Arial"/>
                <a:sym typeface="Arial"/>
              </a:defRPr>
            </a:lvl5pPr>
            <a:lvl6pPr lvl="5" marR="0" rtl="0" algn="l">
              <a:lnSpc>
                <a:spcPct val="108000"/>
              </a:lnSpc>
              <a:spcBef>
                <a:spcPts val="0"/>
              </a:spcBef>
              <a:spcAft>
                <a:spcPts val="0"/>
              </a:spcAft>
              <a:buClr>
                <a:srgbClr val="000000"/>
              </a:buClr>
              <a:buSzPts val="4100"/>
              <a:buFont typeface="Arial"/>
              <a:buNone/>
              <a:defRPr b="0" i="0" sz="4100" u="none" cap="none" strike="noStrike">
                <a:solidFill>
                  <a:srgbClr val="EE0000"/>
                </a:solidFill>
                <a:latin typeface="Arial"/>
                <a:ea typeface="Arial"/>
                <a:cs typeface="Arial"/>
                <a:sym typeface="Arial"/>
              </a:defRPr>
            </a:lvl6pPr>
            <a:lvl7pPr lvl="6" marR="0" rtl="0" algn="l">
              <a:lnSpc>
                <a:spcPct val="108000"/>
              </a:lnSpc>
              <a:spcBef>
                <a:spcPts val="0"/>
              </a:spcBef>
              <a:spcAft>
                <a:spcPts val="0"/>
              </a:spcAft>
              <a:buClr>
                <a:srgbClr val="000000"/>
              </a:buClr>
              <a:buSzPts val="4100"/>
              <a:buFont typeface="Arial"/>
              <a:buNone/>
              <a:defRPr b="0" i="0" sz="4100" u="none" cap="none" strike="noStrike">
                <a:solidFill>
                  <a:srgbClr val="EE0000"/>
                </a:solidFill>
                <a:latin typeface="Arial"/>
                <a:ea typeface="Arial"/>
                <a:cs typeface="Arial"/>
                <a:sym typeface="Arial"/>
              </a:defRPr>
            </a:lvl7pPr>
            <a:lvl8pPr lvl="7" marR="0" rtl="0" algn="l">
              <a:lnSpc>
                <a:spcPct val="108000"/>
              </a:lnSpc>
              <a:spcBef>
                <a:spcPts val="0"/>
              </a:spcBef>
              <a:spcAft>
                <a:spcPts val="0"/>
              </a:spcAft>
              <a:buClr>
                <a:srgbClr val="000000"/>
              </a:buClr>
              <a:buSzPts val="4100"/>
              <a:buFont typeface="Arial"/>
              <a:buNone/>
              <a:defRPr b="0" i="0" sz="4100" u="none" cap="none" strike="noStrike">
                <a:solidFill>
                  <a:srgbClr val="EE0000"/>
                </a:solidFill>
                <a:latin typeface="Arial"/>
                <a:ea typeface="Arial"/>
                <a:cs typeface="Arial"/>
                <a:sym typeface="Arial"/>
              </a:defRPr>
            </a:lvl8pPr>
            <a:lvl9pPr lvl="8" marR="0" rtl="0" algn="l">
              <a:lnSpc>
                <a:spcPct val="108000"/>
              </a:lnSpc>
              <a:spcBef>
                <a:spcPts val="0"/>
              </a:spcBef>
              <a:spcAft>
                <a:spcPts val="0"/>
              </a:spcAft>
              <a:buClr>
                <a:srgbClr val="000000"/>
              </a:buClr>
              <a:buSzPts val="4100"/>
              <a:buFont typeface="Arial"/>
              <a:buNone/>
              <a:defRPr b="0" i="0" sz="4100" u="none" cap="none" strike="noStrike">
                <a:solidFill>
                  <a:srgbClr val="EE0000"/>
                </a:solidFill>
                <a:latin typeface="Arial"/>
                <a:ea typeface="Arial"/>
                <a:cs typeface="Arial"/>
                <a:sym typeface="Arial"/>
              </a:defRPr>
            </a:lvl9pPr>
          </a:lstStyle>
          <a:p/>
        </p:txBody>
      </p:sp>
      <p:cxnSp>
        <p:nvCxnSpPr>
          <p:cNvPr id="180" name="Google Shape;180;p28"/>
          <p:cNvCxnSpPr/>
          <p:nvPr/>
        </p:nvCxnSpPr>
        <p:spPr>
          <a:xfrm rot="10800000">
            <a:off x="335825" y="4801050"/>
            <a:ext cx="0" cy="342450"/>
          </a:xfrm>
          <a:prstGeom prst="straightConnector1">
            <a:avLst/>
          </a:prstGeom>
          <a:noFill/>
          <a:ln cap="flat" cmpd="sng" w="9525">
            <a:solidFill>
              <a:srgbClr val="EE0000"/>
            </a:solidFill>
            <a:prstDash val="solid"/>
            <a:round/>
            <a:headEnd len="sm" w="sm" type="none"/>
            <a:tailEnd len="sm" w="sm" type="none"/>
          </a:ln>
        </p:spPr>
      </p:cxnSp>
      <p:sp>
        <p:nvSpPr>
          <p:cNvPr id="181" name="Google Shape;181;p28"/>
          <p:cNvSpPr txBox="1"/>
          <p:nvPr>
            <p:ph idx="12" type="sldNum"/>
          </p:nvPr>
        </p:nvSpPr>
        <p:spPr>
          <a:xfrm>
            <a:off x="61481" y="4627167"/>
            <a:ext cx="548687" cy="107775"/>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82" name="Google Shape;182;p28"/>
          <p:cNvSpPr txBox="1"/>
          <p:nvPr>
            <p:ph idx="1" type="subTitle"/>
          </p:nvPr>
        </p:nvSpPr>
        <p:spPr>
          <a:xfrm rot="5400000">
            <a:off x="-1603807" y="1603831"/>
            <a:ext cx="3861675" cy="654014"/>
          </a:xfrm>
          <a:prstGeom prst="rect">
            <a:avLst/>
          </a:prstGeom>
          <a:noFill/>
          <a:ln>
            <a:noFill/>
          </a:ln>
        </p:spPr>
        <p:txBody>
          <a:bodyPr anchorCtr="0" anchor="ctr" bIns="68575" lIns="377250" spcFirstLastPara="1" rIns="68575" wrap="square" tIns="68575">
            <a:noAutofit/>
          </a:bodyPr>
          <a:lstStyle>
            <a:lvl1pPr lvl="0"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1pPr>
            <a:lvl2pPr lvl="1"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2pPr>
            <a:lvl3pPr lvl="2"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3pPr>
            <a:lvl4pPr lvl="3"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4pPr>
            <a:lvl5pPr lvl="4"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5pPr>
            <a:lvl6pPr lvl="5"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6pPr>
            <a:lvl7pPr lvl="6"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7pPr>
            <a:lvl8pPr lvl="7"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8pPr>
            <a:lvl9pPr lvl="8"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9pPr>
          </a:lstStyle>
          <a:p/>
        </p:txBody>
      </p:sp>
      <p:pic>
        <p:nvPicPr>
          <p:cNvPr id="183" name="Google Shape;183;p28"/>
          <p:cNvPicPr preferRelativeResize="0"/>
          <p:nvPr/>
        </p:nvPicPr>
        <p:blipFill rotWithShape="1">
          <a:blip r:embed="rId2">
            <a:alphaModFix/>
          </a:blip>
          <a:srcRect b="316" l="0" r="0" t="327"/>
          <a:stretch/>
        </p:blipFill>
        <p:spPr>
          <a:xfrm>
            <a:off x="8033460" y="4734938"/>
            <a:ext cx="731705" cy="171048"/>
          </a:xfrm>
          <a:prstGeom prst="rect">
            <a:avLst/>
          </a:prstGeom>
          <a:noFill/>
          <a:ln>
            <a:noFill/>
          </a:ln>
        </p:spPr>
      </p:pic>
      <p:sp>
        <p:nvSpPr>
          <p:cNvPr id="184" name="Google Shape;184;p28"/>
          <p:cNvSpPr txBox="1"/>
          <p:nvPr/>
        </p:nvSpPr>
        <p:spPr>
          <a:xfrm>
            <a:off x="7551023" y="202377"/>
            <a:ext cx="1214404" cy="224100"/>
          </a:xfrm>
          <a:prstGeom prst="rect">
            <a:avLst/>
          </a:prstGeom>
          <a:noFill/>
          <a:ln>
            <a:noFill/>
          </a:ln>
        </p:spPr>
        <p:txBody>
          <a:bodyPr anchorCtr="0" anchor="b" bIns="0" lIns="0" spcFirstLastPara="1" rIns="0" wrap="square" tIns="0">
            <a:noAutofit/>
          </a:bodyPr>
          <a:lstStyle/>
          <a:p>
            <a:pPr indent="0" lvl="0" marL="0" marR="0" rtl="0" algn="r">
              <a:lnSpc>
                <a:spcPct val="150000"/>
              </a:lnSpc>
              <a:spcBef>
                <a:spcPts val="0"/>
              </a:spcBef>
              <a:spcAft>
                <a:spcPts val="0"/>
              </a:spcAft>
              <a:buClr>
                <a:srgbClr val="000000"/>
              </a:buClr>
              <a:buSzPts val="500"/>
              <a:buFont typeface="Arial"/>
              <a:buNone/>
            </a:pPr>
            <a:r>
              <a:rPr b="1" i="0" lang="en" sz="500" u="none" cap="none" strike="noStrike">
                <a:solidFill>
                  <a:srgbClr val="666666"/>
                </a:solidFill>
                <a:latin typeface="Overpass"/>
                <a:ea typeface="Overpass"/>
                <a:cs typeface="Overpass"/>
                <a:sym typeface="Overpass"/>
              </a:rPr>
              <a:t>CONFIDENTIAL </a:t>
            </a:r>
            <a:r>
              <a:rPr b="0" i="0" lang="en" sz="500" u="none" cap="none" strike="noStrike">
                <a:solidFill>
                  <a:srgbClr val="666666"/>
                </a:solidFill>
                <a:latin typeface="Overpass Light"/>
                <a:ea typeface="Overpass Light"/>
                <a:cs typeface="Overpass Light"/>
                <a:sym typeface="Overpass Light"/>
              </a:rPr>
              <a:t>Designator</a:t>
            </a:r>
            <a:endParaRPr b="0" i="0" sz="500" u="none" cap="none" strike="noStrike">
              <a:solidFill>
                <a:srgbClr val="666666"/>
              </a:solidFill>
              <a:latin typeface="Overpass Light"/>
              <a:ea typeface="Overpass Light"/>
              <a:cs typeface="Overpass Light"/>
              <a:sym typeface="Overpass Light"/>
            </a:endParaRPr>
          </a:p>
        </p:txBody>
      </p:sp>
      <p:cxnSp>
        <p:nvCxnSpPr>
          <p:cNvPr id="185" name="Google Shape;185;p28"/>
          <p:cNvCxnSpPr/>
          <p:nvPr/>
        </p:nvCxnSpPr>
        <p:spPr>
          <a:xfrm>
            <a:off x="1557019" y="1240275"/>
            <a:ext cx="1043136" cy="0"/>
          </a:xfrm>
          <a:prstGeom prst="straightConnector1">
            <a:avLst/>
          </a:prstGeom>
          <a:noFill/>
          <a:ln cap="flat" cmpd="sng" w="9525">
            <a:solidFill>
              <a:srgbClr val="EE0000"/>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large quote red">
  <p:cSld name="CUSTOM_3_1_3">
    <p:spTree>
      <p:nvGrpSpPr>
        <p:cNvPr id="186" name="Shape 186"/>
        <p:cNvGrpSpPr/>
        <p:nvPr/>
      </p:nvGrpSpPr>
      <p:grpSpPr>
        <a:xfrm>
          <a:off x="0" y="0"/>
          <a:ext cx="0" cy="0"/>
          <a:chOff x="0" y="0"/>
          <a:chExt cx="0" cy="0"/>
        </a:xfrm>
      </p:grpSpPr>
      <p:sp>
        <p:nvSpPr>
          <p:cNvPr id="187" name="Google Shape;187;p29"/>
          <p:cNvSpPr txBox="1"/>
          <p:nvPr>
            <p:ph type="title"/>
          </p:nvPr>
        </p:nvSpPr>
        <p:spPr>
          <a:xfrm>
            <a:off x="1557019" y="1412438"/>
            <a:ext cx="5993925" cy="2303325"/>
          </a:xfrm>
          <a:prstGeom prst="rect">
            <a:avLst/>
          </a:prstGeom>
          <a:noFill/>
          <a:ln>
            <a:noFill/>
          </a:ln>
        </p:spPr>
        <p:txBody>
          <a:bodyPr anchorCtr="0" anchor="t" bIns="68575" lIns="68575" spcFirstLastPara="1" rIns="68575" wrap="square" tIns="68575">
            <a:noAutofit/>
          </a:bodyPr>
          <a:lstStyle>
            <a:lvl1pPr lvl="0" marR="0" rtl="0" algn="l">
              <a:lnSpc>
                <a:spcPct val="108000"/>
              </a:lnSpc>
              <a:spcBef>
                <a:spcPts val="0"/>
              </a:spcBef>
              <a:spcAft>
                <a:spcPts val="0"/>
              </a:spcAft>
              <a:buClr>
                <a:srgbClr val="000000"/>
              </a:buClr>
              <a:buSzPts val="4100"/>
              <a:buFont typeface="Arial"/>
              <a:buNone/>
              <a:defRPr b="0" i="0" sz="4100" u="none" cap="none" strike="noStrike">
                <a:solidFill>
                  <a:schemeClr val="lt1"/>
                </a:solidFill>
                <a:latin typeface="Arial"/>
                <a:ea typeface="Arial"/>
                <a:cs typeface="Arial"/>
                <a:sym typeface="Arial"/>
              </a:defRPr>
            </a:lvl1pPr>
            <a:lvl2pPr lvl="1" marR="0" rtl="0" algn="l">
              <a:lnSpc>
                <a:spcPct val="108000"/>
              </a:lnSpc>
              <a:spcBef>
                <a:spcPts val="0"/>
              </a:spcBef>
              <a:spcAft>
                <a:spcPts val="0"/>
              </a:spcAft>
              <a:buClr>
                <a:srgbClr val="000000"/>
              </a:buClr>
              <a:buSzPts val="4100"/>
              <a:buFont typeface="Arial"/>
              <a:buNone/>
              <a:defRPr b="0" i="0" sz="4100" u="none" cap="none" strike="noStrike">
                <a:solidFill>
                  <a:schemeClr val="lt1"/>
                </a:solidFill>
                <a:latin typeface="Arial"/>
                <a:ea typeface="Arial"/>
                <a:cs typeface="Arial"/>
                <a:sym typeface="Arial"/>
              </a:defRPr>
            </a:lvl2pPr>
            <a:lvl3pPr lvl="2" marR="0" rtl="0" algn="l">
              <a:lnSpc>
                <a:spcPct val="108000"/>
              </a:lnSpc>
              <a:spcBef>
                <a:spcPts val="0"/>
              </a:spcBef>
              <a:spcAft>
                <a:spcPts val="0"/>
              </a:spcAft>
              <a:buClr>
                <a:srgbClr val="000000"/>
              </a:buClr>
              <a:buSzPts val="4100"/>
              <a:buFont typeface="Arial"/>
              <a:buNone/>
              <a:defRPr b="0" i="0" sz="4100" u="none" cap="none" strike="noStrike">
                <a:solidFill>
                  <a:schemeClr val="lt1"/>
                </a:solidFill>
                <a:latin typeface="Arial"/>
                <a:ea typeface="Arial"/>
                <a:cs typeface="Arial"/>
                <a:sym typeface="Arial"/>
              </a:defRPr>
            </a:lvl3pPr>
            <a:lvl4pPr lvl="3" marR="0" rtl="0" algn="l">
              <a:lnSpc>
                <a:spcPct val="108000"/>
              </a:lnSpc>
              <a:spcBef>
                <a:spcPts val="0"/>
              </a:spcBef>
              <a:spcAft>
                <a:spcPts val="0"/>
              </a:spcAft>
              <a:buClr>
                <a:srgbClr val="000000"/>
              </a:buClr>
              <a:buSzPts val="4100"/>
              <a:buFont typeface="Arial"/>
              <a:buNone/>
              <a:defRPr b="0" i="0" sz="4100" u="none" cap="none" strike="noStrike">
                <a:solidFill>
                  <a:schemeClr val="lt1"/>
                </a:solidFill>
                <a:latin typeface="Arial"/>
                <a:ea typeface="Arial"/>
                <a:cs typeface="Arial"/>
                <a:sym typeface="Arial"/>
              </a:defRPr>
            </a:lvl4pPr>
            <a:lvl5pPr lvl="4" marR="0" rtl="0" algn="l">
              <a:lnSpc>
                <a:spcPct val="108000"/>
              </a:lnSpc>
              <a:spcBef>
                <a:spcPts val="0"/>
              </a:spcBef>
              <a:spcAft>
                <a:spcPts val="0"/>
              </a:spcAft>
              <a:buClr>
                <a:srgbClr val="000000"/>
              </a:buClr>
              <a:buSzPts val="4100"/>
              <a:buFont typeface="Arial"/>
              <a:buNone/>
              <a:defRPr b="0" i="0" sz="4100" u="none" cap="none" strike="noStrike">
                <a:solidFill>
                  <a:schemeClr val="lt1"/>
                </a:solidFill>
                <a:latin typeface="Arial"/>
                <a:ea typeface="Arial"/>
                <a:cs typeface="Arial"/>
                <a:sym typeface="Arial"/>
              </a:defRPr>
            </a:lvl5pPr>
            <a:lvl6pPr lvl="5" marR="0" rtl="0" algn="l">
              <a:lnSpc>
                <a:spcPct val="108000"/>
              </a:lnSpc>
              <a:spcBef>
                <a:spcPts val="0"/>
              </a:spcBef>
              <a:spcAft>
                <a:spcPts val="0"/>
              </a:spcAft>
              <a:buClr>
                <a:srgbClr val="000000"/>
              </a:buClr>
              <a:buSzPts val="4100"/>
              <a:buFont typeface="Arial"/>
              <a:buNone/>
              <a:defRPr b="0" i="0" sz="4100" u="none" cap="none" strike="noStrike">
                <a:solidFill>
                  <a:schemeClr val="lt1"/>
                </a:solidFill>
                <a:latin typeface="Arial"/>
                <a:ea typeface="Arial"/>
                <a:cs typeface="Arial"/>
                <a:sym typeface="Arial"/>
              </a:defRPr>
            </a:lvl6pPr>
            <a:lvl7pPr lvl="6" marR="0" rtl="0" algn="l">
              <a:lnSpc>
                <a:spcPct val="108000"/>
              </a:lnSpc>
              <a:spcBef>
                <a:spcPts val="0"/>
              </a:spcBef>
              <a:spcAft>
                <a:spcPts val="0"/>
              </a:spcAft>
              <a:buClr>
                <a:srgbClr val="000000"/>
              </a:buClr>
              <a:buSzPts val="4100"/>
              <a:buFont typeface="Arial"/>
              <a:buNone/>
              <a:defRPr b="0" i="0" sz="4100" u="none" cap="none" strike="noStrike">
                <a:solidFill>
                  <a:schemeClr val="lt1"/>
                </a:solidFill>
                <a:latin typeface="Arial"/>
                <a:ea typeface="Arial"/>
                <a:cs typeface="Arial"/>
                <a:sym typeface="Arial"/>
              </a:defRPr>
            </a:lvl7pPr>
            <a:lvl8pPr lvl="7" marR="0" rtl="0" algn="l">
              <a:lnSpc>
                <a:spcPct val="108000"/>
              </a:lnSpc>
              <a:spcBef>
                <a:spcPts val="0"/>
              </a:spcBef>
              <a:spcAft>
                <a:spcPts val="0"/>
              </a:spcAft>
              <a:buClr>
                <a:srgbClr val="000000"/>
              </a:buClr>
              <a:buSzPts val="4100"/>
              <a:buFont typeface="Arial"/>
              <a:buNone/>
              <a:defRPr b="0" i="0" sz="4100" u="none" cap="none" strike="noStrike">
                <a:solidFill>
                  <a:schemeClr val="lt1"/>
                </a:solidFill>
                <a:latin typeface="Arial"/>
                <a:ea typeface="Arial"/>
                <a:cs typeface="Arial"/>
                <a:sym typeface="Arial"/>
              </a:defRPr>
            </a:lvl8pPr>
            <a:lvl9pPr lvl="8" marR="0" rtl="0" algn="l">
              <a:lnSpc>
                <a:spcPct val="108000"/>
              </a:lnSpc>
              <a:spcBef>
                <a:spcPts val="0"/>
              </a:spcBef>
              <a:spcAft>
                <a:spcPts val="0"/>
              </a:spcAft>
              <a:buClr>
                <a:srgbClr val="000000"/>
              </a:buClr>
              <a:buSzPts val="4100"/>
              <a:buFont typeface="Arial"/>
              <a:buNone/>
              <a:defRPr b="0" i="0" sz="4100" u="none" cap="none" strike="noStrike">
                <a:solidFill>
                  <a:schemeClr val="lt1"/>
                </a:solidFill>
                <a:latin typeface="Arial"/>
                <a:ea typeface="Arial"/>
                <a:cs typeface="Arial"/>
                <a:sym typeface="Arial"/>
              </a:defRPr>
            </a:lvl9pPr>
          </a:lstStyle>
          <a:p/>
        </p:txBody>
      </p:sp>
      <p:cxnSp>
        <p:nvCxnSpPr>
          <p:cNvPr id="188" name="Google Shape;188;p29"/>
          <p:cNvCxnSpPr/>
          <p:nvPr/>
        </p:nvCxnSpPr>
        <p:spPr>
          <a:xfrm rot="10800000">
            <a:off x="335825" y="4801050"/>
            <a:ext cx="0" cy="342450"/>
          </a:xfrm>
          <a:prstGeom prst="straightConnector1">
            <a:avLst/>
          </a:prstGeom>
          <a:noFill/>
          <a:ln cap="flat" cmpd="sng" w="9525">
            <a:solidFill>
              <a:srgbClr val="EE0000"/>
            </a:solidFill>
            <a:prstDash val="solid"/>
            <a:round/>
            <a:headEnd len="sm" w="sm" type="none"/>
            <a:tailEnd len="sm" w="sm" type="none"/>
          </a:ln>
        </p:spPr>
      </p:cxnSp>
      <p:sp>
        <p:nvSpPr>
          <p:cNvPr id="189" name="Google Shape;189;p29"/>
          <p:cNvSpPr txBox="1"/>
          <p:nvPr>
            <p:ph idx="12" type="sldNum"/>
          </p:nvPr>
        </p:nvSpPr>
        <p:spPr>
          <a:xfrm>
            <a:off x="61481" y="4627167"/>
            <a:ext cx="548687" cy="107775"/>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190" name="Google Shape;190;p29"/>
          <p:cNvPicPr preferRelativeResize="0"/>
          <p:nvPr/>
        </p:nvPicPr>
        <p:blipFill rotWithShape="1">
          <a:blip r:embed="rId2">
            <a:alphaModFix/>
          </a:blip>
          <a:srcRect b="316" l="0" r="0" t="327"/>
          <a:stretch/>
        </p:blipFill>
        <p:spPr>
          <a:xfrm>
            <a:off x="8033460" y="4734938"/>
            <a:ext cx="731705" cy="171048"/>
          </a:xfrm>
          <a:prstGeom prst="rect">
            <a:avLst/>
          </a:prstGeom>
          <a:noFill/>
          <a:ln>
            <a:noFill/>
          </a:ln>
        </p:spPr>
      </p:pic>
      <p:sp>
        <p:nvSpPr>
          <p:cNvPr id="191" name="Google Shape;191;p29"/>
          <p:cNvSpPr txBox="1"/>
          <p:nvPr/>
        </p:nvSpPr>
        <p:spPr>
          <a:xfrm>
            <a:off x="7551023" y="202377"/>
            <a:ext cx="1214404" cy="224100"/>
          </a:xfrm>
          <a:prstGeom prst="rect">
            <a:avLst/>
          </a:prstGeom>
          <a:noFill/>
          <a:ln>
            <a:noFill/>
          </a:ln>
        </p:spPr>
        <p:txBody>
          <a:bodyPr anchorCtr="0" anchor="b" bIns="0" lIns="0" spcFirstLastPara="1" rIns="0" wrap="square" tIns="0">
            <a:noAutofit/>
          </a:bodyPr>
          <a:lstStyle/>
          <a:p>
            <a:pPr indent="0" lvl="0" marL="0" marR="0" rtl="0" algn="r">
              <a:lnSpc>
                <a:spcPct val="150000"/>
              </a:lnSpc>
              <a:spcBef>
                <a:spcPts val="0"/>
              </a:spcBef>
              <a:spcAft>
                <a:spcPts val="0"/>
              </a:spcAft>
              <a:buClr>
                <a:srgbClr val="000000"/>
              </a:buClr>
              <a:buSzPts val="500"/>
              <a:buFont typeface="Arial"/>
              <a:buNone/>
            </a:pPr>
            <a:r>
              <a:rPr b="1" i="0" lang="en" sz="500" u="none" cap="none" strike="noStrike">
                <a:solidFill>
                  <a:schemeClr val="lt1"/>
                </a:solidFill>
                <a:latin typeface="Overpass"/>
                <a:ea typeface="Overpass"/>
                <a:cs typeface="Overpass"/>
                <a:sym typeface="Overpass"/>
              </a:rPr>
              <a:t>CONFIDENTIAL </a:t>
            </a:r>
            <a:r>
              <a:rPr b="0" i="0" lang="en" sz="500" u="none" cap="none" strike="noStrike">
                <a:solidFill>
                  <a:schemeClr val="lt1"/>
                </a:solidFill>
                <a:latin typeface="Overpass Light"/>
                <a:ea typeface="Overpass Light"/>
                <a:cs typeface="Overpass Light"/>
                <a:sym typeface="Overpass Light"/>
              </a:rPr>
              <a:t>Designator</a:t>
            </a:r>
            <a:endParaRPr b="0" i="0" sz="500" u="none" cap="none" strike="noStrike">
              <a:solidFill>
                <a:schemeClr val="lt1"/>
              </a:solidFill>
              <a:latin typeface="Overpass Light"/>
              <a:ea typeface="Overpass Light"/>
              <a:cs typeface="Overpass Light"/>
              <a:sym typeface="Overpass Light"/>
            </a:endParaRPr>
          </a:p>
        </p:txBody>
      </p:sp>
      <p:cxnSp>
        <p:nvCxnSpPr>
          <p:cNvPr id="192" name="Google Shape;192;p29"/>
          <p:cNvCxnSpPr/>
          <p:nvPr/>
        </p:nvCxnSpPr>
        <p:spPr>
          <a:xfrm>
            <a:off x="1557019" y="1240275"/>
            <a:ext cx="1043136" cy="0"/>
          </a:xfrm>
          <a:prstGeom prst="straightConnector1">
            <a:avLst/>
          </a:prstGeom>
          <a:noFill/>
          <a:ln cap="flat" cmpd="sng" w="9525">
            <a:solidFill>
              <a:srgbClr val="EE0000"/>
            </a:solidFill>
            <a:prstDash val="solid"/>
            <a:round/>
            <a:headEnd len="sm" w="sm" type="none"/>
            <a:tailEnd len="sm" w="sm" type="none"/>
          </a:ln>
        </p:spPr>
      </p:cxnSp>
      <p:cxnSp>
        <p:nvCxnSpPr>
          <p:cNvPr id="193" name="Google Shape;193;p29"/>
          <p:cNvCxnSpPr/>
          <p:nvPr/>
        </p:nvCxnSpPr>
        <p:spPr>
          <a:xfrm rot="10800000">
            <a:off x="335831" y="75"/>
            <a:ext cx="0" cy="664875"/>
          </a:xfrm>
          <a:prstGeom prst="straightConnector1">
            <a:avLst/>
          </a:prstGeom>
          <a:noFill/>
          <a:ln cap="flat" cmpd="sng" w="9525">
            <a:solidFill>
              <a:srgbClr val="EE0000"/>
            </a:solidFill>
            <a:prstDash val="solid"/>
            <a:round/>
            <a:headEnd len="sm" w="sm" type="none"/>
            <a:tailEnd len="sm" w="sm" type="none"/>
          </a:ln>
        </p:spPr>
      </p:cxnSp>
      <p:sp>
        <p:nvSpPr>
          <p:cNvPr id="194" name="Google Shape;194;p29"/>
          <p:cNvSpPr txBox="1"/>
          <p:nvPr>
            <p:ph idx="1" type="subTitle"/>
          </p:nvPr>
        </p:nvSpPr>
        <p:spPr>
          <a:xfrm>
            <a:off x="335831" y="41581"/>
            <a:ext cx="3861741" cy="612225"/>
          </a:xfrm>
          <a:prstGeom prst="rect">
            <a:avLst/>
          </a:prstGeom>
          <a:noFill/>
          <a:ln>
            <a:noFill/>
          </a:ln>
        </p:spPr>
        <p:txBody>
          <a:bodyPr anchorCtr="0" anchor="ctr" bIns="68575" lIns="329225" spcFirstLastPara="1" rIns="68575" wrap="square" tIns="68575">
            <a:noAutofit/>
          </a:bodyPr>
          <a:lstStyle>
            <a:lvl1pPr lvl="0"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1pPr>
            <a:lvl2pPr lvl="1"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2pPr>
            <a:lvl3pPr lvl="2"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3pPr>
            <a:lvl4pPr lvl="3"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4pPr>
            <a:lvl5pPr lvl="4"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5pPr>
            <a:lvl6pPr lvl="5"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6pPr>
            <a:lvl7pPr lvl="6"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7pPr>
            <a:lvl8pPr lvl="7"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8pPr>
            <a:lvl9pPr lvl="8"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large quote illustrated">
  <p:cSld name="CUSTOM_3_1_1_2">
    <p:spTree>
      <p:nvGrpSpPr>
        <p:cNvPr id="195" name="Shape 195"/>
        <p:cNvGrpSpPr/>
        <p:nvPr/>
      </p:nvGrpSpPr>
      <p:grpSpPr>
        <a:xfrm>
          <a:off x="0" y="0"/>
          <a:ext cx="0" cy="0"/>
          <a:chOff x="0" y="0"/>
          <a:chExt cx="0" cy="0"/>
        </a:xfrm>
      </p:grpSpPr>
      <p:sp>
        <p:nvSpPr>
          <p:cNvPr id="196" name="Google Shape;196;p30"/>
          <p:cNvSpPr txBox="1"/>
          <p:nvPr>
            <p:ph type="title"/>
          </p:nvPr>
        </p:nvSpPr>
        <p:spPr>
          <a:xfrm>
            <a:off x="4255575" y="1224713"/>
            <a:ext cx="3778020" cy="2911950"/>
          </a:xfrm>
          <a:prstGeom prst="rect">
            <a:avLst/>
          </a:prstGeom>
          <a:noFill/>
          <a:ln>
            <a:noFill/>
          </a:ln>
        </p:spPr>
        <p:txBody>
          <a:bodyPr anchorCtr="0" anchor="t" bIns="68575" lIns="68575" spcFirstLastPara="1" rIns="68575" wrap="square" tIns="68575">
            <a:noAutofit/>
          </a:bodyPr>
          <a:lstStyle>
            <a:lvl1pPr lvl="0" marR="0" rtl="0" algn="l">
              <a:lnSpc>
                <a:spcPct val="108000"/>
              </a:lnSpc>
              <a:spcBef>
                <a:spcPts val="0"/>
              </a:spcBef>
              <a:spcAft>
                <a:spcPts val="0"/>
              </a:spcAft>
              <a:buClr>
                <a:srgbClr val="000000"/>
              </a:buClr>
              <a:buSzPts val="4100"/>
              <a:buFont typeface="Arial"/>
              <a:buNone/>
              <a:defRPr b="0" i="0" sz="4100" u="none" cap="none" strike="noStrike">
                <a:solidFill>
                  <a:schemeClr val="lt1"/>
                </a:solidFill>
                <a:latin typeface="Arial"/>
                <a:ea typeface="Arial"/>
                <a:cs typeface="Arial"/>
                <a:sym typeface="Arial"/>
              </a:defRPr>
            </a:lvl1pPr>
            <a:lvl2pPr lvl="1" marR="0" rtl="0" algn="l">
              <a:lnSpc>
                <a:spcPct val="108000"/>
              </a:lnSpc>
              <a:spcBef>
                <a:spcPts val="0"/>
              </a:spcBef>
              <a:spcAft>
                <a:spcPts val="0"/>
              </a:spcAft>
              <a:buClr>
                <a:srgbClr val="000000"/>
              </a:buClr>
              <a:buSzPts val="4100"/>
              <a:buFont typeface="Arial"/>
              <a:buNone/>
              <a:defRPr b="0" i="0" sz="4100" u="none" cap="none" strike="noStrike">
                <a:solidFill>
                  <a:schemeClr val="lt1"/>
                </a:solidFill>
                <a:latin typeface="Arial"/>
                <a:ea typeface="Arial"/>
                <a:cs typeface="Arial"/>
                <a:sym typeface="Arial"/>
              </a:defRPr>
            </a:lvl2pPr>
            <a:lvl3pPr lvl="2" marR="0" rtl="0" algn="l">
              <a:lnSpc>
                <a:spcPct val="108000"/>
              </a:lnSpc>
              <a:spcBef>
                <a:spcPts val="0"/>
              </a:spcBef>
              <a:spcAft>
                <a:spcPts val="0"/>
              </a:spcAft>
              <a:buClr>
                <a:srgbClr val="000000"/>
              </a:buClr>
              <a:buSzPts val="4100"/>
              <a:buFont typeface="Arial"/>
              <a:buNone/>
              <a:defRPr b="0" i="0" sz="4100" u="none" cap="none" strike="noStrike">
                <a:solidFill>
                  <a:schemeClr val="lt1"/>
                </a:solidFill>
                <a:latin typeface="Arial"/>
                <a:ea typeface="Arial"/>
                <a:cs typeface="Arial"/>
                <a:sym typeface="Arial"/>
              </a:defRPr>
            </a:lvl3pPr>
            <a:lvl4pPr lvl="3" marR="0" rtl="0" algn="l">
              <a:lnSpc>
                <a:spcPct val="108000"/>
              </a:lnSpc>
              <a:spcBef>
                <a:spcPts val="0"/>
              </a:spcBef>
              <a:spcAft>
                <a:spcPts val="0"/>
              </a:spcAft>
              <a:buClr>
                <a:srgbClr val="000000"/>
              </a:buClr>
              <a:buSzPts val="4100"/>
              <a:buFont typeface="Arial"/>
              <a:buNone/>
              <a:defRPr b="0" i="0" sz="4100" u="none" cap="none" strike="noStrike">
                <a:solidFill>
                  <a:schemeClr val="lt1"/>
                </a:solidFill>
                <a:latin typeface="Arial"/>
                <a:ea typeface="Arial"/>
                <a:cs typeface="Arial"/>
                <a:sym typeface="Arial"/>
              </a:defRPr>
            </a:lvl4pPr>
            <a:lvl5pPr lvl="4" marR="0" rtl="0" algn="l">
              <a:lnSpc>
                <a:spcPct val="108000"/>
              </a:lnSpc>
              <a:spcBef>
                <a:spcPts val="0"/>
              </a:spcBef>
              <a:spcAft>
                <a:spcPts val="0"/>
              </a:spcAft>
              <a:buClr>
                <a:srgbClr val="000000"/>
              </a:buClr>
              <a:buSzPts val="4100"/>
              <a:buFont typeface="Arial"/>
              <a:buNone/>
              <a:defRPr b="0" i="0" sz="4100" u="none" cap="none" strike="noStrike">
                <a:solidFill>
                  <a:schemeClr val="lt1"/>
                </a:solidFill>
                <a:latin typeface="Arial"/>
                <a:ea typeface="Arial"/>
                <a:cs typeface="Arial"/>
                <a:sym typeface="Arial"/>
              </a:defRPr>
            </a:lvl5pPr>
            <a:lvl6pPr lvl="5" marR="0" rtl="0" algn="l">
              <a:lnSpc>
                <a:spcPct val="108000"/>
              </a:lnSpc>
              <a:spcBef>
                <a:spcPts val="0"/>
              </a:spcBef>
              <a:spcAft>
                <a:spcPts val="0"/>
              </a:spcAft>
              <a:buClr>
                <a:srgbClr val="000000"/>
              </a:buClr>
              <a:buSzPts val="4100"/>
              <a:buFont typeface="Arial"/>
              <a:buNone/>
              <a:defRPr b="0" i="0" sz="4100" u="none" cap="none" strike="noStrike">
                <a:solidFill>
                  <a:schemeClr val="lt1"/>
                </a:solidFill>
                <a:latin typeface="Arial"/>
                <a:ea typeface="Arial"/>
                <a:cs typeface="Arial"/>
                <a:sym typeface="Arial"/>
              </a:defRPr>
            </a:lvl6pPr>
            <a:lvl7pPr lvl="6" marR="0" rtl="0" algn="l">
              <a:lnSpc>
                <a:spcPct val="108000"/>
              </a:lnSpc>
              <a:spcBef>
                <a:spcPts val="0"/>
              </a:spcBef>
              <a:spcAft>
                <a:spcPts val="0"/>
              </a:spcAft>
              <a:buClr>
                <a:srgbClr val="000000"/>
              </a:buClr>
              <a:buSzPts val="4100"/>
              <a:buFont typeface="Arial"/>
              <a:buNone/>
              <a:defRPr b="0" i="0" sz="4100" u="none" cap="none" strike="noStrike">
                <a:solidFill>
                  <a:schemeClr val="lt1"/>
                </a:solidFill>
                <a:latin typeface="Arial"/>
                <a:ea typeface="Arial"/>
                <a:cs typeface="Arial"/>
                <a:sym typeface="Arial"/>
              </a:defRPr>
            </a:lvl7pPr>
            <a:lvl8pPr lvl="7" marR="0" rtl="0" algn="l">
              <a:lnSpc>
                <a:spcPct val="108000"/>
              </a:lnSpc>
              <a:spcBef>
                <a:spcPts val="0"/>
              </a:spcBef>
              <a:spcAft>
                <a:spcPts val="0"/>
              </a:spcAft>
              <a:buClr>
                <a:srgbClr val="000000"/>
              </a:buClr>
              <a:buSzPts val="4100"/>
              <a:buFont typeface="Arial"/>
              <a:buNone/>
              <a:defRPr b="0" i="0" sz="4100" u="none" cap="none" strike="noStrike">
                <a:solidFill>
                  <a:schemeClr val="lt1"/>
                </a:solidFill>
                <a:latin typeface="Arial"/>
                <a:ea typeface="Arial"/>
                <a:cs typeface="Arial"/>
                <a:sym typeface="Arial"/>
              </a:defRPr>
            </a:lvl8pPr>
            <a:lvl9pPr lvl="8" marR="0" rtl="0" algn="l">
              <a:lnSpc>
                <a:spcPct val="108000"/>
              </a:lnSpc>
              <a:spcBef>
                <a:spcPts val="0"/>
              </a:spcBef>
              <a:spcAft>
                <a:spcPts val="0"/>
              </a:spcAft>
              <a:buClr>
                <a:srgbClr val="000000"/>
              </a:buClr>
              <a:buSzPts val="4100"/>
              <a:buFont typeface="Arial"/>
              <a:buNone/>
              <a:defRPr b="0" i="0" sz="4100" u="none" cap="none" strike="noStrike">
                <a:solidFill>
                  <a:schemeClr val="lt1"/>
                </a:solidFill>
                <a:latin typeface="Arial"/>
                <a:ea typeface="Arial"/>
                <a:cs typeface="Arial"/>
                <a:sym typeface="Arial"/>
              </a:defRPr>
            </a:lvl9pPr>
          </a:lstStyle>
          <a:p/>
        </p:txBody>
      </p:sp>
      <p:cxnSp>
        <p:nvCxnSpPr>
          <p:cNvPr id="197" name="Google Shape;197;p30"/>
          <p:cNvCxnSpPr/>
          <p:nvPr/>
        </p:nvCxnSpPr>
        <p:spPr>
          <a:xfrm rot="10800000">
            <a:off x="335825" y="4801050"/>
            <a:ext cx="0" cy="342450"/>
          </a:xfrm>
          <a:prstGeom prst="straightConnector1">
            <a:avLst/>
          </a:prstGeom>
          <a:noFill/>
          <a:ln cap="flat" cmpd="sng" w="9525">
            <a:solidFill>
              <a:schemeClr val="lt1"/>
            </a:solidFill>
            <a:prstDash val="solid"/>
            <a:round/>
            <a:headEnd len="sm" w="sm" type="none"/>
            <a:tailEnd len="sm" w="sm" type="none"/>
          </a:ln>
        </p:spPr>
      </p:cxnSp>
      <p:sp>
        <p:nvSpPr>
          <p:cNvPr id="198" name="Google Shape;198;p30"/>
          <p:cNvSpPr txBox="1"/>
          <p:nvPr>
            <p:ph idx="12" type="sldNum"/>
          </p:nvPr>
        </p:nvSpPr>
        <p:spPr>
          <a:xfrm>
            <a:off x="61481" y="4627167"/>
            <a:ext cx="548687" cy="107775"/>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99" name="Google Shape;199;p30"/>
          <p:cNvSpPr txBox="1"/>
          <p:nvPr/>
        </p:nvSpPr>
        <p:spPr>
          <a:xfrm>
            <a:off x="7551023" y="202377"/>
            <a:ext cx="1214404" cy="224100"/>
          </a:xfrm>
          <a:prstGeom prst="rect">
            <a:avLst/>
          </a:prstGeom>
          <a:noFill/>
          <a:ln>
            <a:noFill/>
          </a:ln>
        </p:spPr>
        <p:txBody>
          <a:bodyPr anchorCtr="0" anchor="b" bIns="0" lIns="0" spcFirstLastPara="1" rIns="0" wrap="square" tIns="0">
            <a:noAutofit/>
          </a:bodyPr>
          <a:lstStyle/>
          <a:p>
            <a:pPr indent="0" lvl="0" marL="0" marR="0" rtl="0" algn="r">
              <a:lnSpc>
                <a:spcPct val="150000"/>
              </a:lnSpc>
              <a:spcBef>
                <a:spcPts val="0"/>
              </a:spcBef>
              <a:spcAft>
                <a:spcPts val="0"/>
              </a:spcAft>
              <a:buClr>
                <a:srgbClr val="000000"/>
              </a:buClr>
              <a:buSzPts val="500"/>
              <a:buFont typeface="Arial"/>
              <a:buNone/>
            </a:pPr>
            <a:r>
              <a:rPr b="1" i="0" lang="en" sz="500" u="none" cap="none" strike="noStrike">
                <a:solidFill>
                  <a:schemeClr val="lt1"/>
                </a:solidFill>
                <a:latin typeface="Overpass"/>
                <a:ea typeface="Overpass"/>
                <a:cs typeface="Overpass"/>
                <a:sym typeface="Overpass"/>
              </a:rPr>
              <a:t>CONFIDENTIAL </a:t>
            </a:r>
            <a:r>
              <a:rPr b="0" i="0" lang="en" sz="500" u="none" cap="none" strike="noStrike">
                <a:solidFill>
                  <a:schemeClr val="lt1"/>
                </a:solidFill>
                <a:latin typeface="Overpass Light"/>
                <a:ea typeface="Overpass Light"/>
                <a:cs typeface="Overpass Light"/>
                <a:sym typeface="Overpass Light"/>
              </a:rPr>
              <a:t>Designator</a:t>
            </a:r>
            <a:endParaRPr b="0" i="0" sz="500" u="none" cap="none" strike="noStrike">
              <a:solidFill>
                <a:schemeClr val="lt1"/>
              </a:solidFill>
              <a:latin typeface="Overpass Light"/>
              <a:ea typeface="Overpass Light"/>
              <a:cs typeface="Overpass Light"/>
              <a:sym typeface="Overpass Light"/>
            </a:endParaRPr>
          </a:p>
        </p:txBody>
      </p:sp>
      <p:sp>
        <p:nvSpPr>
          <p:cNvPr id="200" name="Google Shape;200;p30"/>
          <p:cNvSpPr txBox="1"/>
          <p:nvPr>
            <p:ph idx="1" type="subTitle"/>
          </p:nvPr>
        </p:nvSpPr>
        <p:spPr>
          <a:xfrm rot="5400000">
            <a:off x="-1603807" y="1603831"/>
            <a:ext cx="3861675" cy="654014"/>
          </a:xfrm>
          <a:prstGeom prst="rect">
            <a:avLst/>
          </a:prstGeom>
          <a:noFill/>
          <a:ln>
            <a:noFill/>
          </a:ln>
        </p:spPr>
        <p:txBody>
          <a:bodyPr anchorCtr="0" anchor="ctr" bIns="68575" lIns="377250" spcFirstLastPara="1" rIns="68575" wrap="square" tIns="68575">
            <a:noAutofit/>
          </a:bodyPr>
          <a:lstStyle>
            <a:lvl1pPr lvl="0"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1pPr>
            <a:lvl2pPr lvl="1"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2pPr>
            <a:lvl3pPr lvl="2"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3pPr>
            <a:lvl4pPr lvl="3"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4pPr>
            <a:lvl5pPr lvl="4"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5pPr>
            <a:lvl6pPr lvl="5"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6pPr>
            <a:lvl7pPr lvl="6"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7pPr>
            <a:lvl8pPr lvl="7"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8pPr>
            <a:lvl9pPr lvl="8" marR="0" rtl="0" algn="l">
              <a:lnSpc>
                <a:spcPct val="100000"/>
              </a:lnSpc>
              <a:spcBef>
                <a:spcPts val="0"/>
              </a:spcBef>
              <a:spcAft>
                <a:spcPts val="0"/>
              </a:spcAft>
              <a:buClr>
                <a:schemeClr val="lt1"/>
              </a:buClr>
              <a:buSzPts val="700"/>
              <a:buFont typeface="Overpass SemiBold"/>
              <a:buNone/>
              <a:defRPr b="0" i="0" sz="700" u="none" cap="none" strike="noStrike">
                <a:solidFill>
                  <a:schemeClr val="lt1"/>
                </a:solidFill>
                <a:latin typeface="Overpass SemiBold"/>
                <a:ea typeface="Overpass SemiBold"/>
                <a:cs typeface="Overpass SemiBold"/>
                <a:sym typeface="Overpass SemiBold"/>
              </a:defRPr>
            </a:lvl9pPr>
          </a:lstStyle>
          <a:p/>
        </p:txBody>
      </p:sp>
      <p:pic>
        <p:nvPicPr>
          <p:cNvPr id="201" name="Google Shape;201;p30"/>
          <p:cNvPicPr preferRelativeResize="0"/>
          <p:nvPr/>
        </p:nvPicPr>
        <p:blipFill rotWithShape="1">
          <a:blip r:embed="rId2">
            <a:alphaModFix/>
          </a:blip>
          <a:srcRect b="0" l="0" r="0" t="0"/>
          <a:stretch/>
        </p:blipFill>
        <p:spPr>
          <a:xfrm>
            <a:off x="8033460" y="4734379"/>
            <a:ext cx="731705" cy="172165"/>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4_4_1">
    <p:spTree>
      <p:nvGrpSpPr>
        <p:cNvPr id="202" name="Shape 20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CUSTOM_2_1">
    <p:spTree>
      <p:nvGrpSpPr>
        <p:cNvPr id="204" name="Shape 204"/>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NO NUM">
  <p:cSld name="CUSTOM_2_3">
    <p:spTree>
      <p:nvGrpSpPr>
        <p:cNvPr id="205" name="Shape 205"/>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06" name="Shape 206"/>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gram Layout ">
  <p:cSld name="CUSTOM_5">
    <p:spTree>
      <p:nvGrpSpPr>
        <p:cNvPr id="210" name="Shape 210"/>
        <p:cNvGrpSpPr/>
        <p:nvPr/>
      </p:nvGrpSpPr>
      <p:grpSpPr>
        <a:xfrm>
          <a:off x="0" y="0"/>
          <a:ext cx="0" cy="0"/>
          <a:chOff x="0" y="0"/>
          <a:chExt cx="0" cy="0"/>
        </a:xfrm>
      </p:grpSpPr>
      <p:sp>
        <p:nvSpPr>
          <p:cNvPr id="211" name="Google Shape;211;p37"/>
          <p:cNvSpPr/>
          <p:nvPr/>
        </p:nvSpPr>
        <p:spPr>
          <a:xfrm>
            <a:off x="11075" y="0"/>
            <a:ext cx="9144038" cy="5165775"/>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title">
  <p:cSld name="TITLE">
    <p:spTree>
      <p:nvGrpSpPr>
        <p:cNvPr id="212" name="Shape 212"/>
        <p:cNvGrpSpPr/>
        <p:nvPr/>
      </p:nvGrpSpPr>
      <p:grpSpPr>
        <a:xfrm>
          <a:off x="0" y="0"/>
          <a:ext cx="0" cy="0"/>
          <a:chOff x="0" y="0"/>
          <a:chExt cx="0" cy="0"/>
        </a:xfrm>
      </p:grpSpPr>
      <p:sp>
        <p:nvSpPr>
          <p:cNvPr id="213" name="Google Shape;213;p38"/>
          <p:cNvSpPr txBox="1"/>
          <p:nvPr>
            <p:ph type="title"/>
          </p:nvPr>
        </p:nvSpPr>
        <p:spPr>
          <a:xfrm>
            <a:off x="826650" y="0"/>
            <a:ext cx="7490774" cy="1063125"/>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Clr>
                <a:schemeClr val="dk1"/>
              </a:buClr>
              <a:buSzPts val="2800"/>
              <a:buNone/>
              <a:defRPr>
                <a:solidFill>
                  <a:schemeClr val="dk1"/>
                </a:solidFill>
              </a:defRPr>
            </a:lvl2pPr>
            <a:lvl3pPr lvl="2" algn="l">
              <a:lnSpc>
                <a:spcPct val="100000"/>
              </a:lnSpc>
              <a:spcBef>
                <a:spcPts val="0"/>
              </a:spcBef>
              <a:spcAft>
                <a:spcPts val="0"/>
              </a:spcAft>
              <a:buClr>
                <a:schemeClr val="dk1"/>
              </a:buClr>
              <a:buSzPts val="2800"/>
              <a:buNone/>
              <a:defRPr>
                <a:solidFill>
                  <a:schemeClr val="dk1"/>
                </a:solidFill>
              </a:defRPr>
            </a:lvl3pPr>
            <a:lvl4pPr lvl="3" algn="l">
              <a:lnSpc>
                <a:spcPct val="100000"/>
              </a:lnSpc>
              <a:spcBef>
                <a:spcPts val="0"/>
              </a:spcBef>
              <a:spcAft>
                <a:spcPts val="0"/>
              </a:spcAft>
              <a:buClr>
                <a:schemeClr val="dk1"/>
              </a:buClr>
              <a:buSzPts val="2800"/>
              <a:buNone/>
              <a:defRPr>
                <a:solidFill>
                  <a:schemeClr val="dk1"/>
                </a:solidFill>
              </a:defRPr>
            </a:lvl4pPr>
            <a:lvl5pPr lvl="4" algn="l">
              <a:lnSpc>
                <a:spcPct val="100000"/>
              </a:lnSpc>
              <a:spcBef>
                <a:spcPts val="0"/>
              </a:spcBef>
              <a:spcAft>
                <a:spcPts val="0"/>
              </a:spcAft>
              <a:buClr>
                <a:schemeClr val="dk1"/>
              </a:buClr>
              <a:buSzPts val="2800"/>
              <a:buNone/>
              <a:defRPr>
                <a:solidFill>
                  <a:schemeClr val="dk1"/>
                </a:solidFill>
              </a:defRPr>
            </a:lvl5pPr>
            <a:lvl6pPr lvl="5" algn="l">
              <a:lnSpc>
                <a:spcPct val="100000"/>
              </a:lnSpc>
              <a:spcBef>
                <a:spcPts val="0"/>
              </a:spcBef>
              <a:spcAft>
                <a:spcPts val="0"/>
              </a:spcAft>
              <a:buClr>
                <a:schemeClr val="dk1"/>
              </a:buClr>
              <a:buSzPts val="2800"/>
              <a:buNone/>
              <a:defRPr>
                <a:solidFill>
                  <a:schemeClr val="dk1"/>
                </a:solidFill>
              </a:defRPr>
            </a:lvl6pPr>
            <a:lvl7pPr lvl="6" algn="l">
              <a:lnSpc>
                <a:spcPct val="100000"/>
              </a:lnSpc>
              <a:spcBef>
                <a:spcPts val="0"/>
              </a:spcBef>
              <a:spcAft>
                <a:spcPts val="0"/>
              </a:spcAft>
              <a:buClr>
                <a:schemeClr val="dk1"/>
              </a:buClr>
              <a:buSzPts val="2800"/>
              <a:buNone/>
              <a:defRPr>
                <a:solidFill>
                  <a:schemeClr val="dk1"/>
                </a:solidFill>
              </a:defRPr>
            </a:lvl7pPr>
            <a:lvl8pPr lvl="7" algn="l">
              <a:lnSpc>
                <a:spcPct val="100000"/>
              </a:lnSpc>
              <a:spcBef>
                <a:spcPts val="0"/>
              </a:spcBef>
              <a:spcAft>
                <a:spcPts val="0"/>
              </a:spcAft>
              <a:buClr>
                <a:schemeClr val="dk1"/>
              </a:buClr>
              <a:buSzPts val="2800"/>
              <a:buNone/>
              <a:defRPr>
                <a:solidFill>
                  <a:schemeClr val="dk1"/>
                </a:solidFill>
              </a:defRPr>
            </a:lvl8pPr>
            <a:lvl9pPr lvl="8" algn="l">
              <a:lnSpc>
                <a:spcPct val="100000"/>
              </a:lnSpc>
              <a:spcBef>
                <a:spcPts val="0"/>
              </a:spcBef>
              <a:spcAft>
                <a:spcPts val="0"/>
              </a:spcAft>
              <a:buClr>
                <a:schemeClr val="dk1"/>
              </a:buClr>
              <a:buSzPts val="2800"/>
              <a:buNone/>
              <a:defRPr>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only">
  <p:cSld name="CUSTOM">
    <p:spTree>
      <p:nvGrpSpPr>
        <p:cNvPr id="214" name="Shape 214"/>
        <p:cNvGrpSpPr/>
        <p:nvPr/>
      </p:nvGrpSpPr>
      <p:grpSpPr>
        <a:xfrm>
          <a:off x="0" y="0"/>
          <a:ext cx="0" cy="0"/>
          <a:chOff x="0" y="0"/>
          <a:chExt cx="0" cy="0"/>
        </a:xfrm>
      </p:grpSpPr>
      <p:sp>
        <p:nvSpPr>
          <p:cNvPr id="215" name="Google Shape;215;p39"/>
          <p:cNvSpPr txBox="1"/>
          <p:nvPr>
            <p:ph type="title"/>
          </p:nvPr>
        </p:nvSpPr>
        <p:spPr>
          <a:xfrm>
            <a:off x="826650" y="1704884"/>
            <a:ext cx="7490774" cy="1063125"/>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nly">
  <p:cSld name="CUSTOM_1">
    <p:spTree>
      <p:nvGrpSpPr>
        <p:cNvPr id="216" name="Shape 216"/>
        <p:cNvGrpSpPr/>
        <p:nvPr/>
      </p:nvGrpSpPr>
      <p:grpSpPr>
        <a:xfrm>
          <a:off x="0" y="0"/>
          <a:ext cx="0" cy="0"/>
          <a:chOff x="0" y="0"/>
          <a:chExt cx="0" cy="0"/>
        </a:xfrm>
      </p:grpSpPr>
      <p:sp>
        <p:nvSpPr>
          <p:cNvPr id="217" name="Google Shape;217;p40"/>
          <p:cNvSpPr txBox="1"/>
          <p:nvPr>
            <p:ph type="title"/>
          </p:nvPr>
        </p:nvSpPr>
        <p:spPr>
          <a:xfrm>
            <a:off x="686350" y="431750"/>
            <a:ext cx="6885597" cy="61987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2400"/>
            </a:lvl1pPr>
            <a:lvl2pPr lvl="1" algn="l">
              <a:lnSpc>
                <a:spcPct val="100000"/>
              </a:lnSpc>
              <a:spcBef>
                <a:spcPts val="0"/>
              </a:spcBef>
              <a:spcAft>
                <a:spcPts val="0"/>
              </a:spcAft>
              <a:buSzPts val="2800"/>
              <a:buNone/>
              <a:defRPr sz="2400"/>
            </a:lvl2pPr>
            <a:lvl3pPr lvl="2" algn="l">
              <a:lnSpc>
                <a:spcPct val="100000"/>
              </a:lnSpc>
              <a:spcBef>
                <a:spcPts val="0"/>
              </a:spcBef>
              <a:spcAft>
                <a:spcPts val="0"/>
              </a:spcAft>
              <a:buSzPts val="2800"/>
              <a:buNone/>
              <a:defRPr sz="2400"/>
            </a:lvl3pPr>
            <a:lvl4pPr lvl="3" algn="l">
              <a:lnSpc>
                <a:spcPct val="100000"/>
              </a:lnSpc>
              <a:spcBef>
                <a:spcPts val="0"/>
              </a:spcBef>
              <a:spcAft>
                <a:spcPts val="0"/>
              </a:spcAft>
              <a:buSzPts val="2800"/>
              <a:buNone/>
              <a:defRPr sz="2400"/>
            </a:lvl4pPr>
            <a:lvl5pPr lvl="4" algn="l">
              <a:lnSpc>
                <a:spcPct val="100000"/>
              </a:lnSpc>
              <a:spcBef>
                <a:spcPts val="0"/>
              </a:spcBef>
              <a:spcAft>
                <a:spcPts val="0"/>
              </a:spcAft>
              <a:buSzPts val="2800"/>
              <a:buNone/>
              <a:defRPr sz="2400"/>
            </a:lvl5pPr>
            <a:lvl6pPr lvl="5" algn="l">
              <a:lnSpc>
                <a:spcPct val="100000"/>
              </a:lnSpc>
              <a:spcBef>
                <a:spcPts val="0"/>
              </a:spcBef>
              <a:spcAft>
                <a:spcPts val="0"/>
              </a:spcAft>
              <a:buSzPts val="2800"/>
              <a:buNone/>
              <a:defRPr sz="2400"/>
            </a:lvl6pPr>
            <a:lvl7pPr lvl="6" algn="l">
              <a:lnSpc>
                <a:spcPct val="100000"/>
              </a:lnSpc>
              <a:spcBef>
                <a:spcPts val="0"/>
              </a:spcBef>
              <a:spcAft>
                <a:spcPts val="0"/>
              </a:spcAft>
              <a:buSzPts val="2800"/>
              <a:buNone/>
              <a:defRPr sz="2400"/>
            </a:lvl7pPr>
            <a:lvl8pPr lvl="7" algn="l">
              <a:lnSpc>
                <a:spcPct val="100000"/>
              </a:lnSpc>
              <a:spcBef>
                <a:spcPts val="0"/>
              </a:spcBef>
              <a:spcAft>
                <a:spcPts val="0"/>
              </a:spcAft>
              <a:buSzPts val="2800"/>
              <a:buNone/>
              <a:defRPr sz="2400"/>
            </a:lvl8pPr>
            <a:lvl9pPr lvl="8" algn="l">
              <a:lnSpc>
                <a:spcPct val="100000"/>
              </a:lnSpc>
              <a:spcBef>
                <a:spcPts val="0"/>
              </a:spcBef>
              <a:spcAft>
                <a:spcPts val="0"/>
              </a:spcAft>
              <a:buSzPts val="2800"/>
              <a:buNone/>
              <a:defRPr sz="24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copy">
  <p:cSld name="CUSTOM_1_1">
    <p:spTree>
      <p:nvGrpSpPr>
        <p:cNvPr id="218" name="Shape 218"/>
        <p:cNvGrpSpPr/>
        <p:nvPr/>
      </p:nvGrpSpPr>
      <p:grpSpPr>
        <a:xfrm>
          <a:off x="0" y="0"/>
          <a:ext cx="0" cy="0"/>
          <a:chOff x="0" y="0"/>
          <a:chExt cx="0" cy="0"/>
        </a:xfrm>
      </p:grpSpPr>
      <p:sp>
        <p:nvSpPr>
          <p:cNvPr id="219" name="Google Shape;219;p41"/>
          <p:cNvSpPr txBox="1"/>
          <p:nvPr>
            <p:ph type="title"/>
          </p:nvPr>
        </p:nvSpPr>
        <p:spPr>
          <a:xfrm>
            <a:off x="686350" y="431750"/>
            <a:ext cx="6885597" cy="61987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2400"/>
            </a:lvl1pPr>
            <a:lvl2pPr lvl="1" algn="l">
              <a:lnSpc>
                <a:spcPct val="100000"/>
              </a:lnSpc>
              <a:spcBef>
                <a:spcPts val="0"/>
              </a:spcBef>
              <a:spcAft>
                <a:spcPts val="0"/>
              </a:spcAft>
              <a:buSzPts val="2800"/>
              <a:buNone/>
              <a:defRPr sz="2400"/>
            </a:lvl2pPr>
            <a:lvl3pPr lvl="2" algn="l">
              <a:lnSpc>
                <a:spcPct val="100000"/>
              </a:lnSpc>
              <a:spcBef>
                <a:spcPts val="0"/>
              </a:spcBef>
              <a:spcAft>
                <a:spcPts val="0"/>
              </a:spcAft>
              <a:buSzPts val="2800"/>
              <a:buNone/>
              <a:defRPr sz="2400"/>
            </a:lvl3pPr>
            <a:lvl4pPr lvl="3" algn="l">
              <a:lnSpc>
                <a:spcPct val="100000"/>
              </a:lnSpc>
              <a:spcBef>
                <a:spcPts val="0"/>
              </a:spcBef>
              <a:spcAft>
                <a:spcPts val="0"/>
              </a:spcAft>
              <a:buSzPts val="2800"/>
              <a:buNone/>
              <a:defRPr sz="2400"/>
            </a:lvl4pPr>
            <a:lvl5pPr lvl="4" algn="l">
              <a:lnSpc>
                <a:spcPct val="100000"/>
              </a:lnSpc>
              <a:spcBef>
                <a:spcPts val="0"/>
              </a:spcBef>
              <a:spcAft>
                <a:spcPts val="0"/>
              </a:spcAft>
              <a:buSzPts val="2800"/>
              <a:buNone/>
              <a:defRPr sz="2400"/>
            </a:lvl5pPr>
            <a:lvl6pPr lvl="5" algn="l">
              <a:lnSpc>
                <a:spcPct val="100000"/>
              </a:lnSpc>
              <a:spcBef>
                <a:spcPts val="0"/>
              </a:spcBef>
              <a:spcAft>
                <a:spcPts val="0"/>
              </a:spcAft>
              <a:buSzPts val="2800"/>
              <a:buNone/>
              <a:defRPr sz="2400"/>
            </a:lvl6pPr>
            <a:lvl7pPr lvl="6" algn="l">
              <a:lnSpc>
                <a:spcPct val="100000"/>
              </a:lnSpc>
              <a:spcBef>
                <a:spcPts val="0"/>
              </a:spcBef>
              <a:spcAft>
                <a:spcPts val="0"/>
              </a:spcAft>
              <a:buSzPts val="2800"/>
              <a:buNone/>
              <a:defRPr sz="2400"/>
            </a:lvl7pPr>
            <a:lvl8pPr lvl="7" algn="l">
              <a:lnSpc>
                <a:spcPct val="100000"/>
              </a:lnSpc>
              <a:spcBef>
                <a:spcPts val="0"/>
              </a:spcBef>
              <a:spcAft>
                <a:spcPts val="0"/>
              </a:spcAft>
              <a:buSzPts val="2800"/>
              <a:buNone/>
              <a:defRPr sz="2400"/>
            </a:lvl8pPr>
            <a:lvl9pPr lvl="8" algn="l">
              <a:lnSpc>
                <a:spcPct val="100000"/>
              </a:lnSpc>
              <a:spcBef>
                <a:spcPts val="0"/>
              </a:spcBef>
              <a:spcAft>
                <a:spcPts val="0"/>
              </a:spcAft>
              <a:buSzPts val="2800"/>
              <a:buNone/>
              <a:defRPr sz="24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ing Slide">
  <p:cSld name="TITLE_1">
    <p:spTree>
      <p:nvGrpSpPr>
        <p:cNvPr id="220" name="Shape 220"/>
        <p:cNvGrpSpPr/>
        <p:nvPr/>
      </p:nvGrpSpPr>
      <p:grpSpPr>
        <a:xfrm>
          <a:off x="0" y="0"/>
          <a:ext cx="0" cy="0"/>
          <a:chOff x="0" y="0"/>
          <a:chExt cx="0" cy="0"/>
        </a:xfrm>
      </p:grpSpPr>
      <p:sp>
        <p:nvSpPr>
          <p:cNvPr id="221" name="Google Shape;221;p42"/>
          <p:cNvSpPr txBox="1"/>
          <p:nvPr>
            <p:ph type="title"/>
          </p:nvPr>
        </p:nvSpPr>
        <p:spPr>
          <a:xfrm>
            <a:off x="567075" y="904425"/>
            <a:ext cx="7499776" cy="1214775"/>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b="1" sz="4000">
                <a:solidFill>
                  <a:srgbClr val="434343"/>
                </a:solidFill>
                <a:latin typeface="Overpass"/>
                <a:ea typeface="Overpass"/>
                <a:cs typeface="Overpass"/>
                <a:sym typeface="Overpass"/>
              </a:defRPr>
            </a:lvl1pPr>
            <a:lvl2pPr lvl="1" algn="l">
              <a:lnSpc>
                <a:spcPct val="100000"/>
              </a:lnSpc>
              <a:spcBef>
                <a:spcPts val="0"/>
              </a:spcBef>
              <a:spcAft>
                <a:spcPts val="0"/>
              </a:spcAft>
              <a:buSzPts val="2800"/>
              <a:buNone/>
              <a:defRPr b="1">
                <a:solidFill>
                  <a:srgbClr val="434343"/>
                </a:solidFill>
                <a:latin typeface="Overpass"/>
                <a:ea typeface="Overpass"/>
                <a:cs typeface="Overpass"/>
                <a:sym typeface="Overpass"/>
              </a:defRPr>
            </a:lvl2pPr>
            <a:lvl3pPr lvl="2" algn="l">
              <a:lnSpc>
                <a:spcPct val="100000"/>
              </a:lnSpc>
              <a:spcBef>
                <a:spcPts val="0"/>
              </a:spcBef>
              <a:spcAft>
                <a:spcPts val="0"/>
              </a:spcAft>
              <a:buSzPts val="2800"/>
              <a:buNone/>
              <a:defRPr b="1">
                <a:solidFill>
                  <a:srgbClr val="434343"/>
                </a:solidFill>
                <a:latin typeface="Overpass"/>
                <a:ea typeface="Overpass"/>
                <a:cs typeface="Overpass"/>
                <a:sym typeface="Overpass"/>
              </a:defRPr>
            </a:lvl3pPr>
            <a:lvl4pPr lvl="3" algn="l">
              <a:lnSpc>
                <a:spcPct val="100000"/>
              </a:lnSpc>
              <a:spcBef>
                <a:spcPts val="0"/>
              </a:spcBef>
              <a:spcAft>
                <a:spcPts val="0"/>
              </a:spcAft>
              <a:buSzPts val="2800"/>
              <a:buNone/>
              <a:defRPr b="1">
                <a:solidFill>
                  <a:srgbClr val="434343"/>
                </a:solidFill>
                <a:latin typeface="Overpass"/>
                <a:ea typeface="Overpass"/>
                <a:cs typeface="Overpass"/>
                <a:sym typeface="Overpass"/>
              </a:defRPr>
            </a:lvl4pPr>
            <a:lvl5pPr lvl="4" algn="l">
              <a:lnSpc>
                <a:spcPct val="100000"/>
              </a:lnSpc>
              <a:spcBef>
                <a:spcPts val="0"/>
              </a:spcBef>
              <a:spcAft>
                <a:spcPts val="0"/>
              </a:spcAft>
              <a:buSzPts val="2800"/>
              <a:buNone/>
              <a:defRPr b="1">
                <a:solidFill>
                  <a:srgbClr val="434343"/>
                </a:solidFill>
                <a:latin typeface="Overpass"/>
                <a:ea typeface="Overpass"/>
                <a:cs typeface="Overpass"/>
                <a:sym typeface="Overpass"/>
              </a:defRPr>
            </a:lvl5pPr>
            <a:lvl6pPr lvl="5" algn="l">
              <a:lnSpc>
                <a:spcPct val="100000"/>
              </a:lnSpc>
              <a:spcBef>
                <a:spcPts val="0"/>
              </a:spcBef>
              <a:spcAft>
                <a:spcPts val="0"/>
              </a:spcAft>
              <a:buSzPts val="2800"/>
              <a:buNone/>
              <a:defRPr b="1">
                <a:solidFill>
                  <a:srgbClr val="434343"/>
                </a:solidFill>
                <a:latin typeface="Overpass"/>
                <a:ea typeface="Overpass"/>
                <a:cs typeface="Overpass"/>
                <a:sym typeface="Overpass"/>
              </a:defRPr>
            </a:lvl6pPr>
            <a:lvl7pPr lvl="6" algn="l">
              <a:lnSpc>
                <a:spcPct val="100000"/>
              </a:lnSpc>
              <a:spcBef>
                <a:spcPts val="0"/>
              </a:spcBef>
              <a:spcAft>
                <a:spcPts val="0"/>
              </a:spcAft>
              <a:buSzPts val="2800"/>
              <a:buNone/>
              <a:defRPr b="1">
                <a:solidFill>
                  <a:srgbClr val="434343"/>
                </a:solidFill>
                <a:latin typeface="Overpass"/>
                <a:ea typeface="Overpass"/>
                <a:cs typeface="Overpass"/>
                <a:sym typeface="Overpass"/>
              </a:defRPr>
            </a:lvl7pPr>
            <a:lvl8pPr lvl="7" algn="l">
              <a:lnSpc>
                <a:spcPct val="100000"/>
              </a:lnSpc>
              <a:spcBef>
                <a:spcPts val="0"/>
              </a:spcBef>
              <a:spcAft>
                <a:spcPts val="0"/>
              </a:spcAft>
              <a:buSzPts val="2800"/>
              <a:buNone/>
              <a:defRPr b="1">
                <a:solidFill>
                  <a:srgbClr val="434343"/>
                </a:solidFill>
                <a:latin typeface="Overpass"/>
                <a:ea typeface="Overpass"/>
                <a:cs typeface="Overpass"/>
                <a:sym typeface="Overpass"/>
              </a:defRPr>
            </a:lvl8pPr>
            <a:lvl9pPr lvl="8" algn="l">
              <a:lnSpc>
                <a:spcPct val="100000"/>
              </a:lnSpc>
              <a:spcBef>
                <a:spcPts val="0"/>
              </a:spcBef>
              <a:spcAft>
                <a:spcPts val="0"/>
              </a:spcAft>
              <a:buSzPts val="2800"/>
              <a:buNone/>
              <a:defRPr b="1">
                <a:solidFill>
                  <a:srgbClr val="434343"/>
                </a:solidFill>
                <a:latin typeface="Overpass"/>
                <a:ea typeface="Overpass"/>
                <a:cs typeface="Overpass"/>
                <a:sym typeface="Overpass"/>
              </a:defRPr>
            </a:lvl9pPr>
          </a:lstStyle>
          <a:p/>
        </p:txBody>
      </p:sp>
      <p:pic>
        <p:nvPicPr>
          <p:cNvPr descr="Asset 9@2x.png" id="222" name="Google Shape;222;p42"/>
          <p:cNvPicPr preferRelativeResize="0"/>
          <p:nvPr/>
        </p:nvPicPr>
        <p:blipFill rotWithShape="1">
          <a:blip r:embed="rId2">
            <a:alphaModFix/>
          </a:blip>
          <a:srcRect b="0" l="356" r="347" t="0"/>
          <a:stretch/>
        </p:blipFill>
        <p:spPr>
          <a:xfrm>
            <a:off x="702350" y="2727150"/>
            <a:ext cx="317339" cy="317339"/>
          </a:xfrm>
          <a:prstGeom prst="rect">
            <a:avLst/>
          </a:prstGeom>
          <a:noFill/>
          <a:ln>
            <a:noFill/>
          </a:ln>
        </p:spPr>
      </p:pic>
      <p:pic>
        <p:nvPicPr>
          <p:cNvPr descr="Asset 10@2x.png" id="223" name="Google Shape;223;p42"/>
          <p:cNvPicPr preferRelativeResize="0"/>
          <p:nvPr/>
        </p:nvPicPr>
        <p:blipFill rotWithShape="1">
          <a:blip r:embed="rId3">
            <a:alphaModFix/>
          </a:blip>
          <a:srcRect b="0" l="356" r="347" t="0"/>
          <a:stretch/>
        </p:blipFill>
        <p:spPr>
          <a:xfrm>
            <a:off x="702350" y="3195319"/>
            <a:ext cx="317339" cy="317339"/>
          </a:xfrm>
          <a:prstGeom prst="rect">
            <a:avLst/>
          </a:prstGeom>
          <a:noFill/>
          <a:ln>
            <a:noFill/>
          </a:ln>
        </p:spPr>
      </p:pic>
      <p:pic>
        <p:nvPicPr>
          <p:cNvPr descr="Asset 11@2x.png" id="224" name="Google Shape;224;p42"/>
          <p:cNvPicPr preferRelativeResize="0"/>
          <p:nvPr/>
        </p:nvPicPr>
        <p:blipFill rotWithShape="1">
          <a:blip r:embed="rId4">
            <a:alphaModFix/>
          </a:blip>
          <a:srcRect b="0" l="356" r="347" t="0"/>
          <a:stretch/>
        </p:blipFill>
        <p:spPr>
          <a:xfrm>
            <a:off x="702350" y="3663488"/>
            <a:ext cx="317339" cy="317339"/>
          </a:xfrm>
          <a:prstGeom prst="rect">
            <a:avLst/>
          </a:prstGeom>
          <a:noFill/>
          <a:ln>
            <a:noFill/>
          </a:ln>
        </p:spPr>
      </p:pic>
      <p:pic>
        <p:nvPicPr>
          <p:cNvPr descr="Asset 12@2x.png" id="225" name="Google Shape;225;p42"/>
          <p:cNvPicPr preferRelativeResize="0"/>
          <p:nvPr/>
        </p:nvPicPr>
        <p:blipFill rotWithShape="1">
          <a:blip r:embed="rId5">
            <a:alphaModFix/>
          </a:blip>
          <a:srcRect b="0" l="356" r="347" t="0"/>
          <a:stretch/>
        </p:blipFill>
        <p:spPr>
          <a:xfrm>
            <a:off x="3502925" y="2727150"/>
            <a:ext cx="317339" cy="317339"/>
          </a:xfrm>
          <a:prstGeom prst="rect">
            <a:avLst/>
          </a:prstGeom>
          <a:noFill/>
          <a:ln>
            <a:noFill/>
          </a:ln>
        </p:spPr>
      </p:pic>
      <p:pic>
        <p:nvPicPr>
          <p:cNvPr descr="Asset 13@2x.png" id="226" name="Google Shape;226;p42"/>
          <p:cNvPicPr preferRelativeResize="0"/>
          <p:nvPr/>
        </p:nvPicPr>
        <p:blipFill rotWithShape="1">
          <a:blip r:embed="rId6">
            <a:alphaModFix/>
          </a:blip>
          <a:srcRect b="0" l="356" r="347" t="0"/>
          <a:stretch/>
        </p:blipFill>
        <p:spPr>
          <a:xfrm>
            <a:off x="3502925" y="3195319"/>
            <a:ext cx="317339" cy="317339"/>
          </a:xfrm>
          <a:prstGeom prst="rect">
            <a:avLst/>
          </a:prstGeom>
          <a:noFill/>
          <a:ln>
            <a:noFill/>
          </a:ln>
        </p:spPr>
      </p:pic>
      <p:sp>
        <p:nvSpPr>
          <p:cNvPr id="227" name="Google Shape;227;p42"/>
          <p:cNvSpPr txBox="1"/>
          <p:nvPr>
            <p:ph idx="1" type="subTitle"/>
          </p:nvPr>
        </p:nvSpPr>
        <p:spPr>
          <a:xfrm>
            <a:off x="1057525" y="2731388"/>
            <a:ext cx="2378620" cy="3098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9pPr>
          </a:lstStyle>
          <a:p/>
        </p:txBody>
      </p:sp>
      <p:sp>
        <p:nvSpPr>
          <p:cNvPr id="228" name="Google Shape;228;p42"/>
          <p:cNvSpPr txBox="1"/>
          <p:nvPr>
            <p:ph idx="2" type="subTitle"/>
          </p:nvPr>
        </p:nvSpPr>
        <p:spPr>
          <a:xfrm>
            <a:off x="1057525" y="3199003"/>
            <a:ext cx="2378620" cy="3098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9pPr>
          </a:lstStyle>
          <a:p/>
        </p:txBody>
      </p:sp>
      <p:sp>
        <p:nvSpPr>
          <p:cNvPr id="229" name="Google Shape;229;p42"/>
          <p:cNvSpPr txBox="1"/>
          <p:nvPr>
            <p:ph idx="3" type="subTitle"/>
          </p:nvPr>
        </p:nvSpPr>
        <p:spPr>
          <a:xfrm>
            <a:off x="1057525" y="3663478"/>
            <a:ext cx="2378620" cy="3098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9pPr>
          </a:lstStyle>
          <a:p/>
        </p:txBody>
      </p:sp>
      <p:sp>
        <p:nvSpPr>
          <p:cNvPr id="230" name="Google Shape;230;p42"/>
          <p:cNvSpPr txBox="1"/>
          <p:nvPr>
            <p:ph idx="4" type="subTitle"/>
          </p:nvPr>
        </p:nvSpPr>
        <p:spPr>
          <a:xfrm>
            <a:off x="3849950" y="2731388"/>
            <a:ext cx="2378620" cy="3098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9pPr>
          </a:lstStyle>
          <a:p/>
        </p:txBody>
      </p:sp>
      <p:sp>
        <p:nvSpPr>
          <p:cNvPr id="231" name="Google Shape;231;p42"/>
          <p:cNvSpPr txBox="1"/>
          <p:nvPr>
            <p:ph idx="5" type="subTitle"/>
          </p:nvPr>
        </p:nvSpPr>
        <p:spPr>
          <a:xfrm>
            <a:off x="3849950" y="3199003"/>
            <a:ext cx="2378620" cy="3098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434343"/>
                </a:solidFill>
                <a:latin typeface="Overpass"/>
                <a:ea typeface="Overpass"/>
                <a:cs typeface="Overpass"/>
                <a:sym typeface="Overpass"/>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CUSTOM_2_1">
    <p:spTree>
      <p:nvGrpSpPr>
        <p:cNvPr id="232" name="Shape 23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1">
  <p:cSld name="CUSTOM_2_1_1">
    <p:spTree>
      <p:nvGrpSpPr>
        <p:cNvPr id="233" name="Shape 233"/>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p:cSld name="CUSTOM_4_2">
    <p:spTree>
      <p:nvGrpSpPr>
        <p:cNvPr id="234" name="Shape 234"/>
        <p:cNvGrpSpPr/>
        <p:nvPr/>
      </p:nvGrpSpPr>
      <p:grpSpPr>
        <a:xfrm>
          <a:off x="0" y="0"/>
          <a:ext cx="0" cy="0"/>
          <a:chOff x="0" y="0"/>
          <a:chExt cx="0" cy="0"/>
        </a:xfrm>
      </p:grpSpPr>
      <p:sp>
        <p:nvSpPr>
          <p:cNvPr id="235" name="Google Shape;235;p45"/>
          <p:cNvSpPr txBox="1"/>
          <p:nvPr>
            <p:ph type="title"/>
          </p:nvPr>
        </p:nvSpPr>
        <p:spPr>
          <a:xfrm>
            <a:off x="1314450" y="709500"/>
            <a:ext cx="6515155" cy="725625"/>
          </a:xfrm>
          <a:prstGeom prst="rect">
            <a:avLst/>
          </a:prstGeom>
          <a:noFill/>
          <a:ln>
            <a:noFill/>
          </a:ln>
        </p:spPr>
        <p:txBody>
          <a:bodyPr anchorCtr="0" anchor="t" bIns="91425" lIns="91425" spcFirstLastPara="1" rIns="91425" wrap="square" tIns="91425">
            <a:noAutofit/>
          </a:bodyPr>
          <a:lstStyle>
            <a:lvl1pPr lvl="0" algn="ctr">
              <a:lnSpc>
                <a:spcPct val="130000"/>
              </a:lnSpc>
              <a:spcBef>
                <a:spcPts val="0"/>
              </a:spcBef>
              <a:spcAft>
                <a:spcPts val="0"/>
              </a:spcAft>
              <a:buSzPts val="2800"/>
              <a:buNone/>
              <a:defRPr sz="2000">
                <a:solidFill>
                  <a:srgbClr val="000000"/>
                </a:solidFill>
              </a:defRPr>
            </a:lvl1pPr>
            <a:lvl2pPr lvl="1" algn="ctr">
              <a:lnSpc>
                <a:spcPct val="130000"/>
              </a:lnSpc>
              <a:spcBef>
                <a:spcPts val="0"/>
              </a:spcBef>
              <a:spcAft>
                <a:spcPts val="0"/>
              </a:spcAft>
              <a:buSzPts val="2800"/>
              <a:buNone/>
              <a:defRPr sz="2000">
                <a:solidFill>
                  <a:srgbClr val="000000"/>
                </a:solidFill>
              </a:defRPr>
            </a:lvl2pPr>
            <a:lvl3pPr lvl="2" algn="ctr">
              <a:lnSpc>
                <a:spcPct val="130000"/>
              </a:lnSpc>
              <a:spcBef>
                <a:spcPts val="0"/>
              </a:spcBef>
              <a:spcAft>
                <a:spcPts val="0"/>
              </a:spcAft>
              <a:buSzPts val="2800"/>
              <a:buNone/>
              <a:defRPr sz="2000">
                <a:solidFill>
                  <a:srgbClr val="000000"/>
                </a:solidFill>
              </a:defRPr>
            </a:lvl3pPr>
            <a:lvl4pPr lvl="3" algn="ctr">
              <a:lnSpc>
                <a:spcPct val="130000"/>
              </a:lnSpc>
              <a:spcBef>
                <a:spcPts val="0"/>
              </a:spcBef>
              <a:spcAft>
                <a:spcPts val="0"/>
              </a:spcAft>
              <a:buSzPts val="2800"/>
              <a:buNone/>
              <a:defRPr sz="2000">
                <a:solidFill>
                  <a:srgbClr val="000000"/>
                </a:solidFill>
              </a:defRPr>
            </a:lvl4pPr>
            <a:lvl5pPr lvl="4" algn="ctr">
              <a:lnSpc>
                <a:spcPct val="130000"/>
              </a:lnSpc>
              <a:spcBef>
                <a:spcPts val="0"/>
              </a:spcBef>
              <a:spcAft>
                <a:spcPts val="0"/>
              </a:spcAft>
              <a:buSzPts val="2800"/>
              <a:buNone/>
              <a:defRPr sz="2000">
                <a:solidFill>
                  <a:srgbClr val="000000"/>
                </a:solidFill>
              </a:defRPr>
            </a:lvl5pPr>
            <a:lvl6pPr lvl="5" algn="ctr">
              <a:lnSpc>
                <a:spcPct val="130000"/>
              </a:lnSpc>
              <a:spcBef>
                <a:spcPts val="0"/>
              </a:spcBef>
              <a:spcAft>
                <a:spcPts val="0"/>
              </a:spcAft>
              <a:buSzPts val="2800"/>
              <a:buNone/>
              <a:defRPr sz="2000">
                <a:solidFill>
                  <a:srgbClr val="000000"/>
                </a:solidFill>
              </a:defRPr>
            </a:lvl6pPr>
            <a:lvl7pPr lvl="6" algn="ctr">
              <a:lnSpc>
                <a:spcPct val="130000"/>
              </a:lnSpc>
              <a:spcBef>
                <a:spcPts val="0"/>
              </a:spcBef>
              <a:spcAft>
                <a:spcPts val="0"/>
              </a:spcAft>
              <a:buSzPts val="2800"/>
              <a:buNone/>
              <a:defRPr sz="2000">
                <a:solidFill>
                  <a:srgbClr val="000000"/>
                </a:solidFill>
              </a:defRPr>
            </a:lvl7pPr>
            <a:lvl8pPr lvl="7" algn="ctr">
              <a:lnSpc>
                <a:spcPct val="130000"/>
              </a:lnSpc>
              <a:spcBef>
                <a:spcPts val="0"/>
              </a:spcBef>
              <a:spcAft>
                <a:spcPts val="0"/>
              </a:spcAft>
              <a:buSzPts val="2800"/>
              <a:buNone/>
              <a:defRPr sz="2000">
                <a:solidFill>
                  <a:srgbClr val="000000"/>
                </a:solidFill>
              </a:defRPr>
            </a:lvl8pPr>
            <a:lvl9pPr lvl="8" algn="ctr">
              <a:lnSpc>
                <a:spcPct val="130000"/>
              </a:lnSpc>
              <a:spcBef>
                <a:spcPts val="0"/>
              </a:spcBef>
              <a:spcAft>
                <a:spcPts val="0"/>
              </a:spcAft>
              <a:buSzPts val="2800"/>
              <a:buNone/>
              <a:defRPr sz="2000">
                <a:solidFill>
                  <a:srgbClr val="000000"/>
                </a:solidFill>
              </a:defRPr>
            </a:lvl9pPr>
          </a:lstStyle>
          <a:p/>
        </p:txBody>
      </p:sp>
      <p:cxnSp>
        <p:nvCxnSpPr>
          <p:cNvPr id="236" name="Google Shape;236;p45"/>
          <p:cNvCxnSpPr/>
          <p:nvPr/>
        </p:nvCxnSpPr>
        <p:spPr>
          <a:xfrm rot="10800000">
            <a:off x="335831" y="75"/>
            <a:ext cx="0" cy="664875"/>
          </a:xfrm>
          <a:prstGeom prst="straightConnector1">
            <a:avLst/>
          </a:prstGeom>
          <a:noFill/>
          <a:ln cap="flat" cmpd="sng" w="9525">
            <a:solidFill>
              <a:srgbClr val="EE0000"/>
            </a:solidFill>
            <a:prstDash val="solid"/>
            <a:round/>
            <a:headEnd len="sm" w="sm" type="none"/>
            <a:tailEnd len="sm" w="sm" type="none"/>
          </a:ln>
        </p:spPr>
      </p:cxnSp>
      <p:sp>
        <p:nvSpPr>
          <p:cNvPr id="237" name="Google Shape;237;p45"/>
          <p:cNvSpPr txBox="1"/>
          <p:nvPr>
            <p:ph idx="1" type="subTitle"/>
          </p:nvPr>
        </p:nvSpPr>
        <p:spPr>
          <a:xfrm>
            <a:off x="335831" y="41581"/>
            <a:ext cx="3861516" cy="612225"/>
          </a:xfrm>
          <a:prstGeom prst="rect">
            <a:avLst/>
          </a:prstGeom>
          <a:noFill/>
          <a:ln>
            <a:noFill/>
          </a:ln>
        </p:spPr>
        <p:txBody>
          <a:bodyPr anchorCtr="0" anchor="ctr" bIns="68575" lIns="329175" spcFirstLastPara="1" rIns="68575" wrap="square" tIns="68575">
            <a:noAutofit/>
          </a:bodyPr>
          <a:lstStyle>
            <a:lvl1pPr lvl="0" marR="0" rtl="0" algn="l">
              <a:lnSpc>
                <a:spcPct val="100000"/>
              </a:lnSpc>
              <a:spcBef>
                <a:spcPts val="0"/>
              </a:spcBef>
              <a:spcAft>
                <a:spcPts val="0"/>
              </a:spcAft>
              <a:buClr>
                <a:srgbClr val="EE0000"/>
              </a:buClr>
              <a:buSzPts val="700"/>
              <a:buFont typeface="Overpass SemiBold"/>
              <a:buNone/>
              <a:defRPr b="0" i="0" sz="700" u="none" cap="none" strike="noStrike">
                <a:solidFill>
                  <a:srgbClr val="EE0000"/>
                </a:solidFill>
                <a:latin typeface="Overpass SemiBold"/>
                <a:ea typeface="Overpass SemiBold"/>
                <a:cs typeface="Overpass SemiBold"/>
                <a:sym typeface="Overpass SemiBold"/>
              </a:defRPr>
            </a:lvl1pPr>
            <a:lvl2pPr lvl="1" marR="0" rtl="0" algn="l">
              <a:lnSpc>
                <a:spcPct val="100000"/>
              </a:lnSpc>
              <a:spcBef>
                <a:spcPts val="0"/>
              </a:spcBef>
              <a:spcAft>
                <a:spcPts val="0"/>
              </a:spcAft>
              <a:buClr>
                <a:srgbClr val="EE0000"/>
              </a:buClr>
              <a:buSzPts val="700"/>
              <a:buFont typeface="Overpass SemiBold"/>
              <a:buNone/>
              <a:defRPr b="0" i="0" sz="700" u="none" cap="none" strike="noStrike">
                <a:solidFill>
                  <a:srgbClr val="EE0000"/>
                </a:solidFill>
                <a:latin typeface="Overpass SemiBold"/>
                <a:ea typeface="Overpass SemiBold"/>
                <a:cs typeface="Overpass SemiBold"/>
                <a:sym typeface="Overpass SemiBold"/>
              </a:defRPr>
            </a:lvl2pPr>
            <a:lvl3pPr lvl="2" marR="0" rtl="0" algn="l">
              <a:lnSpc>
                <a:spcPct val="100000"/>
              </a:lnSpc>
              <a:spcBef>
                <a:spcPts val="0"/>
              </a:spcBef>
              <a:spcAft>
                <a:spcPts val="0"/>
              </a:spcAft>
              <a:buClr>
                <a:srgbClr val="EE0000"/>
              </a:buClr>
              <a:buSzPts val="700"/>
              <a:buFont typeface="Overpass SemiBold"/>
              <a:buNone/>
              <a:defRPr b="0" i="0" sz="700" u="none" cap="none" strike="noStrike">
                <a:solidFill>
                  <a:srgbClr val="EE0000"/>
                </a:solidFill>
                <a:latin typeface="Overpass SemiBold"/>
                <a:ea typeface="Overpass SemiBold"/>
                <a:cs typeface="Overpass SemiBold"/>
                <a:sym typeface="Overpass SemiBold"/>
              </a:defRPr>
            </a:lvl3pPr>
            <a:lvl4pPr lvl="3" marR="0" rtl="0" algn="l">
              <a:lnSpc>
                <a:spcPct val="100000"/>
              </a:lnSpc>
              <a:spcBef>
                <a:spcPts val="0"/>
              </a:spcBef>
              <a:spcAft>
                <a:spcPts val="0"/>
              </a:spcAft>
              <a:buClr>
                <a:srgbClr val="EE0000"/>
              </a:buClr>
              <a:buSzPts val="700"/>
              <a:buFont typeface="Overpass SemiBold"/>
              <a:buNone/>
              <a:defRPr b="0" i="0" sz="700" u="none" cap="none" strike="noStrike">
                <a:solidFill>
                  <a:srgbClr val="EE0000"/>
                </a:solidFill>
                <a:latin typeface="Overpass SemiBold"/>
                <a:ea typeface="Overpass SemiBold"/>
                <a:cs typeface="Overpass SemiBold"/>
                <a:sym typeface="Overpass SemiBold"/>
              </a:defRPr>
            </a:lvl4pPr>
            <a:lvl5pPr lvl="4" marR="0" rtl="0" algn="l">
              <a:lnSpc>
                <a:spcPct val="100000"/>
              </a:lnSpc>
              <a:spcBef>
                <a:spcPts val="0"/>
              </a:spcBef>
              <a:spcAft>
                <a:spcPts val="0"/>
              </a:spcAft>
              <a:buClr>
                <a:srgbClr val="EE0000"/>
              </a:buClr>
              <a:buSzPts val="700"/>
              <a:buFont typeface="Overpass SemiBold"/>
              <a:buNone/>
              <a:defRPr b="0" i="0" sz="700" u="none" cap="none" strike="noStrike">
                <a:solidFill>
                  <a:srgbClr val="EE0000"/>
                </a:solidFill>
                <a:latin typeface="Overpass SemiBold"/>
                <a:ea typeface="Overpass SemiBold"/>
                <a:cs typeface="Overpass SemiBold"/>
                <a:sym typeface="Overpass SemiBold"/>
              </a:defRPr>
            </a:lvl5pPr>
            <a:lvl6pPr lvl="5" marR="0" rtl="0" algn="l">
              <a:lnSpc>
                <a:spcPct val="100000"/>
              </a:lnSpc>
              <a:spcBef>
                <a:spcPts val="0"/>
              </a:spcBef>
              <a:spcAft>
                <a:spcPts val="0"/>
              </a:spcAft>
              <a:buClr>
                <a:srgbClr val="EE0000"/>
              </a:buClr>
              <a:buSzPts val="700"/>
              <a:buFont typeface="Overpass SemiBold"/>
              <a:buNone/>
              <a:defRPr b="0" i="0" sz="700" u="none" cap="none" strike="noStrike">
                <a:solidFill>
                  <a:srgbClr val="EE0000"/>
                </a:solidFill>
                <a:latin typeface="Overpass SemiBold"/>
                <a:ea typeface="Overpass SemiBold"/>
                <a:cs typeface="Overpass SemiBold"/>
                <a:sym typeface="Overpass SemiBold"/>
              </a:defRPr>
            </a:lvl6pPr>
            <a:lvl7pPr lvl="6" marR="0" rtl="0" algn="l">
              <a:lnSpc>
                <a:spcPct val="100000"/>
              </a:lnSpc>
              <a:spcBef>
                <a:spcPts val="0"/>
              </a:spcBef>
              <a:spcAft>
                <a:spcPts val="0"/>
              </a:spcAft>
              <a:buClr>
                <a:srgbClr val="EE0000"/>
              </a:buClr>
              <a:buSzPts val="700"/>
              <a:buFont typeface="Overpass SemiBold"/>
              <a:buNone/>
              <a:defRPr b="0" i="0" sz="700" u="none" cap="none" strike="noStrike">
                <a:solidFill>
                  <a:srgbClr val="EE0000"/>
                </a:solidFill>
                <a:latin typeface="Overpass SemiBold"/>
                <a:ea typeface="Overpass SemiBold"/>
                <a:cs typeface="Overpass SemiBold"/>
                <a:sym typeface="Overpass SemiBold"/>
              </a:defRPr>
            </a:lvl7pPr>
            <a:lvl8pPr lvl="7" marR="0" rtl="0" algn="l">
              <a:lnSpc>
                <a:spcPct val="100000"/>
              </a:lnSpc>
              <a:spcBef>
                <a:spcPts val="0"/>
              </a:spcBef>
              <a:spcAft>
                <a:spcPts val="0"/>
              </a:spcAft>
              <a:buClr>
                <a:srgbClr val="EE0000"/>
              </a:buClr>
              <a:buSzPts val="700"/>
              <a:buFont typeface="Overpass SemiBold"/>
              <a:buNone/>
              <a:defRPr b="0" i="0" sz="700" u="none" cap="none" strike="noStrike">
                <a:solidFill>
                  <a:srgbClr val="EE0000"/>
                </a:solidFill>
                <a:latin typeface="Overpass SemiBold"/>
                <a:ea typeface="Overpass SemiBold"/>
                <a:cs typeface="Overpass SemiBold"/>
                <a:sym typeface="Overpass SemiBold"/>
              </a:defRPr>
            </a:lvl8pPr>
            <a:lvl9pPr lvl="8" marR="0" rtl="0" algn="l">
              <a:lnSpc>
                <a:spcPct val="100000"/>
              </a:lnSpc>
              <a:spcBef>
                <a:spcPts val="0"/>
              </a:spcBef>
              <a:spcAft>
                <a:spcPts val="0"/>
              </a:spcAft>
              <a:buClr>
                <a:srgbClr val="EE0000"/>
              </a:buClr>
              <a:buSzPts val="700"/>
              <a:buFont typeface="Overpass SemiBold"/>
              <a:buNone/>
              <a:defRPr b="0" i="0" sz="700" u="none" cap="none" strike="noStrike">
                <a:solidFill>
                  <a:srgbClr val="EE0000"/>
                </a:solidFill>
                <a:latin typeface="Overpass SemiBold"/>
                <a:ea typeface="Overpass SemiBold"/>
                <a:cs typeface="Overpass SemiBold"/>
                <a:sym typeface="Overpass SemiBold"/>
              </a:defRPr>
            </a:lvl9pPr>
          </a:lstStyle>
          <a:p/>
        </p:txBody>
      </p:sp>
      <p:cxnSp>
        <p:nvCxnSpPr>
          <p:cNvPr id="238" name="Google Shape;238;p45"/>
          <p:cNvCxnSpPr/>
          <p:nvPr/>
        </p:nvCxnSpPr>
        <p:spPr>
          <a:xfrm rot="10800000">
            <a:off x="335825" y="4800825"/>
            <a:ext cx="0" cy="342675"/>
          </a:xfrm>
          <a:prstGeom prst="straightConnector1">
            <a:avLst/>
          </a:prstGeom>
          <a:noFill/>
          <a:ln cap="flat" cmpd="sng" w="9525">
            <a:solidFill>
              <a:srgbClr val="EE0000"/>
            </a:solidFill>
            <a:prstDash val="solid"/>
            <a:round/>
            <a:headEnd len="sm" w="sm" type="none"/>
            <a:tailEnd len="sm" w="sm" type="none"/>
          </a:ln>
        </p:spPr>
      </p:cxnSp>
      <p:sp>
        <p:nvSpPr>
          <p:cNvPr id="239" name="Google Shape;239;p45"/>
          <p:cNvSpPr txBox="1"/>
          <p:nvPr>
            <p:ph idx="12" type="sldNum"/>
          </p:nvPr>
        </p:nvSpPr>
        <p:spPr>
          <a:xfrm>
            <a:off x="61481" y="4627167"/>
            <a:ext cx="548687" cy="107775"/>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240" name="Google Shape;240;p45"/>
          <p:cNvSpPr txBox="1"/>
          <p:nvPr/>
        </p:nvSpPr>
        <p:spPr>
          <a:xfrm>
            <a:off x="7551023" y="202377"/>
            <a:ext cx="1214404" cy="224100"/>
          </a:xfrm>
          <a:prstGeom prst="rect">
            <a:avLst/>
          </a:prstGeom>
          <a:noFill/>
          <a:ln>
            <a:noFill/>
          </a:ln>
        </p:spPr>
        <p:txBody>
          <a:bodyPr anchorCtr="0" anchor="b" bIns="0" lIns="0" spcFirstLastPara="1" rIns="0" wrap="square" tIns="0">
            <a:noAutofit/>
          </a:bodyPr>
          <a:lstStyle/>
          <a:p>
            <a:pPr indent="0" lvl="0" marL="0" marR="0" rtl="0" algn="r">
              <a:lnSpc>
                <a:spcPct val="150000"/>
              </a:lnSpc>
              <a:spcBef>
                <a:spcPts val="0"/>
              </a:spcBef>
              <a:spcAft>
                <a:spcPts val="0"/>
              </a:spcAft>
              <a:buClr>
                <a:srgbClr val="000000"/>
              </a:buClr>
              <a:buSzPts val="500"/>
              <a:buFont typeface="Arial"/>
              <a:buNone/>
            </a:pPr>
            <a:r>
              <a:rPr b="1" i="0" lang="en" sz="500" u="none" cap="none" strike="noStrike">
                <a:solidFill>
                  <a:srgbClr val="666666"/>
                </a:solidFill>
                <a:latin typeface="Overpass"/>
                <a:ea typeface="Overpass"/>
                <a:cs typeface="Overpass"/>
                <a:sym typeface="Overpass"/>
              </a:rPr>
              <a:t>CONFIDENTIAL </a:t>
            </a:r>
            <a:r>
              <a:rPr b="0" i="0" lang="en" sz="500" u="none" cap="none" strike="noStrike">
                <a:solidFill>
                  <a:srgbClr val="666666"/>
                </a:solidFill>
                <a:latin typeface="Overpass Light"/>
                <a:ea typeface="Overpass Light"/>
                <a:cs typeface="Overpass Light"/>
                <a:sym typeface="Overpass Light"/>
              </a:rPr>
              <a:t>Designator</a:t>
            </a:r>
            <a:endParaRPr b="0" i="0" sz="500" u="none" cap="none" strike="noStrike">
              <a:solidFill>
                <a:srgbClr val="666666"/>
              </a:solidFill>
              <a:latin typeface="Overpass Light"/>
              <a:ea typeface="Overpass Light"/>
              <a:cs typeface="Overpass Light"/>
              <a:sym typeface="Overpass Light"/>
            </a:endParaRPr>
          </a:p>
        </p:txBody>
      </p:sp>
      <p:pic>
        <p:nvPicPr>
          <p:cNvPr id="241" name="Google Shape;241;p45"/>
          <p:cNvPicPr preferRelativeResize="0"/>
          <p:nvPr/>
        </p:nvPicPr>
        <p:blipFill rotWithShape="1">
          <a:blip r:embed="rId2">
            <a:alphaModFix/>
          </a:blip>
          <a:srcRect b="316" l="0" r="0" t="327"/>
          <a:stretch/>
        </p:blipFill>
        <p:spPr>
          <a:xfrm>
            <a:off x="8033460" y="4734938"/>
            <a:ext cx="731705" cy="171048"/>
          </a:xfrm>
          <a:prstGeom prst="rect">
            <a:avLst/>
          </a:prstGeom>
          <a:noFill/>
          <a:ln>
            <a:noFill/>
          </a:ln>
        </p:spPr>
      </p:pic>
      <p:sp>
        <p:nvSpPr>
          <p:cNvPr id="242" name="Google Shape;242;p45"/>
          <p:cNvSpPr txBox="1"/>
          <p:nvPr>
            <p:ph idx="2" type="subTitle"/>
          </p:nvPr>
        </p:nvSpPr>
        <p:spPr>
          <a:xfrm>
            <a:off x="663788" y="4627163"/>
            <a:ext cx="6887173" cy="419625"/>
          </a:xfrm>
          <a:prstGeom prst="rect">
            <a:avLst/>
          </a:prstGeom>
          <a:noFill/>
          <a:ln>
            <a:noFill/>
          </a:ln>
        </p:spPr>
        <p:txBody>
          <a:bodyPr anchorCtr="0" anchor="b" bIns="68575" lIns="68575" spcFirstLastPara="1" rIns="68575" wrap="square" tIns="68575">
            <a:noAutofit/>
          </a:bodyPr>
          <a:lstStyle>
            <a:lvl1pPr lvl="0" marR="0" rtl="0" algn="l">
              <a:lnSpc>
                <a:spcPct val="142000"/>
              </a:lnSpc>
              <a:spcBef>
                <a:spcPts val="0"/>
              </a:spcBef>
              <a:spcAft>
                <a:spcPts val="0"/>
              </a:spcAft>
              <a:buClr>
                <a:srgbClr val="000000"/>
              </a:buClr>
              <a:buSzPts val="500"/>
              <a:buFont typeface="Arial"/>
              <a:buNone/>
              <a:defRPr b="0" i="0" sz="500" u="none" cap="none" strike="noStrike">
                <a:solidFill>
                  <a:srgbClr val="4D4D4F"/>
                </a:solidFill>
                <a:latin typeface="Arial"/>
                <a:ea typeface="Arial"/>
                <a:cs typeface="Arial"/>
                <a:sym typeface="Arial"/>
              </a:defRPr>
            </a:lvl1pPr>
            <a:lvl2pPr lvl="1" marR="0" rtl="0" algn="l">
              <a:lnSpc>
                <a:spcPct val="142000"/>
              </a:lnSpc>
              <a:spcBef>
                <a:spcPts val="0"/>
              </a:spcBef>
              <a:spcAft>
                <a:spcPts val="0"/>
              </a:spcAft>
              <a:buClr>
                <a:srgbClr val="000000"/>
              </a:buClr>
              <a:buSzPts val="500"/>
              <a:buFont typeface="Arial"/>
              <a:buNone/>
              <a:defRPr b="0" i="0" sz="500" u="none" cap="none" strike="noStrike">
                <a:solidFill>
                  <a:srgbClr val="4D4D4F"/>
                </a:solidFill>
                <a:latin typeface="Arial"/>
                <a:ea typeface="Arial"/>
                <a:cs typeface="Arial"/>
                <a:sym typeface="Arial"/>
              </a:defRPr>
            </a:lvl2pPr>
            <a:lvl3pPr lvl="2" marR="0" rtl="0" algn="l">
              <a:lnSpc>
                <a:spcPct val="142000"/>
              </a:lnSpc>
              <a:spcBef>
                <a:spcPts val="0"/>
              </a:spcBef>
              <a:spcAft>
                <a:spcPts val="0"/>
              </a:spcAft>
              <a:buClr>
                <a:srgbClr val="000000"/>
              </a:buClr>
              <a:buSzPts val="500"/>
              <a:buFont typeface="Arial"/>
              <a:buNone/>
              <a:defRPr b="0" i="0" sz="500" u="none" cap="none" strike="noStrike">
                <a:solidFill>
                  <a:srgbClr val="4D4D4F"/>
                </a:solidFill>
                <a:latin typeface="Arial"/>
                <a:ea typeface="Arial"/>
                <a:cs typeface="Arial"/>
                <a:sym typeface="Arial"/>
              </a:defRPr>
            </a:lvl3pPr>
            <a:lvl4pPr lvl="3" marR="0" rtl="0" algn="l">
              <a:lnSpc>
                <a:spcPct val="142000"/>
              </a:lnSpc>
              <a:spcBef>
                <a:spcPts val="0"/>
              </a:spcBef>
              <a:spcAft>
                <a:spcPts val="0"/>
              </a:spcAft>
              <a:buClr>
                <a:srgbClr val="000000"/>
              </a:buClr>
              <a:buSzPts val="500"/>
              <a:buFont typeface="Arial"/>
              <a:buNone/>
              <a:defRPr b="0" i="0" sz="500" u="none" cap="none" strike="noStrike">
                <a:solidFill>
                  <a:srgbClr val="4D4D4F"/>
                </a:solidFill>
                <a:latin typeface="Arial"/>
                <a:ea typeface="Arial"/>
                <a:cs typeface="Arial"/>
                <a:sym typeface="Arial"/>
              </a:defRPr>
            </a:lvl4pPr>
            <a:lvl5pPr lvl="4" marR="0" rtl="0" algn="l">
              <a:lnSpc>
                <a:spcPct val="142000"/>
              </a:lnSpc>
              <a:spcBef>
                <a:spcPts val="0"/>
              </a:spcBef>
              <a:spcAft>
                <a:spcPts val="0"/>
              </a:spcAft>
              <a:buClr>
                <a:srgbClr val="000000"/>
              </a:buClr>
              <a:buSzPts val="500"/>
              <a:buFont typeface="Arial"/>
              <a:buNone/>
              <a:defRPr b="0" i="0" sz="500" u="none" cap="none" strike="noStrike">
                <a:solidFill>
                  <a:srgbClr val="4D4D4F"/>
                </a:solidFill>
                <a:latin typeface="Arial"/>
                <a:ea typeface="Arial"/>
                <a:cs typeface="Arial"/>
                <a:sym typeface="Arial"/>
              </a:defRPr>
            </a:lvl5pPr>
            <a:lvl6pPr lvl="5" marR="0" rtl="0" algn="l">
              <a:lnSpc>
                <a:spcPct val="142000"/>
              </a:lnSpc>
              <a:spcBef>
                <a:spcPts val="0"/>
              </a:spcBef>
              <a:spcAft>
                <a:spcPts val="0"/>
              </a:spcAft>
              <a:buClr>
                <a:srgbClr val="000000"/>
              </a:buClr>
              <a:buSzPts val="500"/>
              <a:buFont typeface="Arial"/>
              <a:buNone/>
              <a:defRPr b="0" i="0" sz="500" u="none" cap="none" strike="noStrike">
                <a:solidFill>
                  <a:srgbClr val="4D4D4F"/>
                </a:solidFill>
                <a:latin typeface="Arial"/>
                <a:ea typeface="Arial"/>
                <a:cs typeface="Arial"/>
                <a:sym typeface="Arial"/>
              </a:defRPr>
            </a:lvl6pPr>
            <a:lvl7pPr lvl="6" marR="0" rtl="0" algn="l">
              <a:lnSpc>
                <a:spcPct val="142000"/>
              </a:lnSpc>
              <a:spcBef>
                <a:spcPts val="0"/>
              </a:spcBef>
              <a:spcAft>
                <a:spcPts val="0"/>
              </a:spcAft>
              <a:buClr>
                <a:srgbClr val="000000"/>
              </a:buClr>
              <a:buSzPts val="500"/>
              <a:buFont typeface="Arial"/>
              <a:buNone/>
              <a:defRPr b="0" i="0" sz="500" u="none" cap="none" strike="noStrike">
                <a:solidFill>
                  <a:srgbClr val="4D4D4F"/>
                </a:solidFill>
                <a:latin typeface="Arial"/>
                <a:ea typeface="Arial"/>
                <a:cs typeface="Arial"/>
                <a:sym typeface="Arial"/>
              </a:defRPr>
            </a:lvl7pPr>
            <a:lvl8pPr lvl="7" marR="0" rtl="0" algn="l">
              <a:lnSpc>
                <a:spcPct val="142000"/>
              </a:lnSpc>
              <a:spcBef>
                <a:spcPts val="0"/>
              </a:spcBef>
              <a:spcAft>
                <a:spcPts val="0"/>
              </a:spcAft>
              <a:buClr>
                <a:srgbClr val="000000"/>
              </a:buClr>
              <a:buSzPts val="500"/>
              <a:buFont typeface="Arial"/>
              <a:buNone/>
              <a:defRPr b="0" i="0" sz="500" u="none" cap="none" strike="noStrike">
                <a:solidFill>
                  <a:srgbClr val="4D4D4F"/>
                </a:solidFill>
                <a:latin typeface="Arial"/>
                <a:ea typeface="Arial"/>
                <a:cs typeface="Arial"/>
                <a:sym typeface="Arial"/>
              </a:defRPr>
            </a:lvl8pPr>
            <a:lvl9pPr lvl="8" marR="0" rtl="0" algn="l">
              <a:lnSpc>
                <a:spcPct val="142000"/>
              </a:lnSpc>
              <a:spcBef>
                <a:spcPts val="0"/>
              </a:spcBef>
              <a:spcAft>
                <a:spcPts val="0"/>
              </a:spcAft>
              <a:buClr>
                <a:srgbClr val="000000"/>
              </a:buClr>
              <a:buSzPts val="500"/>
              <a:buFont typeface="Arial"/>
              <a:buNone/>
              <a:defRPr b="0" i="0" sz="500" u="none" cap="none" strike="noStrike">
                <a:solidFill>
                  <a:srgbClr val="4D4D4F"/>
                </a:solidFill>
                <a:latin typeface="Arial"/>
                <a:ea typeface="Arial"/>
                <a:cs typeface="Arial"/>
                <a:sym typeface="Aria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55" name="Shape 255"/>
        <p:cNvGrpSpPr/>
        <p:nvPr/>
      </p:nvGrpSpPr>
      <p:grpSpPr>
        <a:xfrm>
          <a:off x="0" y="0"/>
          <a:ext cx="0" cy="0"/>
          <a:chOff x="0" y="0"/>
          <a:chExt cx="0" cy="0"/>
        </a:xfrm>
      </p:grpSpPr>
      <p:sp>
        <p:nvSpPr>
          <p:cNvPr id="256" name="Google Shape;256;p47"/>
          <p:cNvSpPr txBox="1"/>
          <p:nvPr>
            <p:ph type="title"/>
          </p:nvPr>
        </p:nvSpPr>
        <p:spPr>
          <a:xfrm>
            <a:off x="663840" y="653760"/>
            <a:ext cx="7816320" cy="414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47"/>
          <p:cNvSpPr txBox="1"/>
          <p:nvPr>
            <p:ph idx="1" type="body"/>
          </p:nvPr>
        </p:nvSpPr>
        <p:spPr>
          <a:xfrm>
            <a:off x="335880" y="41400"/>
            <a:ext cx="3861360" cy="61200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58" name="Shape 258"/>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59" name="Shape 259"/>
        <p:cNvGrpSpPr/>
        <p:nvPr/>
      </p:nvGrpSpPr>
      <p:grpSpPr>
        <a:xfrm>
          <a:off x="0" y="0"/>
          <a:ext cx="0" cy="0"/>
          <a:chOff x="0" y="0"/>
          <a:chExt cx="0" cy="0"/>
        </a:xfrm>
      </p:grpSpPr>
      <p:sp>
        <p:nvSpPr>
          <p:cNvPr id="260" name="Google Shape;260;p49"/>
          <p:cNvSpPr txBox="1"/>
          <p:nvPr>
            <p:ph type="title"/>
          </p:nvPr>
        </p:nvSpPr>
        <p:spPr>
          <a:xfrm>
            <a:off x="663840" y="653760"/>
            <a:ext cx="7816320" cy="414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1" name="Google Shape;261;p49"/>
          <p:cNvSpPr txBox="1"/>
          <p:nvPr>
            <p:ph idx="1" type="subTitle"/>
          </p:nvPr>
        </p:nvSpPr>
        <p:spPr>
          <a:xfrm>
            <a:off x="335880" y="41400"/>
            <a:ext cx="3861360" cy="612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62" name="Shape 262"/>
        <p:cNvGrpSpPr/>
        <p:nvPr/>
      </p:nvGrpSpPr>
      <p:grpSpPr>
        <a:xfrm>
          <a:off x="0" y="0"/>
          <a:ext cx="0" cy="0"/>
          <a:chOff x="0" y="0"/>
          <a:chExt cx="0" cy="0"/>
        </a:xfrm>
      </p:grpSpPr>
      <p:sp>
        <p:nvSpPr>
          <p:cNvPr id="263" name="Google Shape;263;p50"/>
          <p:cNvSpPr txBox="1"/>
          <p:nvPr>
            <p:ph type="title"/>
          </p:nvPr>
        </p:nvSpPr>
        <p:spPr>
          <a:xfrm>
            <a:off x="663840" y="653760"/>
            <a:ext cx="7816320" cy="414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50"/>
          <p:cNvSpPr txBox="1"/>
          <p:nvPr>
            <p:ph idx="1" type="body"/>
          </p:nvPr>
        </p:nvSpPr>
        <p:spPr>
          <a:xfrm>
            <a:off x="335880" y="41400"/>
            <a:ext cx="1884240" cy="61200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5" name="Google Shape;265;p50"/>
          <p:cNvSpPr txBox="1"/>
          <p:nvPr>
            <p:ph idx="2" type="body"/>
          </p:nvPr>
        </p:nvSpPr>
        <p:spPr>
          <a:xfrm>
            <a:off x="2314800" y="41400"/>
            <a:ext cx="1884240" cy="61200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6" name="Shape 266"/>
        <p:cNvGrpSpPr/>
        <p:nvPr/>
      </p:nvGrpSpPr>
      <p:grpSpPr>
        <a:xfrm>
          <a:off x="0" y="0"/>
          <a:ext cx="0" cy="0"/>
          <a:chOff x="0" y="0"/>
          <a:chExt cx="0" cy="0"/>
        </a:xfrm>
      </p:grpSpPr>
      <p:sp>
        <p:nvSpPr>
          <p:cNvPr id="267" name="Google Shape;267;p51"/>
          <p:cNvSpPr txBox="1"/>
          <p:nvPr>
            <p:ph type="title"/>
          </p:nvPr>
        </p:nvSpPr>
        <p:spPr>
          <a:xfrm>
            <a:off x="663840" y="653760"/>
            <a:ext cx="7816320" cy="414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68" name="Shape 268"/>
        <p:cNvGrpSpPr/>
        <p:nvPr/>
      </p:nvGrpSpPr>
      <p:grpSpPr>
        <a:xfrm>
          <a:off x="0" y="0"/>
          <a:ext cx="0" cy="0"/>
          <a:chOff x="0" y="0"/>
          <a:chExt cx="0" cy="0"/>
        </a:xfrm>
      </p:grpSpPr>
      <p:sp>
        <p:nvSpPr>
          <p:cNvPr id="269" name="Google Shape;269;p52"/>
          <p:cNvSpPr txBox="1"/>
          <p:nvPr>
            <p:ph idx="1" type="subTitle"/>
          </p:nvPr>
        </p:nvSpPr>
        <p:spPr>
          <a:xfrm>
            <a:off x="663840" y="653760"/>
            <a:ext cx="7816320" cy="1923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0" name="Shape 270"/>
        <p:cNvGrpSpPr/>
        <p:nvPr/>
      </p:nvGrpSpPr>
      <p:grpSpPr>
        <a:xfrm>
          <a:off x="0" y="0"/>
          <a:ext cx="0" cy="0"/>
          <a:chOff x="0" y="0"/>
          <a:chExt cx="0" cy="0"/>
        </a:xfrm>
      </p:grpSpPr>
      <p:sp>
        <p:nvSpPr>
          <p:cNvPr id="271" name="Google Shape;271;p53"/>
          <p:cNvSpPr txBox="1"/>
          <p:nvPr>
            <p:ph type="title"/>
          </p:nvPr>
        </p:nvSpPr>
        <p:spPr>
          <a:xfrm>
            <a:off x="663840" y="653760"/>
            <a:ext cx="7816320" cy="414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2" name="Google Shape;272;p53"/>
          <p:cNvSpPr txBox="1"/>
          <p:nvPr>
            <p:ph idx="1" type="body"/>
          </p:nvPr>
        </p:nvSpPr>
        <p:spPr>
          <a:xfrm>
            <a:off x="335880" y="41400"/>
            <a:ext cx="1884240" cy="29160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3" name="Google Shape;273;p53"/>
          <p:cNvSpPr txBox="1"/>
          <p:nvPr>
            <p:ph idx="2" type="body"/>
          </p:nvPr>
        </p:nvSpPr>
        <p:spPr>
          <a:xfrm>
            <a:off x="2314800" y="41400"/>
            <a:ext cx="1884240" cy="61200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4" name="Google Shape;274;p53"/>
          <p:cNvSpPr txBox="1"/>
          <p:nvPr>
            <p:ph idx="3" type="body"/>
          </p:nvPr>
        </p:nvSpPr>
        <p:spPr>
          <a:xfrm>
            <a:off x="335880" y="361080"/>
            <a:ext cx="1884240" cy="29160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75" name="Shape 275"/>
        <p:cNvGrpSpPr/>
        <p:nvPr/>
      </p:nvGrpSpPr>
      <p:grpSpPr>
        <a:xfrm>
          <a:off x="0" y="0"/>
          <a:ext cx="0" cy="0"/>
          <a:chOff x="0" y="0"/>
          <a:chExt cx="0" cy="0"/>
        </a:xfrm>
      </p:grpSpPr>
      <p:sp>
        <p:nvSpPr>
          <p:cNvPr id="276" name="Google Shape;276;p54"/>
          <p:cNvSpPr txBox="1"/>
          <p:nvPr>
            <p:ph type="title"/>
          </p:nvPr>
        </p:nvSpPr>
        <p:spPr>
          <a:xfrm>
            <a:off x="663840" y="653760"/>
            <a:ext cx="7816320" cy="414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7" name="Google Shape;277;p54"/>
          <p:cNvSpPr txBox="1"/>
          <p:nvPr>
            <p:ph idx="1" type="body"/>
          </p:nvPr>
        </p:nvSpPr>
        <p:spPr>
          <a:xfrm>
            <a:off x="335880" y="41400"/>
            <a:ext cx="1884240" cy="61200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8" name="Google Shape;278;p54"/>
          <p:cNvSpPr txBox="1"/>
          <p:nvPr>
            <p:ph idx="2" type="body"/>
          </p:nvPr>
        </p:nvSpPr>
        <p:spPr>
          <a:xfrm>
            <a:off x="2314800" y="41400"/>
            <a:ext cx="1884240" cy="29160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9" name="Google Shape;279;p54"/>
          <p:cNvSpPr txBox="1"/>
          <p:nvPr>
            <p:ph idx="3" type="body"/>
          </p:nvPr>
        </p:nvSpPr>
        <p:spPr>
          <a:xfrm>
            <a:off x="2314800" y="361080"/>
            <a:ext cx="1884240" cy="29160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80" name="Shape 280"/>
        <p:cNvGrpSpPr/>
        <p:nvPr/>
      </p:nvGrpSpPr>
      <p:grpSpPr>
        <a:xfrm>
          <a:off x="0" y="0"/>
          <a:ext cx="0" cy="0"/>
          <a:chOff x="0" y="0"/>
          <a:chExt cx="0" cy="0"/>
        </a:xfrm>
      </p:grpSpPr>
      <p:sp>
        <p:nvSpPr>
          <p:cNvPr id="281" name="Google Shape;281;p55"/>
          <p:cNvSpPr txBox="1"/>
          <p:nvPr>
            <p:ph type="title"/>
          </p:nvPr>
        </p:nvSpPr>
        <p:spPr>
          <a:xfrm>
            <a:off x="663840" y="653760"/>
            <a:ext cx="7816320" cy="414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2" name="Google Shape;282;p55"/>
          <p:cNvSpPr txBox="1"/>
          <p:nvPr>
            <p:ph idx="1" type="body"/>
          </p:nvPr>
        </p:nvSpPr>
        <p:spPr>
          <a:xfrm>
            <a:off x="335880" y="41400"/>
            <a:ext cx="1884240" cy="29160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3" name="Google Shape;283;p55"/>
          <p:cNvSpPr txBox="1"/>
          <p:nvPr>
            <p:ph idx="2" type="body"/>
          </p:nvPr>
        </p:nvSpPr>
        <p:spPr>
          <a:xfrm>
            <a:off x="2314800" y="41400"/>
            <a:ext cx="1884240" cy="29160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4" name="Google Shape;284;p55"/>
          <p:cNvSpPr txBox="1"/>
          <p:nvPr>
            <p:ph idx="3" type="body"/>
          </p:nvPr>
        </p:nvSpPr>
        <p:spPr>
          <a:xfrm>
            <a:off x="335880" y="361080"/>
            <a:ext cx="3861360" cy="29160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85" name="Shape 285"/>
        <p:cNvGrpSpPr/>
        <p:nvPr/>
      </p:nvGrpSpPr>
      <p:grpSpPr>
        <a:xfrm>
          <a:off x="0" y="0"/>
          <a:ext cx="0" cy="0"/>
          <a:chOff x="0" y="0"/>
          <a:chExt cx="0" cy="0"/>
        </a:xfrm>
      </p:grpSpPr>
      <p:sp>
        <p:nvSpPr>
          <p:cNvPr id="286" name="Google Shape;286;p56"/>
          <p:cNvSpPr txBox="1"/>
          <p:nvPr>
            <p:ph type="title"/>
          </p:nvPr>
        </p:nvSpPr>
        <p:spPr>
          <a:xfrm>
            <a:off x="663840" y="653760"/>
            <a:ext cx="7816320" cy="414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7" name="Google Shape;287;p56"/>
          <p:cNvSpPr txBox="1"/>
          <p:nvPr>
            <p:ph idx="1" type="body"/>
          </p:nvPr>
        </p:nvSpPr>
        <p:spPr>
          <a:xfrm>
            <a:off x="335880" y="41400"/>
            <a:ext cx="3861360" cy="29160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8" name="Google Shape;288;p56"/>
          <p:cNvSpPr txBox="1"/>
          <p:nvPr>
            <p:ph idx="2" type="body"/>
          </p:nvPr>
        </p:nvSpPr>
        <p:spPr>
          <a:xfrm>
            <a:off x="335880" y="361080"/>
            <a:ext cx="3861360" cy="29160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89" name="Shape 289"/>
        <p:cNvGrpSpPr/>
        <p:nvPr/>
      </p:nvGrpSpPr>
      <p:grpSpPr>
        <a:xfrm>
          <a:off x="0" y="0"/>
          <a:ext cx="0" cy="0"/>
          <a:chOff x="0" y="0"/>
          <a:chExt cx="0" cy="0"/>
        </a:xfrm>
      </p:grpSpPr>
      <p:sp>
        <p:nvSpPr>
          <p:cNvPr id="290" name="Google Shape;290;p57"/>
          <p:cNvSpPr txBox="1"/>
          <p:nvPr>
            <p:ph type="title"/>
          </p:nvPr>
        </p:nvSpPr>
        <p:spPr>
          <a:xfrm>
            <a:off x="663840" y="653760"/>
            <a:ext cx="7816320" cy="414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1" name="Google Shape;291;p57"/>
          <p:cNvSpPr txBox="1"/>
          <p:nvPr>
            <p:ph idx="1" type="body"/>
          </p:nvPr>
        </p:nvSpPr>
        <p:spPr>
          <a:xfrm>
            <a:off x="335880" y="41400"/>
            <a:ext cx="1884240" cy="29160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2" name="Google Shape;292;p57"/>
          <p:cNvSpPr txBox="1"/>
          <p:nvPr>
            <p:ph idx="2" type="body"/>
          </p:nvPr>
        </p:nvSpPr>
        <p:spPr>
          <a:xfrm>
            <a:off x="2314800" y="41400"/>
            <a:ext cx="1884240" cy="29160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3" name="Google Shape;293;p57"/>
          <p:cNvSpPr txBox="1"/>
          <p:nvPr>
            <p:ph idx="3" type="body"/>
          </p:nvPr>
        </p:nvSpPr>
        <p:spPr>
          <a:xfrm>
            <a:off x="335880" y="361080"/>
            <a:ext cx="1884240" cy="29160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4" name="Google Shape;294;p57"/>
          <p:cNvSpPr txBox="1"/>
          <p:nvPr>
            <p:ph idx="4" type="body"/>
          </p:nvPr>
        </p:nvSpPr>
        <p:spPr>
          <a:xfrm>
            <a:off x="2314800" y="361080"/>
            <a:ext cx="1884240" cy="29160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95" name="Shape 295"/>
        <p:cNvGrpSpPr/>
        <p:nvPr/>
      </p:nvGrpSpPr>
      <p:grpSpPr>
        <a:xfrm>
          <a:off x="0" y="0"/>
          <a:ext cx="0" cy="0"/>
          <a:chOff x="0" y="0"/>
          <a:chExt cx="0" cy="0"/>
        </a:xfrm>
      </p:grpSpPr>
      <p:sp>
        <p:nvSpPr>
          <p:cNvPr id="296" name="Google Shape;296;p58"/>
          <p:cNvSpPr txBox="1"/>
          <p:nvPr>
            <p:ph type="title"/>
          </p:nvPr>
        </p:nvSpPr>
        <p:spPr>
          <a:xfrm>
            <a:off x="663840" y="653760"/>
            <a:ext cx="7816320" cy="414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7" name="Google Shape;297;p58"/>
          <p:cNvSpPr txBox="1"/>
          <p:nvPr>
            <p:ph idx="1" type="body"/>
          </p:nvPr>
        </p:nvSpPr>
        <p:spPr>
          <a:xfrm>
            <a:off x="335880" y="41400"/>
            <a:ext cx="1243080" cy="29160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8" name="Google Shape;298;p58"/>
          <p:cNvSpPr txBox="1"/>
          <p:nvPr>
            <p:ph idx="2" type="body"/>
          </p:nvPr>
        </p:nvSpPr>
        <p:spPr>
          <a:xfrm>
            <a:off x="1641600" y="41400"/>
            <a:ext cx="1243080" cy="29160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9" name="Google Shape;299;p58"/>
          <p:cNvSpPr txBox="1"/>
          <p:nvPr>
            <p:ph idx="3" type="body"/>
          </p:nvPr>
        </p:nvSpPr>
        <p:spPr>
          <a:xfrm>
            <a:off x="2946960" y="41400"/>
            <a:ext cx="1243080" cy="29160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0" name="Google Shape;300;p58"/>
          <p:cNvSpPr txBox="1"/>
          <p:nvPr>
            <p:ph idx="4" type="body"/>
          </p:nvPr>
        </p:nvSpPr>
        <p:spPr>
          <a:xfrm>
            <a:off x="335880" y="361080"/>
            <a:ext cx="1243080" cy="29160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1" name="Google Shape;301;p58"/>
          <p:cNvSpPr txBox="1"/>
          <p:nvPr>
            <p:ph idx="5" type="body"/>
          </p:nvPr>
        </p:nvSpPr>
        <p:spPr>
          <a:xfrm>
            <a:off x="1641600" y="361080"/>
            <a:ext cx="1243080" cy="29160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2" name="Google Shape;302;p58"/>
          <p:cNvSpPr txBox="1"/>
          <p:nvPr>
            <p:ph idx="6" type="body"/>
          </p:nvPr>
        </p:nvSpPr>
        <p:spPr>
          <a:xfrm>
            <a:off x="2946960" y="361080"/>
            <a:ext cx="1243080" cy="29160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6.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19" Type="http://schemas.openxmlformats.org/officeDocument/2006/relationships/slideLayout" Target="../slideLayouts/slideLayout29.xml"/><Relationship Id="rId6" Type="http://schemas.openxmlformats.org/officeDocument/2006/relationships/slideLayout" Target="../slideLayouts/slideLayout16.xml"/><Relationship Id="rId18" Type="http://schemas.openxmlformats.org/officeDocument/2006/relationships/slideLayout" Target="../slideLayouts/slideLayout28.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5"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1.xml"/><Relationship Id="rId10" Type="http://schemas.openxmlformats.org/officeDocument/2006/relationships/slideLayout" Target="../slideLayouts/slideLayout40.xml"/><Relationship Id="rId12" Type="http://schemas.openxmlformats.org/officeDocument/2006/relationships/theme" Target="../theme/theme2.xml"/><Relationship Id="rId1" Type="http://schemas.openxmlformats.org/officeDocument/2006/relationships/image" Target="../media/image1.png"/><Relationship Id="rId2" Type="http://schemas.openxmlformats.org/officeDocument/2006/relationships/image" Target="../media/image25.png"/><Relationship Id="rId3" Type="http://schemas.openxmlformats.org/officeDocument/2006/relationships/slideLayout" Target="../slideLayouts/slideLayout33.xml"/><Relationship Id="rId4" Type="http://schemas.openxmlformats.org/officeDocument/2006/relationships/slideLayout" Target="../slideLayouts/slideLayout34.xml"/><Relationship Id="rId9" Type="http://schemas.openxmlformats.org/officeDocument/2006/relationships/slideLayout" Target="../slideLayouts/slideLayout39.xml"/><Relationship Id="rId5" Type="http://schemas.openxmlformats.org/officeDocument/2006/relationships/slideLayout" Target="../slideLayouts/slideLayout35.xml"/><Relationship Id="rId6" Type="http://schemas.openxmlformats.org/officeDocument/2006/relationships/slideLayout" Target="../slideLayouts/slideLayout36.xml"/><Relationship Id="rId7" Type="http://schemas.openxmlformats.org/officeDocument/2006/relationships/slideLayout" Target="../slideLayouts/slideLayout37.xml"/><Relationship Id="rId8"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0.xml"/><Relationship Id="rId10" Type="http://schemas.openxmlformats.org/officeDocument/2006/relationships/slideLayout" Target="../slideLayouts/slideLayout49.xml"/><Relationship Id="rId13" Type="http://schemas.openxmlformats.org/officeDocument/2006/relationships/slideLayout" Target="../slideLayouts/slideLayout52.xml"/><Relationship Id="rId12" Type="http://schemas.openxmlformats.org/officeDocument/2006/relationships/slideLayout" Target="../slideLayouts/slideLayout51.xml"/><Relationship Id="rId1" Type="http://schemas.openxmlformats.org/officeDocument/2006/relationships/image" Target="../media/image1.png"/><Relationship Id="rId2" Type="http://schemas.openxmlformats.org/officeDocument/2006/relationships/image" Target="../media/image16.png"/><Relationship Id="rId3" Type="http://schemas.openxmlformats.org/officeDocument/2006/relationships/slideLayout" Target="../slideLayouts/slideLayout42.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5" Type="http://schemas.openxmlformats.org/officeDocument/2006/relationships/theme" Target="../theme/theme5.xml"/><Relationship Id="rId14" Type="http://schemas.openxmlformats.org/officeDocument/2006/relationships/slideLayout" Target="../slideLayouts/slideLayout53.xml"/><Relationship Id="rId5" Type="http://schemas.openxmlformats.org/officeDocument/2006/relationships/slideLayout" Target="../slideLayouts/slideLayout44.xml"/><Relationship Id="rId6" Type="http://schemas.openxmlformats.org/officeDocument/2006/relationships/slideLayout" Target="../slideLayouts/slideLayout45.xml"/><Relationship Id="rId7" Type="http://schemas.openxmlformats.org/officeDocument/2006/relationships/slideLayout" Target="../slideLayouts/slideLayout46.xml"/><Relationship Id="rId8"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03" name="Shape 203"/>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7" r:id="rId2"/>
    <p:sldLayoutId id="2147483678" r:id="rId3"/>
    <p:sldLayoutId id="214748367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207" name="Shape 207"/>
        <p:cNvGrpSpPr/>
        <p:nvPr/>
      </p:nvGrpSpPr>
      <p:grpSpPr>
        <a:xfrm>
          <a:off x="0" y="0"/>
          <a:ext cx="0" cy="0"/>
          <a:chOff x="0" y="0"/>
          <a:chExt cx="0" cy="0"/>
        </a:xfrm>
      </p:grpSpPr>
      <p:pic>
        <p:nvPicPr>
          <p:cNvPr descr="logo_interior_black.png" id="208" name="Google Shape;208;p36"/>
          <p:cNvPicPr preferRelativeResize="0"/>
          <p:nvPr/>
        </p:nvPicPr>
        <p:blipFill rotWithShape="1">
          <a:blip r:embed="rId2">
            <a:alphaModFix/>
          </a:blip>
          <a:srcRect b="385" l="0" r="0" t="396"/>
          <a:stretch/>
        </p:blipFill>
        <p:spPr>
          <a:xfrm>
            <a:off x="8327450" y="4819525"/>
            <a:ext cx="654510" cy="208948"/>
          </a:xfrm>
          <a:prstGeom prst="rect">
            <a:avLst/>
          </a:prstGeom>
          <a:noFill/>
          <a:ln>
            <a:noFill/>
          </a:ln>
        </p:spPr>
      </p:pic>
      <p:sp>
        <p:nvSpPr>
          <p:cNvPr id="209" name="Google Shape;209;p36"/>
          <p:cNvSpPr txBox="1"/>
          <p:nvPr>
            <p:ph type="title"/>
          </p:nvPr>
        </p:nvSpPr>
        <p:spPr>
          <a:xfrm>
            <a:off x="826650" y="0"/>
            <a:ext cx="7490774" cy="1063125"/>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Overpass"/>
              <a:buNone/>
              <a:defRPr b="0" i="0" sz="2800" u="none" cap="none" strike="noStrike">
                <a:solidFill>
                  <a:schemeClr val="dk1"/>
                </a:solidFill>
                <a:latin typeface="Overpass"/>
                <a:ea typeface="Overpass"/>
                <a:cs typeface="Overpass"/>
                <a:sym typeface="Overpass"/>
              </a:defRPr>
            </a:lvl1pPr>
            <a:lvl2pPr lvl="1" marR="0" rtl="0" algn="l">
              <a:lnSpc>
                <a:spcPct val="100000"/>
              </a:lnSpc>
              <a:spcBef>
                <a:spcPts val="0"/>
              </a:spcBef>
              <a:spcAft>
                <a:spcPts val="0"/>
              </a:spcAft>
              <a:buClr>
                <a:schemeClr val="dk1"/>
              </a:buClr>
              <a:buSzPts val="2800"/>
              <a:buFont typeface="Overpass"/>
              <a:buNone/>
              <a:defRPr b="0" i="0" sz="2800" u="none" cap="none" strike="noStrike">
                <a:solidFill>
                  <a:schemeClr val="dk1"/>
                </a:solidFill>
                <a:latin typeface="Overpass"/>
                <a:ea typeface="Overpass"/>
                <a:cs typeface="Overpass"/>
                <a:sym typeface="Overpass"/>
              </a:defRPr>
            </a:lvl2pPr>
            <a:lvl3pPr lvl="2" marR="0" rtl="0" algn="l">
              <a:lnSpc>
                <a:spcPct val="100000"/>
              </a:lnSpc>
              <a:spcBef>
                <a:spcPts val="0"/>
              </a:spcBef>
              <a:spcAft>
                <a:spcPts val="0"/>
              </a:spcAft>
              <a:buClr>
                <a:schemeClr val="dk1"/>
              </a:buClr>
              <a:buSzPts val="2800"/>
              <a:buFont typeface="Overpass"/>
              <a:buNone/>
              <a:defRPr b="0" i="0" sz="2800" u="none" cap="none" strike="noStrike">
                <a:solidFill>
                  <a:schemeClr val="dk1"/>
                </a:solidFill>
                <a:latin typeface="Overpass"/>
                <a:ea typeface="Overpass"/>
                <a:cs typeface="Overpass"/>
                <a:sym typeface="Overpass"/>
              </a:defRPr>
            </a:lvl3pPr>
            <a:lvl4pPr lvl="3" marR="0" rtl="0" algn="l">
              <a:lnSpc>
                <a:spcPct val="100000"/>
              </a:lnSpc>
              <a:spcBef>
                <a:spcPts val="0"/>
              </a:spcBef>
              <a:spcAft>
                <a:spcPts val="0"/>
              </a:spcAft>
              <a:buClr>
                <a:schemeClr val="dk1"/>
              </a:buClr>
              <a:buSzPts val="2800"/>
              <a:buFont typeface="Overpass"/>
              <a:buNone/>
              <a:defRPr b="0" i="0" sz="2800" u="none" cap="none" strike="noStrike">
                <a:solidFill>
                  <a:schemeClr val="dk1"/>
                </a:solidFill>
                <a:latin typeface="Overpass"/>
                <a:ea typeface="Overpass"/>
                <a:cs typeface="Overpass"/>
                <a:sym typeface="Overpass"/>
              </a:defRPr>
            </a:lvl4pPr>
            <a:lvl5pPr lvl="4" marR="0" rtl="0" algn="l">
              <a:lnSpc>
                <a:spcPct val="100000"/>
              </a:lnSpc>
              <a:spcBef>
                <a:spcPts val="0"/>
              </a:spcBef>
              <a:spcAft>
                <a:spcPts val="0"/>
              </a:spcAft>
              <a:buClr>
                <a:schemeClr val="dk1"/>
              </a:buClr>
              <a:buSzPts val="2800"/>
              <a:buFont typeface="Overpass"/>
              <a:buNone/>
              <a:defRPr b="0" i="0" sz="2800" u="none" cap="none" strike="noStrike">
                <a:solidFill>
                  <a:schemeClr val="dk1"/>
                </a:solidFill>
                <a:latin typeface="Overpass"/>
                <a:ea typeface="Overpass"/>
                <a:cs typeface="Overpass"/>
                <a:sym typeface="Overpass"/>
              </a:defRPr>
            </a:lvl5pPr>
            <a:lvl6pPr lvl="5" marR="0" rtl="0" algn="l">
              <a:lnSpc>
                <a:spcPct val="100000"/>
              </a:lnSpc>
              <a:spcBef>
                <a:spcPts val="0"/>
              </a:spcBef>
              <a:spcAft>
                <a:spcPts val="0"/>
              </a:spcAft>
              <a:buClr>
                <a:schemeClr val="dk1"/>
              </a:buClr>
              <a:buSzPts val="2800"/>
              <a:buFont typeface="Overpass"/>
              <a:buNone/>
              <a:defRPr b="0" i="0" sz="2800" u="none" cap="none" strike="noStrike">
                <a:solidFill>
                  <a:schemeClr val="dk1"/>
                </a:solidFill>
                <a:latin typeface="Overpass"/>
                <a:ea typeface="Overpass"/>
                <a:cs typeface="Overpass"/>
                <a:sym typeface="Overpass"/>
              </a:defRPr>
            </a:lvl6pPr>
            <a:lvl7pPr lvl="6" marR="0" rtl="0" algn="l">
              <a:lnSpc>
                <a:spcPct val="100000"/>
              </a:lnSpc>
              <a:spcBef>
                <a:spcPts val="0"/>
              </a:spcBef>
              <a:spcAft>
                <a:spcPts val="0"/>
              </a:spcAft>
              <a:buClr>
                <a:schemeClr val="dk1"/>
              </a:buClr>
              <a:buSzPts val="2800"/>
              <a:buFont typeface="Overpass"/>
              <a:buNone/>
              <a:defRPr b="0" i="0" sz="2800" u="none" cap="none" strike="noStrike">
                <a:solidFill>
                  <a:schemeClr val="dk1"/>
                </a:solidFill>
                <a:latin typeface="Overpass"/>
                <a:ea typeface="Overpass"/>
                <a:cs typeface="Overpass"/>
                <a:sym typeface="Overpass"/>
              </a:defRPr>
            </a:lvl7pPr>
            <a:lvl8pPr lvl="7" marR="0" rtl="0" algn="l">
              <a:lnSpc>
                <a:spcPct val="100000"/>
              </a:lnSpc>
              <a:spcBef>
                <a:spcPts val="0"/>
              </a:spcBef>
              <a:spcAft>
                <a:spcPts val="0"/>
              </a:spcAft>
              <a:buClr>
                <a:schemeClr val="dk1"/>
              </a:buClr>
              <a:buSzPts val="2800"/>
              <a:buFont typeface="Overpass"/>
              <a:buNone/>
              <a:defRPr b="0" i="0" sz="2800" u="none" cap="none" strike="noStrike">
                <a:solidFill>
                  <a:schemeClr val="dk1"/>
                </a:solidFill>
                <a:latin typeface="Overpass"/>
                <a:ea typeface="Overpass"/>
                <a:cs typeface="Overpass"/>
                <a:sym typeface="Overpass"/>
              </a:defRPr>
            </a:lvl8pPr>
            <a:lvl9pPr lvl="8" marR="0" rtl="0" algn="l">
              <a:lnSpc>
                <a:spcPct val="100000"/>
              </a:lnSpc>
              <a:spcBef>
                <a:spcPts val="0"/>
              </a:spcBef>
              <a:spcAft>
                <a:spcPts val="0"/>
              </a:spcAft>
              <a:buClr>
                <a:schemeClr val="dk1"/>
              </a:buClr>
              <a:buSzPts val="2800"/>
              <a:buFont typeface="Overpass"/>
              <a:buNone/>
              <a:defRPr b="0" i="0" sz="2800" u="none" cap="none" strike="noStrike">
                <a:solidFill>
                  <a:schemeClr val="dk1"/>
                </a:solidFill>
                <a:latin typeface="Overpass"/>
                <a:ea typeface="Overpass"/>
                <a:cs typeface="Overpass"/>
                <a:sym typeface="Overpass"/>
              </a:defRPr>
            </a:lvl9pPr>
          </a:lstStyle>
          <a:p/>
        </p:txBody>
      </p:sp>
    </p:spTree>
  </p:cSld>
  <p:clrMap accent1="accent1" accent2="accent2" accent3="accent3" accent4="accent4" accent5="accent5" accent6="accent6" bg1="lt1" bg2="dk2" tx1="dk1" tx2="lt2" folHlink="folHlink" hlink="hlink"/>
  <p:sldLayoutIdLst>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43" name="Shape 243"/>
        <p:cNvGrpSpPr/>
        <p:nvPr/>
      </p:nvGrpSpPr>
      <p:grpSpPr>
        <a:xfrm>
          <a:off x="0" y="0"/>
          <a:ext cx="0" cy="0"/>
          <a:chOff x="0" y="0"/>
          <a:chExt cx="0" cy="0"/>
        </a:xfrm>
      </p:grpSpPr>
      <p:sp>
        <p:nvSpPr>
          <p:cNvPr id="244" name="Google Shape;244;p46"/>
          <p:cNvSpPr/>
          <p:nvPr/>
        </p:nvSpPr>
        <p:spPr>
          <a:xfrm>
            <a:off x="7258320" y="202320"/>
            <a:ext cx="1506600" cy="223920"/>
          </a:xfrm>
          <a:prstGeom prst="rect">
            <a:avLst/>
          </a:prstGeom>
          <a:noFill/>
          <a:ln>
            <a:noFill/>
          </a:ln>
        </p:spPr>
        <p:txBody>
          <a:bodyPr anchorCtr="0" anchor="b" bIns="0" lIns="0" spcFirstLastPara="1" rIns="0" wrap="square" tIns="0">
            <a:noAutofit/>
          </a:bodyPr>
          <a:lstStyle/>
          <a:p>
            <a:pPr indent="0" lvl="0" marL="0" marR="0" rtl="0" algn="r">
              <a:lnSpc>
                <a:spcPct val="150000"/>
              </a:lnSpc>
              <a:spcBef>
                <a:spcPts val="0"/>
              </a:spcBef>
              <a:spcAft>
                <a:spcPts val="0"/>
              </a:spcAft>
              <a:buNone/>
            </a:pPr>
            <a:r>
              <a:rPr b="0" i="0" lang="en" sz="500" u="none" cap="none" strike="noStrike">
                <a:solidFill>
                  <a:srgbClr val="000000"/>
                </a:solidFill>
                <a:latin typeface="Red Hat Text Medium"/>
                <a:ea typeface="Red Hat Text Medium"/>
                <a:cs typeface="Red Hat Text Medium"/>
                <a:sym typeface="Red Hat Text Medium"/>
              </a:rPr>
              <a:t>CONFIDENTIAL designator</a:t>
            </a:r>
            <a:endParaRPr b="0" i="0" sz="500" u="none" cap="none" strike="noStrike">
              <a:latin typeface="Arial"/>
              <a:ea typeface="Arial"/>
              <a:cs typeface="Arial"/>
              <a:sym typeface="Arial"/>
            </a:endParaRPr>
          </a:p>
        </p:txBody>
      </p:sp>
      <p:sp>
        <p:nvSpPr>
          <p:cNvPr id="245" name="Google Shape;245;p46"/>
          <p:cNvSpPr/>
          <p:nvPr/>
        </p:nvSpPr>
        <p:spPr>
          <a:xfrm>
            <a:off x="7313400" y="4735080"/>
            <a:ext cx="548280" cy="17064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None/>
            </a:pPr>
            <a:r>
              <a:rPr b="0" i="0" lang="en" sz="600" u="none" cap="none" strike="noStrike">
                <a:solidFill>
                  <a:srgbClr val="000000"/>
                </a:solidFill>
                <a:latin typeface="Red Hat Text"/>
                <a:ea typeface="Red Hat Text"/>
                <a:cs typeface="Red Hat Text"/>
                <a:sym typeface="Red Hat Text"/>
              </a:rPr>
              <a:t>V0000000</a:t>
            </a:r>
            <a:endParaRPr b="0" i="0" sz="600" u="none" cap="none" strike="noStrike">
              <a:latin typeface="Arial"/>
              <a:ea typeface="Arial"/>
              <a:cs typeface="Arial"/>
              <a:sym typeface="Arial"/>
            </a:endParaRPr>
          </a:p>
        </p:txBody>
      </p:sp>
      <p:sp>
        <p:nvSpPr>
          <p:cNvPr id="246" name="Google Shape;246;p46"/>
          <p:cNvSpPr/>
          <p:nvPr/>
        </p:nvSpPr>
        <p:spPr>
          <a:xfrm>
            <a:off x="7258320" y="312120"/>
            <a:ext cx="1506600" cy="114120"/>
          </a:xfrm>
          <a:prstGeom prst="rect">
            <a:avLst/>
          </a:prstGeom>
          <a:noFill/>
          <a:ln>
            <a:noFill/>
          </a:ln>
        </p:spPr>
        <p:txBody>
          <a:bodyPr anchorCtr="0" anchor="b" bIns="0" lIns="0" spcFirstLastPara="1" rIns="0" wrap="square" tIns="0">
            <a:noAutofit/>
          </a:bodyPr>
          <a:lstStyle/>
          <a:p>
            <a:pPr indent="0" lvl="0" marL="0" marR="0" rtl="0" algn="r">
              <a:lnSpc>
                <a:spcPct val="150000"/>
              </a:lnSpc>
              <a:spcBef>
                <a:spcPts val="0"/>
              </a:spcBef>
              <a:spcAft>
                <a:spcPts val="0"/>
              </a:spcAft>
              <a:buNone/>
            </a:pPr>
            <a:r>
              <a:rPr b="0" i="0" lang="en" sz="500" u="none" cap="none" strike="noStrike">
                <a:solidFill>
                  <a:srgbClr val="000000"/>
                </a:solidFill>
                <a:latin typeface="Red Hat Text Medium"/>
                <a:ea typeface="Red Hat Text Medium"/>
                <a:cs typeface="Red Hat Text Medium"/>
                <a:sym typeface="Red Hat Text Medium"/>
              </a:rPr>
              <a:t>CONFIDENTIAL designator</a:t>
            </a:r>
            <a:endParaRPr b="0" i="0" sz="500" u="none" cap="none" strike="noStrike">
              <a:latin typeface="Arial"/>
              <a:ea typeface="Arial"/>
              <a:cs typeface="Arial"/>
              <a:sym typeface="Arial"/>
            </a:endParaRPr>
          </a:p>
        </p:txBody>
      </p:sp>
      <p:sp>
        <p:nvSpPr>
          <p:cNvPr id="247" name="Google Shape;247;p46"/>
          <p:cNvSpPr/>
          <p:nvPr/>
        </p:nvSpPr>
        <p:spPr>
          <a:xfrm>
            <a:off x="7313400" y="4774320"/>
            <a:ext cx="548280" cy="9216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None/>
            </a:pPr>
            <a:r>
              <a:rPr b="0" i="0" lang="en" sz="600" u="none" cap="none" strike="noStrike">
                <a:solidFill>
                  <a:srgbClr val="000000"/>
                </a:solidFill>
                <a:latin typeface="Red Hat Text"/>
                <a:ea typeface="Red Hat Text"/>
                <a:cs typeface="Red Hat Text"/>
                <a:sym typeface="Red Hat Text"/>
              </a:rPr>
              <a:t>V0000000</a:t>
            </a:r>
            <a:endParaRPr b="0" i="0" sz="600" u="none" cap="none" strike="noStrike">
              <a:latin typeface="Arial"/>
              <a:ea typeface="Arial"/>
              <a:cs typeface="Arial"/>
              <a:sym typeface="Arial"/>
            </a:endParaRPr>
          </a:p>
        </p:txBody>
      </p:sp>
      <p:sp>
        <p:nvSpPr>
          <p:cNvPr id="248" name="Google Shape;248;p46"/>
          <p:cNvSpPr txBox="1"/>
          <p:nvPr>
            <p:ph idx="1" type="body"/>
          </p:nvPr>
        </p:nvSpPr>
        <p:spPr>
          <a:xfrm>
            <a:off x="335880" y="41400"/>
            <a:ext cx="3861360" cy="612000"/>
          </a:xfrm>
          <a:prstGeom prst="rect">
            <a:avLst/>
          </a:prstGeom>
          <a:noFill/>
          <a:ln>
            <a:noFill/>
          </a:ln>
        </p:spPr>
        <p:txBody>
          <a:bodyPr anchorCtr="0" anchor="ctr" bIns="68400" lIns="68400" spcFirstLastPara="1" rIns="68400" wrap="square" tIns="684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49" name="Google Shape;249;p46"/>
          <p:cNvSpPr txBox="1"/>
          <p:nvPr>
            <p:ph type="title"/>
          </p:nvPr>
        </p:nvSpPr>
        <p:spPr>
          <a:xfrm>
            <a:off x="663840" y="653760"/>
            <a:ext cx="7816320" cy="41472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cxnSp>
        <p:nvCxnSpPr>
          <p:cNvPr id="250" name="Google Shape;250;p46"/>
          <p:cNvCxnSpPr/>
          <p:nvPr/>
        </p:nvCxnSpPr>
        <p:spPr>
          <a:xfrm rot="10800000">
            <a:off x="336960" y="0"/>
            <a:ext cx="0" cy="664920"/>
          </a:xfrm>
          <a:prstGeom prst="straightConnector1">
            <a:avLst/>
          </a:prstGeom>
          <a:noFill/>
          <a:ln cap="flat" cmpd="sng" w="9525">
            <a:solidFill>
              <a:srgbClr val="EE0000"/>
            </a:solidFill>
            <a:prstDash val="solid"/>
            <a:round/>
            <a:headEnd len="sm" w="sm" type="none"/>
            <a:tailEnd len="sm" w="sm" type="none"/>
          </a:ln>
        </p:spPr>
      </p:cxnSp>
      <p:cxnSp>
        <p:nvCxnSpPr>
          <p:cNvPr id="251" name="Google Shape;251;p46"/>
          <p:cNvCxnSpPr/>
          <p:nvPr/>
        </p:nvCxnSpPr>
        <p:spPr>
          <a:xfrm rot="10800000">
            <a:off x="336960" y="4800600"/>
            <a:ext cx="0" cy="342720"/>
          </a:xfrm>
          <a:prstGeom prst="straightConnector1">
            <a:avLst/>
          </a:prstGeom>
          <a:noFill/>
          <a:ln cap="flat" cmpd="sng" w="9525">
            <a:solidFill>
              <a:srgbClr val="EE0000"/>
            </a:solidFill>
            <a:prstDash val="solid"/>
            <a:round/>
            <a:headEnd len="sm" w="sm" type="none"/>
            <a:tailEnd len="sm" w="sm" type="none"/>
          </a:ln>
        </p:spPr>
      </p:cxnSp>
      <p:pic>
        <p:nvPicPr>
          <p:cNvPr descr="Google Shape;411;p50" id="252" name="Google Shape;252;p46"/>
          <p:cNvPicPr preferRelativeResize="0"/>
          <p:nvPr/>
        </p:nvPicPr>
        <p:blipFill rotWithShape="1">
          <a:blip r:embed="rId2">
            <a:alphaModFix/>
          </a:blip>
          <a:srcRect b="314" l="0" r="0" t="315"/>
          <a:stretch/>
        </p:blipFill>
        <p:spPr>
          <a:xfrm>
            <a:off x="8033400" y="4735080"/>
            <a:ext cx="731520" cy="170640"/>
          </a:xfrm>
          <a:prstGeom prst="rect">
            <a:avLst/>
          </a:prstGeom>
          <a:noFill/>
          <a:ln>
            <a:noFill/>
          </a:ln>
        </p:spPr>
      </p:pic>
      <p:sp>
        <p:nvSpPr>
          <p:cNvPr id="253" name="Google Shape;253;p46"/>
          <p:cNvSpPr txBox="1"/>
          <p:nvPr>
            <p:ph idx="2" type="body"/>
          </p:nvPr>
        </p:nvSpPr>
        <p:spPr>
          <a:xfrm>
            <a:off x="1828800" y="1714680"/>
            <a:ext cx="5486040" cy="27428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54" name="Google Shape;254;p46"/>
          <p:cNvSpPr txBox="1"/>
          <p:nvPr>
            <p:ph idx="12" type="sldNum"/>
          </p:nvPr>
        </p:nvSpPr>
        <p:spPr>
          <a:xfrm>
            <a:off x="272160" y="4608000"/>
            <a:ext cx="126720" cy="12672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buNone/>
              <a:defRPr b="0" i="0" sz="6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buNone/>
              <a:defRPr b="0" i="0" sz="6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buNone/>
              <a:defRPr b="0" i="0" sz="6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buNone/>
              <a:defRPr b="0" i="0" sz="6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buNone/>
              <a:defRPr b="0" i="0" sz="6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buNone/>
              <a:defRPr b="0" i="0" sz="6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buNone/>
              <a:defRPr b="0" i="0" sz="6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buNone/>
              <a:defRPr b="0" i="0" sz="6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buNone/>
              <a:defRPr b="0" i="0" sz="6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hyperlink" Target="https://www.ansible.com/ansiblefes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0.xml"/><Relationship Id="rId3"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 Id="rId3" Type="http://schemas.openxmlformats.org/officeDocument/2006/relationships/comments" Target="../comments/commen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 Id="rId3"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comments" Target="../comments/comment7.xm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comments" Target="../comments/comment8.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9.png"/><Relationship Id="rId4" Type="http://schemas.openxmlformats.org/officeDocument/2006/relationships/image" Target="../media/image2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comments" Target="../comments/comment9.xml"/><Relationship Id="rId4" Type="http://schemas.openxmlformats.org/officeDocument/2006/relationships/hyperlink" Target="https://cloud.redhat.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4.xml"/><Relationship Id="rId3" Type="http://schemas.openxmlformats.org/officeDocument/2006/relationships/comments" Target="../comments/comment10.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8.png"/></Relationships>
</file>

<file path=ppt/slides/_rels/slide27.xml.rels><?xml version="1.0" encoding="UTF-8" standalone="yes"?><Relationships xmlns="http://schemas.openxmlformats.org/package/2006/relationships"><Relationship Id="rId11" Type="http://schemas.openxmlformats.org/officeDocument/2006/relationships/hyperlink" Target="https://www.ansible.com/resources/ebooks" TargetMode="External"/><Relationship Id="rId10" Type="http://schemas.openxmlformats.org/officeDocument/2006/relationships/hyperlink" Target="http://lab.redhat.com" TargetMode="External"/><Relationship Id="rId13" Type="http://schemas.openxmlformats.org/officeDocument/2006/relationships/hyperlink" Target="https://github.com/ShaddGallegos/RHTI" TargetMode="External"/><Relationship Id="rId12" Type="http://schemas.openxmlformats.org/officeDocument/2006/relationships/hyperlink" Target="https://redhatdemos.com/" TargetMode="External"/><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4.png"/><Relationship Id="rId4" Type="http://schemas.openxmlformats.org/officeDocument/2006/relationships/hyperlink" Target="https://github.com/ansible/workshops" TargetMode="External"/><Relationship Id="rId9" Type="http://schemas.openxmlformats.org/officeDocument/2006/relationships/hyperlink" Target="https://learn.openshift.com" TargetMode="External"/><Relationship Id="rId5" Type="http://schemas.openxmlformats.org/officeDocument/2006/relationships/hyperlink" Target="https://www.ansible.com/" TargetMode="External"/><Relationship Id="rId6" Type="http://schemas.openxmlformats.org/officeDocument/2006/relationships/hyperlink" Target="http://docs.ansible.com/" TargetMode="External"/><Relationship Id="rId7" Type="http://schemas.openxmlformats.org/officeDocument/2006/relationships/hyperlink" Target="https://docs.microsoft.com/en-us/azure/developer/ansible/" TargetMode="External"/><Relationship Id="rId8" Type="http://schemas.openxmlformats.org/officeDocument/2006/relationships/hyperlink" Target="http://redhatgov.io/"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4.xml"/><Relationship Id="rId3"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4.png"/><Relationship Id="rId4" Type="http://schemas.openxmlformats.org/officeDocument/2006/relationships/image" Target="../media/image4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comments" Target="../comments/comment3.xml"/><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9"/>
          <p:cNvSpPr txBox="1"/>
          <p:nvPr>
            <p:ph idx="4294967295" type="title"/>
          </p:nvPr>
        </p:nvSpPr>
        <p:spPr>
          <a:xfrm>
            <a:off x="456480" y="204473"/>
            <a:ext cx="8228100" cy="858300"/>
          </a:xfrm>
          <a:prstGeom prst="rect">
            <a:avLst/>
          </a:prstGeom>
          <a:noFill/>
          <a:ln>
            <a:noFill/>
          </a:ln>
        </p:spPr>
        <p:txBody>
          <a:bodyPr anchorCtr="0" anchor="ctr" bIns="0" lIns="0" spcFirstLastPara="1" rIns="0" wrap="square" tIns="35475">
            <a:noAutofit/>
          </a:bodyPr>
          <a:lstStyle/>
          <a:p>
            <a:pPr indent="0" lvl="0" marL="0" marR="0" rtl="0" algn="l">
              <a:lnSpc>
                <a:spcPct val="93000"/>
              </a:lnSpc>
              <a:spcBef>
                <a:spcPts val="0"/>
              </a:spcBef>
              <a:spcAft>
                <a:spcPts val="0"/>
              </a:spcAft>
              <a:buClr>
                <a:srgbClr val="000000"/>
              </a:buClr>
              <a:buSzPts val="4000"/>
              <a:buFont typeface="Arial"/>
              <a:buNone/>
            </a:pPr>
            <a:r>
              <a:rPr lang="en" sz="4000">
                <a:solidFill>
                  <a:srgbClr val="000000"/>
                </a:solidFill>
              </a:rPr>
              <a:t>Before we begin</a:t>
            </a:r>
            <a:endParaRPr sz="1300"/>
          </a:p>
        </p:txBody>
      </p:sp>
      <p:sp>
        <p:nvSpPr>
          <p:cNvPr id="308" name="Google Shape;308;p59"/>
          <p:cNvSpPr txBox="1"/>
          <p:nvPr>
            <p:ph idx="1" type="subTitle"/>
          </p:nvPr>
        </p:nvSpPr>
        <p:spPr>
          <a:xfrm>
            <a:off x="456475" y="1175650"/>
            <a:ext cx="8371200" cy="3915900"/>
          </a:xfrm>
          <a:prstGeom prst="rect">
            <a:avLst/>
          </a:prstGeom>
          <a:noFill/>
          <a:ln>
            <a:noFill/>
          </a:ln>
        </p:spPr>
        <p:txBody>
          <a:bodyPr anchorCtr="0" anchor="ctr" bIns="0" lIns="0" spcFirstLastPara="1" rIns="0" wrap="square" tIns="25775">
            <a:noAutofit/>
          </a:bodyPr>
          <a:lstStyle/>
          <a:p>
            <a:pPr indent="-368300" lvl="0" marL="457200" marR="0" rtl="0" algn="l">
              <a:lnSpc>
                <a:spcPct val="93000"/>
              </a:lnSpc>
              <a:spcBef>
                <a:spcPts val="0"/>
              </a:spcBef>
              <a:spcAft>
                <a:spcPts val="0"/>
              </a:spcAft>
              <a:buClr>
                <a:srgbClr val="000000"/>
              </a:buClr>
              <a:buSzPts val="2200"/>
              <a:buChar char="●"/>
            </a:pPr>
            <a:r>
              <a:rPr lang="en" sz="2200">
                <a:solidFill>
                  <a:srgbClr val="000000"/>
                </a:solidFill>
              </a:rPr>
              <a:t>Red Hat </a:t>
            </a:r>
            <a:r>
              <a:rPr lang="en" sz="2200">
                <a:solidFill>
                  <a:srgbClr val="000000"/>
                </a:solidFill>
              </a:rPr>
              <a:t>Contacts</a:t>
            </a:r>
            <a:endParaRPr sz="2200">
              <a:solidFill>
                <a:srgbClr val="000000"/>
              </a:solidFill>
            </a:endParaRPr>
          </a:p>
          <a:p>
            <a:pPr indent="-368300" lvl="1" marL="914400" marR="0" rtl="0" algn="l">
              <a:lnSpc>
                <a:spcPct val="93000"/>
              </a:lnSpc>
              <a:spcBef>
                <a:spcPts val="0"/>
              </a:spcBef>
              <a:spcAft>
                <a:spcPts val="0"/>
              </a:spcAft>
              <a:buClr>
                <a:srgbClr val="000000"/>
              </a:buClr>
              <a:buSzPts val="2200"/>
              <a:buChar char="○"/>
            </a:pPr>
            <a:r>
              <a:rPr lang="en" sz="2200">
                <a:solidFill>
                  <a:srgbClr val="000000"/>
                </a:solidFill>
              </a:rPr>
              <a:t>Follow-up Sessions: John Riccitelli - jriccite@redhat.com</a:t>
            </a:r>
            <a:endParaRPr sz="2200">
              <a:solidFill>
                <a:srgbClr val="000000"/>
              </a:solidFill>
            </a:endParaRPr>
          </a:p>
          <a:p>
            <a:pPr indent="-368300" lvl="1" marL="914400" marR="0" rtl="0" algn="l">
              <a:lnSpc>
                <a:spcPct val="93000"/>
              </a:lnSpc>
              <a:spcBef>
                <a:spcPts val="0"/>
              </a:spcBef>
              <a:spcAft>
                <a:spcPts val="0"/>
              </a:spcAft>
              <a:buClr>
                <a:srgbClr val="000000"/>
              </a:buClr>
              <a:buSzPts val="2200"/>
              <a:buChar char="○"/>
            </a:pPr>
            <a:r>
              <a:rPr lang="en" sz="2200">
                <a:solidFill>
                  <a:srgbClr val="000000"/>
                </a:solidFill>
              </a:rPr>
              <a:t>Technical Q&amp;A: Marc Skinner - mskinner@redhat.com</a:t>
            </a:r>
            <a:endParaRPr sz="2200">
              <a:solidFill>
                <a:srgbClr val="000000"/>
              </a:solidFill>
            </a:endParaRPr>
          </a:p>
          <a:p>
            <a:pPr indent="-368300" lvl="0" marL="457200" marR="0" rtl="0" algn="l">
              <a:lnSpc>
                <a:spcPct val="93000"/>
              </a:lnSpc>
              <a:spcBef>
                <a:spcPts val="0"/>
              </a:spcBef>
              <a:spcAft>
                <a:spcPts val="0"/>
              </a:spcAft>
              <a:buClr>
                <a:srgbClr val="000000"/>
              </a:buClr>
              <a:buSzPts val="2200"/>
              <a:buChar char="●"/>
            </a:pPr>
            <a:r>
              <a:rPr lang="en" sz="2200">
                <a:solidFill>
                  <a:srgbClr val="000000"/>
                </a:solidFill>
              </a:rPr>
              <a:t>Ansible Monthly Best Practice Session</a:t>
            </a:r>
            <a:endParaRPr sz="2200">
              <a:solidFill>
                <a:srgbClr val="000000"/>
              </a:solidFill>
            </a:endParaRPr>
          </a:p>
          <a:p>
            <a:pPr indent="-368300" lvl="0" marL="457200" marR="0" rtl="0" algn="l">
              <a:lnSpc>
                <a:spcPct val="93000"/>
              </a:lnSpc>
              <a:spcBef>
                <a:spcPts val="0"/>
              </a:spcBef>
              <a:spcAft>
                <a:spcPts val="0"/>
              </a:spcAft>
              <a:buClr>
                <a:srgbClr val="000000"/>
              </a:buClr>
              <a:buSzPts val="2200"/>
              <a:buChar char="●"/>
            </a:pPr>
            <a:r>
              <a:rPr lang="en" sz="2200">
                <a:solidFill>
                  <a:srgbClr val="000000"/>
                </a:solidFill>
              </a:rPr>
              <a:t>Ansible Training via Red Hat Learning subscription (12 mos, entire product portfolio)</a:t>
            </a:r>
            <a:endParaRPr sz="2200">
              <a:solidFill>
                <a:srgbClr val="000000"/>
              </a:solidFill>
            </a:endParaRPr>
          </a:p>
          <a:p>
            <a:pPr indent="-368300" lvl="0" marL="457200" marR="0" rtl="0" algn="l">
              <a:lnSpc>
                <a:spcPct val="93000"/>
              </a:lnSpc>
              <a:spcBef>
                <a:spcPts val="0"/>
              </a:spcBef>
              <a:spcAft>
                <a:spcPts val="0"/>
              </a:spcAft>
              <a:buClr>
                <a:srgbClr val="000000"/>
              </a:buClr>
              <a:buSzPts val="2200"/>
              <a:buChar char="●"/>
            </a:pPr>
            <a:r>
              <a:rPr lang="en" sz="2200">
                <a:solidFill>
                  <a:srgbClr val="000000"/>
                </a:solidFill>
              </a:rPr>
              <a:t>Ansible Optum Event Part II</a:t>
            </a:r>
            <a:endParaRPr sz="2200">
              <a:solidFill>
                <a:srgbClr val="000000"/>
              </a:solidFill>
            </a:endParaRPr>
          </a:p>
          <a:p>
            <a:pPr indent="-368300" lvl="1" marL="914400" marR="0" rtl="0" algn="l">
              <a:lnSpc>
                <a:spcPct val="93000"/>
              </a:lnSpc>
              <a:spcBef>
                <a:spcPts val="0"/>
              </a:spcBef>
              <a:spcAft>
                <a:spcPts val="0"/>
              </a:spcAft>
              <a:buClr>
                <a:srgbClr val="000000"/>
              </a:buClr>
              <a:buSzPts val="2200"/>
              <a:buChar char="○"/>
            </a:pPr>
            <a:r>
              <a:rPr lang="en" sz="2200">
                <a:solidFill>
                  <a:srgbClr val="000000"/>
                </a:solidFill>
              </a:rPr>
              <a:t>September 9th - Ansible Collections</a:t>
            </a:r>
            <a:endParaRPr sz="2200">
              <a:solidFill>
                <a:srgbClr val="000000"/>
              </a:solidFill>
            </a:endParaRPr>
          </a:p>
          <a:p>
            <a:pPr indent="-368300" lvl="0" marL="457200" marR="0" rtl="0" algn="l">
              <a:lnSpc>
                <a:spcPct val="93000"/>
              </a:lnSpc>
              <a:spcBef>
                <a:spcPts val="0"/>
              </a:spcBef>
              <a:spcAft>
                <a:spcPts val="0"/>
              </a:spcAft>
              <a:buClr>
                <a:srgbClr val="000000"/>
              </a:buClr>
              <a:buSzPts val="2200"/>
              <a:buChar char="●"/>
            </a:pPr>
            <a:r>
              <a:rPr lang="en" sz="2200">
                <a:solidFill>
                  <a:srgbClr val="000000"/>
                </a:solidFill>
              </a:rPr>
              <a:t>AnsibleFest - October 13-14th</a:t>
            </a:r>
            <a:endParaRPr sz="2200">
              <a:solidFill>
                <a:srgbClr val="000000"/>
              </a:solidFill>
            </a:endParaRPr>
          </a:p>
          <a:p>
            <a:pPr indent="-368300" lvl="1" marL="914400" marR="0" rtl="0" algn="l">
              <a:lnSpc>
                <a:spcPct val="93000"/>
              </a:lnSpc>
              <a:spcBef>
                <a:spcPts val="0"/>
              </a:spcBef>
              <a:spcAft>
                <a:spcPts val="0"/>
              </a:spcAft>
              <a:buClr>
                <a:srgbClr val="000000"/>
              </a:buClr>
              <a:buSzPts val="2200"/>
              <a:buChar char="○"/>
            </a:pPr>
            <a:r>
              <a:rPr lang="en" sz="2200" u="sng">
                <a:solidFill>
                  <a:schemeClr val="hlink"/>
                </a:solidFill>
                <a:hlinkClick r:id="rId4"/>
              </a:rPr>
              <a:t>https://www.ansible.com/ansiblefest</a:t>
            </a:r>
            <a:endParaRPr sz="2200">
              <a:solidFill>
                <a:srgbClr val="000000"/>
              </a:solidFill>
            </a:endParaRPr>
          </a:p>
          <a:p>
            <a:pPr indent="0" lvl="0" marL="0" marR="0" rtl="0" algn="l">
              <a:lnSpc>
                <a:spcPct val="93000"/>
              </a:lnSpc>
              <a:spcBef>
                <a:spcPts val="0"/>
              </a:spcBef>
              <a:spcAft>
                <a:spcPts val="0"/>
              </a:spcAft>
              <a:buClr>
                <a:srgbClr val="000000"/>
              </a:buClr>
              <a:buSzPts val="2900"/>
              <a:buFont typeface="Arial"/>
              <a:buNone/>
            </a:pPr>
            <a:r>
              <a:t/>
            </a:r>
            <a:endParaRPr sz="29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8"/>
          <p:cNvSpPr/>
          <p:nvPr/>
        </p:nvSpPr>
        <p:spPr>
          <a:xfrm>
            <a:off x="396550" y="1075950"/>
            <a:ext cx="2622806" cy="1621125"/>
          </a:xfrm>
          <a:prstGeom prst="rect">
            <a:avLst/>
          </a:prstGeom>
          <a:solidFill>
            <a:srgbClr val="666666"/>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ed Hat Display"/>
              <a:ea typeface="Red Hat Display"/>
              <a:cs typeface="Red Hat Display"/>
              <a:sym typeface="Red Hat Display"/>
            </a:endParaRPr>
          </a:p>
        </p:txBody>
      </p:sp>
      <p:sp>
        <p:nvSpPr>
          <p:cNvPr id="371" name="Google Shape;371;p68"/>
          <p:cNvSpPr/>
          <p:nvPr/>
        </p:nvSpPr>
        <p:spPr>
          <a:xfrm>
            <a:off x="518200" y="1219400"/>
            <a:ext cx="2376595" cy="452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2F2F2"/>
                </a:solidFill>
                <a:latin typeface="Red Hat Display"/>
                <a:ea typeface="Red Hat Display"/>
                <a:cs typeface="Red Hat Display"/>
                <a:sym typeface="Red Hat Display"/>
              </a:rPr>
              <a:t>Cross platform </a:t>
            </a:r>
            <a:endParaRPr b="1" i="0" sz="1400" u="none" cap="none" strike="noStrike">
              <a:solidFill>
                <a:srgbClr val="F2F2F2"/>
              </a:solidFill>
              <a:latin typeface="Red Hat Display"/>
              <a:ea typeface="Red Hat Display"/>
              <a:cs typeface="Red Hat Display"/>
              <a:sym typeface="Red Hat Display"/>
            </a:endParaRPr>
          </a:p>
          <a:p>
            <a:pPr indent="0" lvl="0" marL="0" marR="0" rtl="0" algn="l">
              <a:lnSpc>
                <a:spcPct val="100000"/>
              </a:lnSpc>
              <a:spcBef>
                <a:spcPts val="0"/>
              </a:spcBef>
              <a:spcAft>
                <a:spcPts val="0"/>
              </a:spcAft>
              <a:buClr>
                <a:schemeClr val="dk1"/>
              </a:buClr>
              <a:buSzPts val="1100"/>
              <a:buFont typeface="Arial"/>
              <a:buNone/>
            </a:pPr>
            <a:br>
              <a:rPr b="1" i="0" lang="en" sz="1100" u="none" cap="none" strike="noStrike">
                <a:solidFill>
                  <a:srgbClr val="FFFFFF"/>
                </a:solidFill>
                <a:latin typeface="Red Hat Display"/>
                <a:ea typeface="Red Hat Display"/>
                <a:cs typeface="Red Hat Display"/>
                <a:sym typeface="Red Hat Display"/>
              </a:rPr>
            </a:br>
            <a:endParaRPr b="0" i="0" sz="1100" u="none" cap="none" strike="noStrike">
              <a:solidFill>
                <a:srgbClr val="FFFFFF"/>
              </a:solidFill>
              <a:latin typeface="Red Hat Display"/>
              <a:ea typeface="Red Hat Display"/>
              <a:cs typeface="Red Hat Display"/>
              <a:sym typeface="Red Hat Display"/>
            </a:endParaRPr>
          </a:p>
        </p:txBody>
      </p:sp>
      <p:sp>
        <p:nvSpPr>
          <p:cNvPr id="372" name="Google Shape;372;p68"/>
          <p:cNvSpPr txBox="1"/>
          <p:nvPr/>
        </p:nvSpPr>
        <p:spPr>
          <a:xfrm>
            <a:off x="518200" y="1662623"/>
            <a:ext cx="2376595" cy="9081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FFFFFF"/>
                </a:solidFill>
                <a:latin typeface="Red Hat Text"/>
                <a:ea typeface="Red Hat Text"/>
                <a:cs typeface="Red Hat Text"/>
                <a:sym typeface="Red Hat Text"/>
              </a:rPr>
              <a:t>Agentless support for all major OS variants, physical, virtual, cloud and network devices.</a:t>
            </a:r>
            <a:endParaRPr b="0" i="0" sz="1000" u="none" cap="none" strike="noStrike">
              <a:solidFill>
                <a:srgbClr val="FFFFFF"/>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900"/>
              <a:buFont typeface="Arial"/>
              <a:buNone/>
            </a:pPr>
            <a:r>
              <a:t/>
            </a:r>
            <a:endParaRPr b="0" i="0" sz="900" u="none" cap="none" strike="noStrike">
              <a:solidFill>
                <a:srgbClr val="FFFFFF"/>
              </a:solidFill>
              <a:latin typeface="Red Hat Text"/>
              <a:ea typeface="Red Hat Text"/>
              <a:cs typeface="Red Hat Text"/>
              <a:sym typeface="Red Hat Text"/>
            </a:endParaRPr>
          </a:p>
        </p:txBody>
      </p:sp>
      <p:sp>
        <p:nvSpPr>
          <p:cNvPr id="373" name="Google Shape;373;p68"/>
          <p:cNvSpPr/>
          <p:nvPr/>
        </p:nvSpPr>
        <p:spPr>
          <a:xfrm>
            <a:off x="3292150" y="1075950"/>
            <a:ext cx="2622806" cy="1621125"/>
          </a:xfrm>
          <a:prstGeom prst="rect">
            <a:avLst/>
          </a:prstGeom>
          <a:solidFill>
            <a:srgbClr val="666666"/>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ed Hat Display"/>
              <a:ea typeface="Red Hat Display"/>
              <a:cs typeface="Red Hat Display"/>
              <a:sym typeface="Red Hat Display"/>
            </a:endParaRPr>
          </a:p>
        </p:txBody>
      </p:sp>
      <p:sp>
        <p:nvSpPr>
          <p:cNvPr id="374" name="Google Shape;374;p68"/>
          <p:cNvSpPr/>
          <p:nvPr/>
        </p:nvSpPr>
        <p:spPr>
          <a:xfrm>
            <a:off x="3413800" y="1219400"/>
            <a:ext cx="2376595" cy="452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2F2F2"/>
                </a:solidFill>
                <a:latin typeface="Red Hat Display"/>
                <a:ea typeface="Red Hat Display"/>
                <a:cs typeface="Red Hat Display"/>
                <a:sym typeface="Red Hat Display"/>
              </a:rPr>
              <a:t>Human readable</a:t>
            </a:r>
            <a:r>
              <a:rPr b="1" i="0" lang="en" sz="1100" u="none" cap="none" strike="noStrike">
                <a:solidFill>
                  <a:srgbClr val="F2F2F2"/>
                </a:solidFill>
                <a:latin typeface="Red Hat Display"/>
                <a:ea typeface="Red Hat Display"/>
                <a:cs typeface="Red Hat Display"/>
                <a:sym typeface="Red Hat Display"/>
              </a:rPr>
              <a:t> </a:t>
            </a:r>
            <a:endParaRPr b="1" i="0" sz="1100" u="none" cap="none" strike="noStrike">
              <a:solidFill>
                <a:srgbClr val="F2F2F2"/>
              </a:solidFill>
              <a:latin typeface="Red Hat Display"/>
              <a:ea typeface="Red Hat Display"/>
              <a:cs typeface="Red Hat Display"/>
              <a:sym typeface="Red Hat Display"/>
            </a:endParaRPr>
          </a:p>
          <a:p>
            <a:pPr indent="0" lvl="0" marL="0" marR="0" rtl="0" algn="l">
              <a:lnSpc>
                <a:spcPct val="100000"/>
              </a:lnSpc>
              <a:spcBef>
                <a:spcPts val="0"/>
              </a:spcBef>
              <a:spcAft>
                <a:spcPts val="0"/>
              </a:spcAft>
              <a:buClr>
                <a:schemeClr val="dk1"/>
              </a:buClr>
              <a:buSzPts val="1100"/>
              <a:buFont typeface="Arial"/>
              <a:buNone/>
            </a:pPr>
            <a:br>
              <a:rPr b="1" i="0" lang="en" sz="1100" u="none" cap="none" strike="noStrike">
                <a:solidFill>
                  <a:srgbClr val="FFFFFF"/>
                </a:solidFill>
                <a:latin typeface="Red Hat Display"/>
                <a:ea typeface="Red Hat Display"/>
                <a:cs typeface="Red Hat Display"/>
                <a:sym typeface="Red Hat Display"/>
              </a:rPr>
            </a:br>
            <a:endParaRPr b="0" i="0" sz="1100" u="none" cap="none" strike="noStrike">
              <a:solidFill>
                <a:srgbClr val="FFFFFF"/>
              </a:solidFill>
              <a:latin typeface="Red Hat Display"/>
              <a:ea typeface="Red Hat Display"/>
              <a:cs typeface="Red Hat Display"/>
              <a:sym typeface="Red Hat Display"/>
            </a:endParaRPr>
          </a:p>
        </p:txBody>
      </p:sp>
      <p:sp>
        <p:nvSpPr>
          <p:cNvPr id="375" name="Google Shape;375;p68"/>
          <p:cNvSpPr txBox="1"/>
          <p:nvPr/>
        </p:nvSpPr>
        <p:spPr>
          <a:xfrm>
            <a:off x="3413800" y="1662623"/>
            <a:ext cx="2376595" cy="9081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lt1"/>
                </a:solidFill>
                <a:latin typeface="Red Hat Text"/>
                <a:ea typeface="Red Hat Text"/>
                <a:cs typeface="Red Hat Text"/>
                <a:sym typeface="Red Hat Text"/>
              </a:rPr>
              <a:t>Perfectly describe and document every aspect of your application environment.</a:t>
            </a:r>
            <a:endParaRPr b="0" i="0" sz="1000" u="none" cap="none" strike="noStrike">
              <a:solidFill>
                <a:srgbClr val="FFFFFF"/>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900"/>
              <a:buFont typeface="Arial"/>
              <a:buNone/>
            </a:pPr>
            <a:r>
              <a:t/>
            </a:r>
            <a:endParaRPr b="0" i="0" sz="900" u="none" cap="none" strike="noStrike">
              <a:solidFill>
                <a:srgbClr val="FFFFFF"/>
              </a:solidFill>
              <a:latin typeface="Red Hat Text"/>
              <a:ea typeface="Red Hat Text"/>
              <a:cs typeface="Red Hat Text"/>
              <a:sym typeface="Red Hat Text"/>
            </a:endParaRPr>
          </a:p>
        </p:txBody>
      </p:sp>
      <p:sp>
        <p:nvSpPr>
          <p:cNvPr id="376" name="Google Shape;376;p68"/>
          <p:cNvSpPr/>
          <p:nvPr/>
        </p:nvSpPr>
        <p:spPr>
          <a:xfrm>
            <a:off x="6187750" y="1075950"/>
            <a:ext cx="2622806" cy="1621125"/>
          </a:xfrm>
          <a:prstGeom prst="rect">
            <a:avLst/>
          </a:prstGeom>
          <a:solidFill>
            <a:srgbClr val="666666"/>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ed Hat Display"/>
              <a:ea typeface="Red Hat Display"/>
              <a:cs typeface="Red Hat Display"/>
              <a:sym typeface="Red Hat Display"/>
            </a:endParaRPr>
          </a:p>
        </p:txBody>
      </p:sp>
      <p:sp>
        <p:nvSpPr>
          <p:cNvPr id="377" name="Google Shape;377;p68"/>
          <p:cNvSpPr/>
          <p:nvPr/>
        </p:nvSpPr>
        <p:spPr>
          <a:xfrm>
            <a:off x="6309400" y="1219400"/>
            <a:ext cx="2376595" cy="452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2F2F2"/>
                </a:solidFill>
                <a:latin typeface="Red Hat Display"/>
                <a:ea typeface="Red Hat Display"/>
                <a:cs typeface="Red Hat Display"/>
                <a:sym typeface="Red Hat Display"/>
              </a:rPr>
              <a:t>Perfect description </a:t>
            </a:r>
            <a:br>
              <a:rPr b="1" i="0" lang="en" sz="1400" u="none" cap="none" strike="noStrike">
                <a:solidFill>
                  <a:srgbClr val="F2F2F2"/>
                </a:solidFill>
                <a:latin typeface="Red Hat Display"/>
                <a:ea typeface="Red Hat Display"/>
                <a:cs typeface="Red Hat Display"/>
                <a:sym typeface="Red Hat Display"/>
              </a:rPr>
            </a:br>
            <a:r>
              <a:rPr b="1" i="0" lang="en" sz="1400" u="none" cap="none" strike="noStrike">
                <a:solidFill>
                  <a:srgbClr val="F2F2F2"/>
                </a:solidFill>
                <a:latin typeface="Red Hat Display"/>
                <a:ea typeface="Red Hat Display"/>
                <a:cs typeface="Red Hat Display"/>
                <a:sym typeface="Red Hat Display"/>
              </a:rPr>
              <a:t>of application</a:t>
            </a:r>
            <a:endParaRPr b="1" i="0" sz="1400" u="none" cap="none" strike="noStrike">
              <a:solidFill>
                <a:srgbClr val="F2F2F2"/>
              </a:solidFill>
              <a:latin typeface="Red Hat Display"/>
              <a:ea typeface="Red Hat Display"/>
              <a:cs typeface="Red Hat Display"/>
              <a:sym typeface="Red Hat Display"/>
            </a:endParaRPr>
          </a:p>
          <a:p>
            <a:pPr indent="0" lvl="0" marL="0" marR="0" rtl="0" algn="l">
              <a:lnSpc>
                <a:spcPct val="100000"/>
              </a:lnSpc>
              <a:spcBef>
                <a:spcPts val="0"/>
              </a:spcBef>
              <a:spcAft>
                <a:spcPts val="0"/>
              </a:spcAft>
              <a:buClr>
                <a:schemeClr val="dk1"/>
              </a:buClr>
              <a:buSzPts val="1100"/>
              <a:buFont typeface="Arial"/>
              <a:buNone/>
            </a:pPr>
            <a:br>
              <a:rPr b="1" i="0" lang="en" sz="1100" u="none" cap="none" strike="noStrike">
                <a:solidFill>
                  <a:srgbClr val="FFFFFF"/>
                </a:solidFill>
                <a:latin typeface="Red Hat Display"/>
                <a:ea typeface="Red Hat Display"/>
                <a:cs typeface="Red Hat Display"/>
                <a:sym typeface="Red Hat Display"/>
              </a:rPr>
            </a:br>
            <a:endParaRPr b="0" i="0" sz="1100" u="none" cap="none" strike="noStrike">
              <a:solidFill>
                <a:srgbClr val="FFFFFF"/>
              </a:solidFill>
              <a:latin typeface="Red Hat Display"/>
              <a:ea typeface="Red Hat Display"/>
              <a:cs typeface="Red Hat Display"/>
              <a:sym typeface="Red Hat Display"/>
            </a:endParaRPr>
          </a:p>
        </p:txBody>
      </p:sp>
      <p:sp>
        <p:nvSpPr>
          <p:cNvPr id="378" name="Google Shape;378;p68"/>
          <p:cNvSpPr txBox="1"/>
          <p:nvPr/>
        </p:nvSpPr>
        <p:spPr>
          <a:xfrm>
            <a:off x="6309400" y="1662623"/>
            <a:ext cx="2376595" cy="9081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lt1"/>
                </a:solidFill>
                <a:latin typeface="Red Hat Text"/>
                <a:ea typeface="Red Hat Text"/>
                <a:cs typeface="Red Hat Text"/>
                <a:sym typeface="Red Hat Text"/>
              </a:rPr>
              <a:t>Every change can be made by Playbooks, ensuring everyone is on the same page.</a:t>
            </a:r>
            <a:endParaRPr b="0" i="0" sz="1000" u="none" cap="none" strike="noStrike">
              <a:solidFill>
                <a:srgbClr val="FFFFFF"/>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900"/>
              <a:buFont typeface="Arial"/>
              <a:buNone/>
            </a:pPr>
            <a:r>
              <a:t/>
            </a:r>
            <a:endParaRPr b="0" i="0" sz="900" u="none" cap="none" strike="noStrike">
              <a:solidFill>
                <a:srgbClr val="FFFFFF"/>
              </a:solidFill>
              <a:latin typeface="Red Hat Text"/>
              <a:ea typeface="Red Hat Text"/>
              <a:cs typeface="Red Hat Text"/>
              <a:sym typeface="Red Hat Text"/>
            </a:endParaRPr>
          </a:p>
        </p:txBody>
      </p:sp>
      <p:sp>
        <p:nvSpPr>
          <p:cNvPr id="379" name="Google Shape;379;p68"/>
          <p:cNvSpPr/>
          <p:nvPr/>
        </p:nvSpPr>
        <p:spPr>
          <a:xfrm>
            <a:off x="396550" y="2904750"/>
            <a:ext cx="2622806" cy="1621125"/>
          </a:xfrm>
          <a:prstGeom prst="rect">
            <a:avLst/>
          </a:prstGeom>
          <a:solidFill>
            <a:srgbClr val="666666"/>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ed Hat Display"/>
              <a:ea typeface="Red Hat Display"/>
              <a:cs typeface="Red Hat Display"/>
              <a:sym typeface="Red Hat Display"/>
            </a:endParaRPr>
          </a:p>
        </p:txBody>
      </p:sp>
      <p:sp>
        <p:nvSpPr>
          <p:cNvPr id="380" name="Google Shape;380;p68"/>
          <p:cNvSpPr/>
          <p:nvPr/>
        </p:nvSpPr>
        <p:spPr>
          <a:xfrm>
            <a:off x="518200" y="3048200"/>
            <a:ext cx="2376595" cy="452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2F2F2"/>
                </a:solidFill>
                <a:latin typeface="Red Hat Display"/>
                <a:ea typeface="Red Hat Display"/>
                <a:cs typeface="Red Hat Display"/>
                <a:sym typeface="Red Hat Display"/>
              </a:rPr>
              <a:t>Version controlled</a:t>
            </a:r>
            <a:endParaRPr b="1" i="0" sz="1400" u="none" cap="none" strike="noStrike">
              <a:solidFill>
                <a:srgbClr val="F2F2F2"/>
              </a:solidFill>
              <a:latin typeface="Red Hat Display"/>
              <a:ea typeface="Red Hat Display"/>
              <a:cs typeface="Red Hat Display"/>
              <a:sym typeface="Red Hat Display"/>
            </a:endParaRPr>
          </a:p>
          <a:p>
            <a:pPr indent="0" lvl="0" marL="0" marR="0" rtl="0" algn="l">
              <a:lnSpc>
                <a:spcPct val="100000"/>
              </a:lnSpc>
              <a:spcBef>
                <a:spcPts val="0"/>
              </a:spcBef>
              <a:spcAft>
                <a:spcPts val="0"/>
              </a:spcAft>
              <a:buClr>
                <a:schemeClr val="dk1"/>
              </a:buClr>
              <a:buSzPts val="1100"/>
              <a:buFont typeface="Arial"/>
              <a:buNone/>
            </a:pPr>
            <a:br>
              <a:rPr b="1" i="0" lang="en" sz="1100" u="none" cap="none" strike="noStrike">
                <a:solidFill>
                  <a:srgbClr val="FFFFFF"/>
                </a:solidFill>
                <a:latin typeface="Red Hat Display"/>
                <a:ea typeface="Red Hat Display"/>
                <a:cs typeface="Red Hat Display"/>
                <a:sym typeface="Red Hat Display"/>
              </a:rPr>
            </a:br>
            <a:endParaRPr b="0" i="0" sz="1100" u="none" cap="none" strike="noStrike">
              <a:solidFill>
                <a:srgbClr val="FFFFFF"/>
              </a:solidFill>
              <a:latin typeface="Red Hat Display"/>
              <a:ea typeface="Red Hat Display"/>
              <a:cs typeface="Red Hat Display"/>
              <a:sym typeface="Red Hat Display"/>
            </a:endParaRPr>
          </a:p>
        </p:txBody>
      </p:sp>
      <p:sp>
        <p:nvSpPr>
          <p:cNvPr id="381" name="Google Shape;381;p68"/>
          <p:cNvSpPr txBox="1"/>
          <p:nvPr/>
        </p:nvSpPr>
        <p:spPr>
          <a:xfrm>
            <a:off x="521200" y="3604175"/>
            <a:ext cx="2376595" cy="851625"/>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chemeClr val="lt1"/>
                </a:solidFill>
                <a:latin typeface="Red Hat Text"/>
                <a:ea typeface="Red Hat Text"/>
                <a:cs typeface="Red Hat Text"/>
                <a:sym typeface="Red Hat Text"/>
              </a:rPr>
              <a:t>Playbooks are plain-text. Treat them like code in your existing version control</a:t>
            </a:r>
            <a:r>
              <a:rPr b="0" i="0" lang="en" sz="1000" u="none" cap="none" strike="noStrike">
                <a:solidFill>
                  <a:srgbClr val="FFFFFF"/>
                </a:solidFill>
                <a:latin typeface="Red Hat Text"/>
                <a:ea typeface="Red Hat Text"/>
                <a:cs typeface="Red Hat Text"/>
                <a:sym typeface="Red Hat Text"/>
              </a:rPr>
              <a:t>.</a:t>
            </a:r>
            <a:endParaRPr b="0" i="0" sz="1000" u="none" cap="none" strike="noStrike">
              <a:solidFill>
                <a:srgbClr val="FFFFFF"/>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900"/>
              <a:buFont typeface="Arial"/>
              <a:buNone/>
            </a:pPr>
            <a:r>
              <a:t/>
            </a:r>
            <a:endParaRPr b="0" i="0" sz="900" u="none" cap="none" strike="noStrike">
              <a:solidFill>
                <a:srgbClr val="FFFFFF"/>
              </a:solidFill>
              <a:latin typeface="Red Hat Text"/>
              <a:ea typeface="Red Hat Text"/>
              <a:cs typeface="Red Hat Text"/>
              <a:sym typeface="Red Hat Text"/>
            </a:endParaRPr>
          </a:p>
        </p:txBody>
      </p:sp>
      <p:sp>
        <p:nvSpPr>
          <p:cNvPr id="382" name="Google Shape;382;p68"/>
          <p:cNvSpPr/>
          <p:nvPr/>
        </p:nvSpPr>
        <p:spPr>
          <a:xfrm>
            <a:off x="3292150" y="2904750"/>
            <a:ext cx="2622806" cy="1621125"/>
          </a:xfrm>
          <a:prstGeom prst="rect">
            <a:avLst/>
          </a:prstGeom>
          <a:solidFill>
            <a:srgbClr val="666666"/>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ed Hat Display"/>
              <a:ea typeface="Red Hat Display"/>
              <a:cs typeface="Red Hat Display"/>
              <a:sym typeface="Red Hat Display"/>
            </a:endParaRPr>
          </a:p>
        </p:txBody>
      </p:sp>
      <p:sp>
        <p:nvSpPr>
          <p:cNvPr id="383" name="Google Shape;383;p68"/>
          <p:cNvSpPr/>
          <p:nvPr/>
        </p:nvSpPr>
        <p:spPr>
          <a:xfrm>
            <a:off x="3413800" y="3048200"/>
            <a:ext cx="2376595" cy="452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2F2F2"/>
                </a:solidFill>
                <a:latin typeface="Red Hat Display"/>
                <a:ea typeface="Red Hat Display"/>
                <a:cs typeface="Red Hat Display"/>
                <a:sym typeface="Red Hat Display"/>
              </a:rPr>
              <a:t>Dynamic inventories (O</a:t>
            </a:r>
            <a:r>
              <a:rPr b="1" lang="en">
                <a:solidFill>
                  <a:srgbClr val="F2F2F2"/>
                </a:solidFill>
                <a:latin typeface="Red Hat Display"/>
                <a:ea typeface="Red Hat Display"/>
                <a:cs typeface="Red Hat Display"/>
                <a:sym typeface="Red Hat Display"/>
              </a:rPr>
              <a:t>r Static) </a:t>
            </a:r>
            <a:endParaRPr b="1" i="0" sz="1400" u="none" cap="none" strike="noStrike">
              <a:solidFill>
                <a:srgbClr val="F2F2F2"/>
              </a:solidFill>
              <a:latin typeface="Red Hat Display"/>
              <a:ea typeface="Red Hat Display"/>
              <a:cs typeface="Red Hat Display"/>
              <a:sym typeface="Red Hat Display"/>
            </a:endParaRPr>
          </a:p>
          <a:p>
            <a:pPr indent="0" lvl="0" marL="0" marR="0" rtl="0" algn="l">
              <a:lnSpc>
                <a:spcPct val="100000"/>
              </a:lnSpc>
              <a:spcBef>
                <a:spcPts val="0"/>
              </a:spcBef>
              <a:spcAft>
                <a:spcPts val="0"/>
              </a:spcAft>
              <a:buClr>
                <a:schemeClr val="dk1"/>
              </a:buClr>
              <a:buSzPts val="1100"/>
              <a:buFont typeface="Arial"/>
              <a:buNone/>
            </a:pPr>
            <a:br>
              <a:rPr b="1" i="0" lang="en" sz="1100" u="none" cap="none" strike="noStrike">
                <a:solidFill>
                  <a:srgbClr val="FFFFFF"/>
                </a:solidFill>
                <a:latin typeface="Red Hat Display"/>
                <a:ea typeface="Red Hat Display"/>
                <a:cs typeface="Red Hat Display"/>
                <a:sym typeface="Red Hat Display"/>
              </a:rPr>
            </a:br>
            <a:endParaRPr b="0" i="0" sz="1100" u="none" cap="none" strike="noStrike">
              <a:solidFill>
                <a:srgbClr val="FFFFFF"/>
              </a:solidFill>
              <a:latin typeface="Red Hat Display"/>
              <a:ea typeface="Red Hat Display"/>
              <a:cs typeface="Red Hat Display"/>
              <a:sym typeface="Red Hat Display"/>
            </a:endParaRPr>
          </a:p>
        </p:txBody>
      </p:sp>
      <p:sp>
        <p:nvSpPr>
          <p:cNvPr id="384" name="Google Shape;384;p68"/>
          <p:cNvSpPr txBox="1"/>
          <p:nvPr/>
        </p:nvSpPr>
        <p:spPr>
          <a:xfrm>
            <a:off x="3415300" y="3604125"/>
            <a:ext cx="2376595" cy="851625"/>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chemeClr val="lt1"/>
                </a:solidFill>
                <a:latin typeface="Red Hat Text"/>
                <a:ea typeface="Red Hat Text"/>
                <a:cs typeface="Red Hat Text"/>
                <a:sym typeface="Red Hat Text"/>
              </a:rPr>
              <a:t>Capture all the servers 100% of the time, regardless of infrastructure, location, etc.</a:t>
            </a:r>
            <a:endParaRPr b="0" i="0" sz="1000" u="none" cap="none" strike="noStrike">
              <a:solidFill>
                <a:srgbClr val="FFFFFF"/>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900"/>
              <a:buFont typeface="Arial"/>
              <a:buNone/>
            </a:pPr>
            <a:r>
              <a:t/>
            </a:r>
            <a:endParaRPr b="0" i="0" sz="900" u="none" cap="none" strike="noStrike">
              <a:solidFill>
                <a:srgbClr val="FFFFFF"/>
              </a:solidFill>
              <a:latin typeface="Red Hat Text"/>
              <a:ea typeface="Red Hat Text"/>
              <a:cs typeface="Red Hat Text"/>
              <a:sym typeface="Red Hat Text"/>
            </a:endParaRPr>
          </a:p>
        </p:txBody>
      </p:sp>
      <p:sp>
        <p:nvSpPr>
          <p:cNvPr id="385" name="Google Shape;385;p68"/>
          <p:cNvSpPr/>
          <p:nvPr/>
        </p:nvSpPr>
        <p:spPr>
          <a:xfrm>
            <a:off x="6187750" y="2904750"/>
            <a:ext cx="2622806" cy="1621125"/>
          </a:xfrm>
          <a:prstGeom prst="rect">
            <a:avLst/>
          </a:prstGeom>
          <a:solidFill>
            <a:srgbClr val="666666"/>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ed Hat Display"/>
              <a:ea typeface="Red Hat Display"/>
              <a:cs typeface="Red Hat Display"/>
              <a:sym typeface="Red Hat Display"/>
            </a:endParaRPr>
          </a:p>
        </p:txBody>
      </p:sp>
      <p:sp>
        <p:nvSpPr>
          <p:cNvPr id="386" name="Google Shape;386;p68"/>
          <p:cNvSpPr/>
          <p:nvPr/>
        </p:nvSpPr>
        <p:spPr>
          <a:xfrm>
            <a:off x="6309400" y="3048200"/>
            <a:ext cx="2376595" cy="63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2F2F2"/>
                </a:solidFill>
                <a:latin typeface="Red Hat Display"/>
                <a:ea typeface="Red Hat Display"/>
                <a:cs typeface="Red Hat Display"/>
                <a:sym typeface="Red Hat Display"/>
              </a:rPr>
              <a:t>Orchestration plays </a:t>
            </a:r>
            <a:br>
              <a:rPr b="1" i="0" lang="en" sz="1400" u="none" cap="none" strike="noStrike">
                <a:solidFill>
                  <a:srgbClr val="F2F2F2"/>
                </a:solidFill>
                <a:latin typeface="Red Hat Display"/>
                <a:ea typeface="Red Hat Display"/>
                <a:cs typeface="Red Hat Display"/>
                <a:sym typeface="Red Hat Display"/>
              </a:rPr>
            </a:br>
            <a:r>
              <a:rPr b="1" i="0" lang="en" sz="1400" u="none" cap="none" strike="noStrike">
                <a:solidFill>
                  <a:srgbClr val="F2F2F2"/>
                </a:solidFill>
                <a:latin typeface="Red Hat Display"/>
                <a:ea typeface="Red Hat Display"/>
                <a:cs typeface="Red Hat Display"/>
                <a:sym typeface="Red Hat Display"/>
              </a:rPr>
              <a:t>well with others </a:t>
            </a:r>
            <a:endParaRPr b="1" i="0" sz="1400" u="none" cap="none" strike="noStrike">
              <a:solidFill>
                <a:srgbClr val="F2F2F2"/>
              </a:solidFill>
              <a:latin typeface="Red Hat Display"/>
              <a:ea typeface="Red Hat Display"/>
              <a:cs typeface="Red Hat Display"/>
              <a:sym typeface="Red Hat Display"/>
            </a:endParaRPr>
          </a:p>
          <a:p>
            <a:pPr indent="0" lvl="0" marL="0" marR="0" rtl="0" algn="l">
              <a:lnSpc>
                <a:spcPct val="100000"/>
              </a:lnSpc>
              <a:spcBef>
                <a:spcPts val="0"/>
              </a:spcBef>
              <a:spcAft>
                <a:spcPts val="0"/>
              </a:spcAft>
              <a:buClr>
                <a:schemeClr val="dk1"/>
              </a:buClr>
              <a:buSzPts val="1100"/>
              <a:buFont typeface="Arial"/>
              <a:buNone/>
            </a:pPr>
            <a:br>
              <a:rPr b="1" i="0" lang="en" sz="1100" u="none" cap="none" strike="noStrike">
                <a:solidFill>
                  <a:srgbClr val="FFFFFF"/>
                </a:solidFill>
                <a:latin typeface="Red Hat Display"/>
                <a:ea typeface="Red Hat Display"/>
                <a:cs typeface="Red Hat Display"/>
                <a:sym typeface="Red Hat Display"/>
              </a:rPr>
            </a:br>
            <a:endParaRPr b="0" i="0" sz="1100" u="none" cap="none" strike="noStrike">
              <a:solidFill>
                <a:srgbClr val="FFFFFF"/>
              </a:solidFill>
              <a:latin typeface="Red Hat Display"/>
              <a:ea typeface="Red Hat Display"/>
              <a:cs typeface="Red Hat Display"/>
              <a:sym typeface="Red Hat Display"/>
            </a:endParaRPr>
          </a:p>
        </p:txBody>
      </p:sp>
      <p:sp>
        <p:nvSpPr>
          <p:cNvPr id="387" name="Google Shape;387;p68"/>
          <p:cNvSpPr txBox="1"/>
          <p:nvPr/>
        </p:nvSpPr>
        <p:spPr>
          <a:xfrm>
            <a:off x="6312400" y="3547773"/>
            <a:ext cx="2376595" cy="908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ed Hat Text"/>
                <a:ea typeface="Red Hat Text"/>
                <a:cs typeface="Red Hat Text"/>
                <a:sym typeface="Red Hat Text"/>
              </a:rPr>
              <a:t>Orchestration plays well with others: ServiceNow, Infoblox, AWS, Terraform, Cisco ACI and more</a:t>
            </a:r>
            <a:endParaRPr b="0" i="0" sz="1000" u="none" cap="none" strike="noStrike">
              <a:solidFill>
                <a:srgbClr val="FFFFFF"/>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900"/>
              <a:buFont typeface="Arial"/>
              <a:buNone/>
            </a:pPr>
            <a:r>
              <a:t/>
            </a:r>
            <a:endParaRPr b="0" i="0" sz="900" u="none" cap="none" strike="noStrike">
              <a:solidFill>
                <a:srgbClr val="FFFFFF"/>
              </a:solidFill>
              <a:latin typeface="Red Hat Text"/>
              <a:ea typeface="Red Hat Text"/>
              <a:cs typeface="Red Hat Text"/>
              <a:sym typeface="Red Hat Text"/>
            </a:endParaRPr>
          </a:p>
        </p:txBody>
      </p:sp>
      <p:sp>
        <p:nvSpPr>
          <p:cNvPr id="388" name="Google Shape;388;p68"/>
          <p:cNvSpPr txBox="1"/>
          <p:nvPr/>
        </p:nvSpPr>
        <p:spPr>
          <a:xfrm>
            <a:off x="0" y="260500"/>
            <a:ext cx="9144038" cy="607725"/>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rgbClr val="EE0000"/>
                </a:solidFill>
                <a:latin typeface="Red Hat Display"/>
                <a:ea typeface="Red Hat Display"/>
                <a:cs typeface="Red Hat Display"/>
                <a:sym typeface="Red Hat Display"/>
              </a:rPr>
              <a:t>Red Hat Ansible Engine</a:t>
            </a:r>
            <a:endParaRPr b="0" i="0" sz="2800" u="none" cap="none" strike="noStrike">
              <a:solidFill>
                <a:srgbClr val="EE0000"/>
              </a:solidFill>
              <a:latin typeface="Red Hat Display"/>
              <a:ea typeface="Red Hat Display"/>
              <a:cs typeface="Red Hat Display"/>
              <a:sym typeface="Red Hat Display"/>
            </a:endParaRPr>
          </a:p>
        </p:txBody>
      </p:sp>
      <p:pic>
        <p:nvPicPr>
          <p:cNvPr id="389" name="Google Shape;389;p68"/>
          <p:cNvPicPr preferRelativeResize="0"/>
          <p:nvPr/>
        </p:nvPicPr>
        <p:blipFill rotWithShape="1">
          <a:blip r:embed="rId3">
            <a:alphaModFix/>
          </a:blip>
          <a:srcRect b="-37715" l="-13186" r="-9482" t="-47708"/>
          <a:stretch/>
        </p:blipFill>
        <p:spPr>
          <a:xfrm>
            <a:off x="7925450" y="4642600"/>
            <a:ext cx="989949" cy="353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9"/>
          <p:cNvSpPr/>
          <p:nvPr/>
        </p:nvSpPr>
        <p:spPr>
          <a:xfrm>
            <a:off x="246841" y="1188775"/>
            <a:ext cx="1388597" cy="35208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ed Hat Text"/>
              <a:ea typeface="Red Hat Text"/>
              <a:cs typeface="Red Hat Text"/>
              <a:sym typeface="Red Hat Text"/>
            </a:endParaRPr>
          </a:p>
        </p:txBody>
      </p:sp>
      <p:sp>
        <p:nvSpPr>
          <p:cNvPr id="395" name="Google Shape;395;p69"/>
          <p:cNvSpPr/>
          <p:nvPr/>
        </p:nvSpPr>
        <p:spPr>
          <a:xfrm>
            <a:off x="1699291" y="1188775"/>
            <a:ext cx="1388597" cy="35208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ed Hat Text"/>
              <a:ea typeface="Red Hat Text"/>
              <a:cs typeface="Red Hat Text"/>
              <a:sym typeface="Red Hat Text"/>
            </a:endParaRPr>
          </a:p>
        </p:txBody>
      </p:sp>
      <p:sp>
        <p:nvSpPr>
          <p:cNvPr id="396" name="Google Shape;396;p69"/>
          <p:cNvSpPr/>
          <p:nvPr/>
        </p:nvSpPr>
        <p:spPr>
          <a:xfrm>
            <a:off x="3149591" y="1188775"/>
            <a:ext cx="1388597" cy="35208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ed Hat Text"/>
              <a:ea typeface="Red Hat Text"/>
              <a:cs typeface="Red Hat Text"/>
              <a:sym typeface="Red Hat Text"/>
            </a:endParaRPr>
          </a:p>
        </p:txBody>
      </p:sp>
      <p:sp>
        <p:nvSpPr>
          <p:cNvPr id="397" name="Google Shape;397;p69"/>
          <p:cNvSpPr/>
          <p:nvPr/>
        </p:nvSpPr>
        <p:spPr>
          <a:xfrm>
            <a:off x="4600790" y="1188775"/>
            <a:ext cx="1388597" cy="35208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ed Hat Text"/>
              <a:ea typeface="Red Hat Text"/>
              <a:cs typeface="Red Hat Text"/>
              <a:sym typeface="Red Hat Text"/>
            </a:endParaRPr>
          </a:p>
        </p:txBody>
      </p:sp>
      <p:sp>
        <p:nvSpPr>
          <p:cNvPr id="398" name="Google Shape;398;p69"/>
          <p:cNvSpPr/>
          <p:nvPr/>
        </p:nvSpPr>
        <p:spPr>
          <a:xfrm>
            <a:off x="6060730" y="1188775"/>
            <a:ext cx="1388597" cy="35208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ed Hat Text"/>
              <a:ea typeface="Red Hat Text"/>
              <a:cs typeface="Red Hat Text"/>
              <a:sym typeface="Red Hat Text"/>
            </a:endParaRPr>
          </a:p>
        </p:txBody>
      </p:sp>
      <p:sp>
        <p:nvSpPr>
          <p:cNvPr id="399" name="Google Shape;399;p69"/>
          <p:cNvSpPr/>
          <p:nvPr/>
        </p:nvSpPr>
        <p:spPr>
          <a:xfrm>
            <a:off x="7508556" y="1188775"/>
            <a:ext cx="1388597" cy="35208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ed Hat Text"/>
              <a:ea typeface="Red Hat Text"/>
              <a:cs typeface="Red Hat Text"/>
              <a:sym typeface="Red Hat Text"/>
            </a:endParaRPr>
          </a:p>
        </p:txBody>
      </p:sp>
      <p:sp>
        <p:nvSpPr>
          <p:cNvPr id="400" name="Google Shape;400;p69"/>
          <p:cNvSpPr txBox="1"/>
          <p:nvPr/>
        </p:nvSpPr>
        <p:spPr>
          <a:xfrm>
            <a:off x="338300" y="1289750"/>
            <a:ext cx="1483796" cy="303525"/>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EE0000"/>
                </a:solidFill>
                <a:latin typeface="Red Hat Text"/>
                <a:ea typeface="Red Hat Text"/>
                <a:cs typeface="Red Hat Text"/>
                <a:sym typeface="Red Hat Text"/>
              </a:rPr>
              <a:t>Cloud</a:t>
            </a:r>
            <a:endParaRPr b="1" i="0" sz="1200" u="none" cap="none" strike="noStrike">
              <a:solidFill>
                <a:srgbClr val="EE000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EE0000"/>
              </a:solidFill>
              <a:latin typeface="Red Hat Text"/>
              <a:ea typeface="Red Hat Text"/>
              <a:cs typeface="Red Hat Text"/>
              <a:sym typeface="Red Hat Text"/>
            </a:endParaRPr>
          </a:p>
        </p:txBody>
      </p:sp>
      <p:sp>
        <p:nvSpPr>
          <p:cNvPr id="401" name="Google Shape;401;p69"/>
          <p:cNvSpPr txBox="1"/>
          <p:nvPr/>
        </p:nvSpPr>
        <p:spPr>
          <a:xfrm>
            <a:off x="1661916" y="1289750"/>
            <a:ext cx="1461291" cy="574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EE0000"/>
                </a:solidFill>
                <a:latin typeface="Red Hat Text"/>
                <a:ea typeface="Red Hat Text"/>
                <a:cs typeface="Red Hat Text"/>
                <a:sym typeface="Red Hat Text"/>
              </a:rPr>
              <a:t>Virt &amp; Container</a:t>
            </a:r>
            <a:endParaRPr b="1" i="0" sz="1100" u="none" cap="none" strike="noStrike">
              <a:solidFill>
                <a:srgbClr val="EE0000"/>
              </a:solidFill>
              <a:latin typeface="Red Hat Text"/>
              <a:ea typeface="Red Hat Text"/>
              <a:cs typeface="Red Hat Text"/>
              <a:sym typeface="Red Hat Text"/>
            </a:endParaRPr>
          </a:p>
        </p:txBody>
      </p:sp>
      <p:sp>
        <p:nvSpPr>
          <p:cNvPr id="402" name="Google Shape;402;p69"/>
          <p:cNvSpPr txBox="1"/>
          <p:nvPr/>
        </p:nvSpPr>
        <p:spPr>
          <a:xfrm>
            <a:off x="3151740" y="1289750"/>
            <a:ext cx="1388597" cy="417825"/>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EE0000"/>
                </a:solidFill>
                <a:latin typeface="Red Hat Text"/>
                <a:ea typeface="Red Hat Text"/>
                <a:cs typeface="Red Hat Text"/>
                <a:sym typeface="Red Hat Text"/>
              </a:rPr>
              <a:t>Windows</a:t>
            </a:r>
            <a:endParaRPr b="1" i="0" sz="1200" u="none" cap="none" strike="noStrike">
              <a:solidFill>
                <a:srgbClr val="EE000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EE0000"/>
              </a:solidFill>
              <a:latin typeface="Red Hat Text"/>
              <a:ea typeface="Red Hat Text"/>
              <a:cs typeface="Red Hat Text"/>
              <a:sym typeface="Red Hat Text"/>
            </a:endParaRPr>
          </a:p>
        </p:txBody>
      </p:sp>
      <p:sp>
        <p:nvSpPr>
          <p:cNvPr id="403" name="Google Shape;403;p69"/>
          <p:cNvSpPr txBox="1"/>
          <p:nvPr/>
        </p:nvSpPr>
        <p:spPr>
          <a:xfrm>
            <a:off x="4601175" y="1289750"/>
            <a:ext cx="1225882" cy="417825"/>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EE0000"/>
                </a:solidFill>
                <a:latin typeface="Red Hat Text"/>
                <a:ea typeface="Red Hat Text"/>
                <a:cs typeface="Red Hat Text"/>
                <a:sym typeface="Red Hat Text"/>
              </a:rPr>
              <a:t>Network</a:t>
            </a:r>
            <a:endParaRPr b="1" i="0" sz="1200" u="none" cap="none" strike="noStrike">
              <a:solidFill>
                <a:srgbClr val="EE000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EE0000"/>
              </a:solidFill>
              <a:latin typeface="Red Hat Text"/>
              <a:ea typeface="Red Hat Text"/>
              <a:cs typeface="Red Hat Text"/>
              <a:sym typeface="Red Hat Text"/>
            </a:endParaRPr>
          </a:p>
        </p:txBody>
      </p:sp>
      <p:sp>
        <p:nvSpPr>
          <p:cNvPr id="404" name="Google Shape;404;p69"/>
          <p:cNvSpPr txBox="1"/>
          <p:nvPr/>
        </p:nvSpPr>
        <p:spPr>
          <a:xfrm>
            <a:off x="6047415" y="1289750"/>
            <a:ext cx="1388597" cy="362475"/>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EE0000"/>
                </a:solidFill>
                <a:latin typeface="Red Hat Text"/>
                <a:ea typeface="Red Hat Text"/>
                <a:cs typeface="Red Hat Text"/>
                <a:sym typeface="Red Hat Text"/>
              </a:rPr>
              <a:t>Security</a:t>
            </a:r>
            <a:endParaRPr b="1" i="0" sz="1200" u="none" cap="none" strike="noStrike">
              <a:solidFill>
                <a:srgbClr val="EE000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EE0000"/>
              </a:solidFill>
              <a:latin typeface="Red Hat Text"/>
              <a:ea typeface="Red Hat Text"/>
              <a:cs typeface="Red Hat Text"/>
              <a:sym typeface="Red Hat Text"/>
            </a:endParaRPr>
          </a:p>
        </p:txBody>
      </p:sp>
      <p:sp>
        <p:nvSpPr>
          <p:cNvPr id="405" name="Google Shape;405;p69"/>
          <p:cNvSpPr txBox="1"/>
          <p:nvPr/>
        </p:nvSpPr>
        <p:spPr>
          <a:xfrm>
            <a:off x="7508556" y="1289750"/>
            <a:ext cx="1388597" cy="469575"/>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EE0000"/>
                </a:solidFill>
                <a:latin typeface="Red Hat Text"/>
                <a:ea typeface="Red Hat Text"/>
                <a:cs typeface="Red Hat Text"/>
                <a:sym typeface="Red Hat Text"/>
              </a:rPr>
              <a:t>Monitoring</a:t>
            </a:r>
            <a:endParaRPr b="1" i="0" sz="1200" u="none" cap="none" strike="noStrike">
              <a:solidFill>
                <a:srgbClr val="EE000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EE0000"/>
              </a:solidFill>
              <a:latin typeface="Red Hat Text"/>
              <a:ea typeface="Red Hat Text"/>
              <a:cs typeface="Red Hat Text"/>
              <a:sym typeface="Red Hat Text"/>
            </a:endParaRPr>
          </a:p>
        </p:txBody>
      </p:sp>
      <p:sp>
        <p:nvSpPr>
          <p:cNvPr id="406" name="Google Shape;406;p69"/>
          <p:cNvSpPr txBox="1"/>
          <p:nvPr/>
        </p:nvSpPr>
        <p:spPr>
          <a:xfrm>
            <a:off x="5800" y="274550"/>
            <a:ext cx="9144038" cy="710325"/>
          </a:xfrm>
          <a:prstGeom prst="rect">
            <a:avLst/>
          </a:prstGeom>
          <a:noFill/>
          <a:ln>
            <a:noFill/>
          </a:ln>
        </p:spPr>
        <p:txBody>
          <a:bodyPr anchorCtr="0" anchor="t" bIns="91425" lIns="91425" spcFirstLastPara="1" rIns="91425" wrap="square" tIns="91425">
            <a:noAutofit/>
          </a:bodyPr>
          <a:lstStyle/>
          <a:p>
            <a:pPr indent="0" lvl="0" marL="0" marR="0" rtl="0" algn="ctr">
              <a:lnSpc>
                <a:spcPct val="110000"/>
              </a:lnSpc>
              <a:spcBef>
                <a:spcPts val="0"/>
              </a:spcBef>
              <a:spcAft>
                <a:spcPts val="0"/>
              </a:spcAft>
              <a:buClr>
                <a:srgbClr val="000000"/>
              </a:buClr>
              <a:buSzPts val="2000"/>
              <a:buFont typeface="Arial"/>
              <a:buNone/>
            </a:pPr>
            <a:r>
              <a:rPr b="0" i="0" lang="en" sz="2000" u="none" cap="none" strike="noStrike">
                <a:solidFill>
                  <a:srgbClr val="EE0000"/>
                </a:solidFill>
                <a:latin typeface="Red Hat Display"/>
                <a:ea typeface="Red Hat Display"/>
                <a:cs typeface="Red Hat Display"/>
                <a:sym typeface="Red Hat Display"/>
              </a:rPr>
              <a:t>Ansible automates technologies you use</a:t>
            </a:r>
            <a:br>
              <a:rPr b="1" i="0" lang="en" sz="2000" u="none" cap="none" strike="noStrike">
                <a:solidFill>
                  <a:srgbClr val="222222"/>
                </a:solidFill>
                <a:latin typeface="Red Hat Display"/>
                <a:ea typeface="Red Hat Display"/>
                <a:cs typeface="Red Hat Display"/>
                <a:sym typeface="Red Hat Display"/>
              </a:rPr>
            </a:br>
            <a:r>
              <a:rPr b="0" i="0" lang="en" sz="1400" u="none" cap="none" strike="noStrike">
                <a:solidFill>
                  <a:srgbClr val="222222"/>
                </a:solidFill>
                <a:latin typeface="Red Hat Display"/>
                <a:ea typeface="Red Hat Display"/>
                <a:cs typeface="Red Hat Display"/>
                <a:sym typeface="Red Hat Display"/>
              </a:rPr>
              <a:t>Time to automate is measured in minutes, 50+ </a:t>
            </a:r>
            <a:r>
              <a:rPr i="0" lang="en" sz="1400" u="none" cap="none" strike="noStrike">
                <a:solidFill>
                  <a:srgbClr val="222222"/>
                </a:solidFill>
                <a:latin typeface="Red Hat Display"/>
                <a:ea typeface="Red Hat Display"/>
                <a:cs typeface="Red Hat Display"/>
                <a:sym typeface="Red Hat Display"/>
              </a:rPr>
              <a:t>certified</a:t>
            </a:r>
            <a:r>
              <a:rPr b="0" i="0" lang="en" sz="1400" u="none" cap="none" strike="noStrike">
                <a:solidFill>
                  <a:srgbClr val="222222"/>
                </a:solidFill>
                <a:latin typeface="Red Hat Display"/>
                <a:ea typeface="Red Hat Display"/>
                <a:cs typeface="Red Hat Display"/>
                <a:sym typeface="Red Hat Display"/>
              </a:rPr>
              <a:t> platforms</a:t>
            </a:r>
            <a:endParaRPr b="0" i="0" sz="1400" u="none" cap="none" strike="noStrike">
              <a:solidFill>
                <a:srgbClr val="222222"/>
              </a:solidFill>
              <a:latin typeface="Red Hat Display"/>
              <a:ea typeface="Red Hat Display"/>
              <a:cs typeface="Red Hat Display"/>
              <a:sym typeface="Red Hat Display"/>
            </a:endParaRPr>
          </a:p>
        </p:txBody>
      </p:sp>
      <p:sp>
        <p:nvSpPr>
          <p:cNvPr id="407" name="Google Shape;407;p69"/>
          <p:cNvSpPr txBox="1"/>
          <p:nvPr/>
        </p:nvSpPr>
        <p:spPr>
          <a:xfrm>
            <a:off x="401891" y="1548350"/>
            <a:ext cx="1161000" cy="2167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n" sz="1100" u="none" cap="none" strike="noStrike">
                <a:solidFill>
                  <a:srgbClr val="555960"/>
                </a:solidFill>
                <a:latin typeface="Red Hat Text"/>
                <a:ea typeface="Red Hat Text"/>
                <a:cs typeface="Red Hat Text"/>
                <a:sym typeface="Red Hat Text"/>
              </a:rPr>
              <a:t>AWS</a:t>
            </a:r>
            <a:endParaRPr b="1" i="0" sz="11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1" i="0" lang="en" sz="1100" u="none" cap="none" strike="noStrike">
                <a:solidFill>
                  <a:srgbClr val="555960"/>
                </a:solidFill>
                <a:latin typeface="Red Hat Text"/>
                <a:ea typeface="Red Hat Text"/>
                <a:cs typeface="Red Hat Text"/>
                <a:sym typeface="Red Hat Text"/>
              </a:rPr>
              <a:t>Azure</a:t>
            </a:r>
            <a:endParaRPr b="1" i="0" sz="11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0" i="0" lang="en" sz="1100" u="none" cap="none" strike="noStrike">
                <a:solidFill>
                  <a:srgbClr val="555960"/>
                </a:solidFill>
                <a:latin typeface="Red Hat Text"/>
                <a:ea typeface="Red Hat Text"/>
                <a:cs typeface="Red Hat Text"/>
                <a:sym typeface="Red Hat Text"/>
              </a:rPr>
              <a:t>Digital Ocean</a:t>
            </a:r>
            <a:endParaRPr b="0" i="0" sz="11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1" i="0" lang="en" sz="1100" u="none" cap="none" strike="noStrike">
                <a:solidFill>
                  <a:srgbClr val="555960"/>
                </a:solidFill>
                <a:latin typeface="Red Hat Text"/>
                <a:ea typeface="Red Hat Text"/>
                <a:cs typeface="Red Hat Text"/>
                <a:sym typeface="Red Hat Text"/>
              </a:rPr>
              <a:t>Google</a:t>
            </a:r>
            <a:endParaRPr b="1" i="0" sz="11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0" i="0" lang="en" sz="1100" u="none" cap="none" strike="noStrike">
                <a:solidFill>
                  <a:srgbClr val="555960"/>
                </a:solidFill>
                <a:latin typeface="Red Hat Text"/>
                <a:ea typeface="Red Hat Text"/>
                <a:cs typeface="Red Hat Text"/>
                <a:sym typeface="Red Hat Text"/>
              </a:rPr>
              <a:t>OpenStack</a:t>
            </a:r>
            <a:endParaRPr b="0" i="0" sz="11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0" i="0" lang="en" sz="1100" u="none" cap="none" strike="noStrike">
                <a:solidFill>
                  <a:srgbClr val="555960"/>
                </a:solidFill>
                <a:latin typeface="Red Hat Text"/>
                <a:ea typeface="Red Hat Text"/>
                <a:cs typeface="Red Hat Text"/>
                <a:sym typeface="Red Hat Text"/>
              </a:rPr>
              <a:t>Rackspace</a:t>
            </a:r>
            <a:endParaRPr b="0" i="0" sz="11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0" i="0" lang="en" sz="1100" u="none" cap="none" strike="noStrike">
                <a:solidFill>
                  <a:srgbClr val="555960"/>
                </a:solidFill>
                <a:latin typeface="Red Hat Text"/>
                <a:ea typeface="Red Hat Text"/>
                <a:cs typeface="Red Hat Text"/>
                <a:sym typeface="Red Hat Text"/>
              </a:rPr>
              <a:t>+more</a:t>
            </a:r>
            <a:endParaRPr b="0" i="0" sz="1100" u="none" cap="none" strike="noStrike">
              <a:solidFill>
                <a:srgbClr val="555960"/>
              </a:solidFill>
              <a:latin typeface="Red Hat Text"/>
              <a:ea typeface="Red Hat Text"/>
              <a:cs typeface="Red Hat Text"/>
              <a:sym typeface="Red Hat Text"/>
            </a:endParaRPr>
          </a:p>
        </p:txBody>
      </p:sp>
      <p:sp>
        <p:nvSpPr>
          <p:cNvPr id="408" name="Google Shape;408;p69"/>
          <p:cNvSpPr txBox="1"/>
          <p:nvPr/>
        </p:nvSpPr>
        <p:spPr>
          <a:xfrm>
            <a:off x="1689941" y="1593275"/>
            <a:ext cx="1371600" cy="229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555960"/>
              </a:buClr>
              <a:buSzPts val="1200"/>
              <a:buFont typeface="Overpass"/>
              <a:buNone/>
            </a:pPr>
            <a:r>
              <a:rPr b="1" i="0" lang="en" sz="1200" u="none" cap="none" strike="noStrike">
                <a:solidFill>
                  <a:srgbClr val="555960"/>
                </a:solidFill>
                <a:latin typeface="Red Hat Text"/>
                <a:ea typeface="Red Hat Text"/>
                <a:cs typeface="Red Hat Text"/>
                <a:sym typeface="Red Hat Text"/>
              </a:rPr>
              <a:t>Docker</a:t>
            </a:r>
            <a:endParaRPr b="1" i="0" sz="1400" u="none" cap="none" strike="noStrike">
              <a:solidFill>
                <a:schemeClr val="dk1"/>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555960"/>
              </a:buClr>
              <a:buSzPts val="1200"/>
              <a:buFont typeface="Overpass"/>
              <a:buNone/>
            </a:pPr>
            <a:r>
              <a:rPr b="1" i="0" lang="en" sz="1200" u="none" cap="none" strike="noStrike">
                <a:solidFill>
                  <a:srgbClr val="555960"/>
                </a:solidFill>
                <a:latin typeface="Red Hat Text"/>
                <a:ea typeface="Red Hat Text"/>
                <a:cs typeface="Red Hat Text"/>
                <a:sym typeface="Red Hat Text"/>
              </a:rPr>
              <a:t>Kubernetes</a:t>
            </a:r>
            <a:endParaRPr b="1" i="0" sz="14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555960"/>
              </a:buClr>
              <a:buSzPts val="1200"/>
              <a:buFont typeface="Overpass"/>
              <a:buNone/>
            </a:pPr>
            <a:r>
              <a:rPr b="0" i="0" lang="en" sz="1200" u="none" cap="none" strike="noStrike">
                <a:solidFill>
                  <a:srgbClr val="555960"/>
                </a:solidFill>
                <a:latin typeface="Red Hat Text"/>
                <a:ea typeface="Red Hat Text"/>
                <a:cs typeface="Red Hat Text"/>
                <a:sym typeface="Red Hat Text"/>
              </a:rPr>
              <a:t>OpenStack</a:t>
            </a:r>
            <a:endParaRPr b="0" i="0" sz="1400" u="none" cap="none" strike="noStrike">
              <a:solidFill>
                <a:schemeClr val="dk1"/>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555960"/>
              </a:buClr>
              <a:buSzPts val="1200"/>
              <a:buFont typeface="Overpass"/>
              <a:buNone/>
            </a:pPr>
            <a:r>
              <a:rPr b="1" i="0" lang="en" sz="1200" u="none" cap="none" strike="noStrike">
                <a:solidFill>
                  <a:srgbClr val="555960"/>
                </a:solidFill>
                <a:latin typeface="Red Hat Text"/>
                <a:ea typeface="Red Hat Text"/>
                <a:cs typeface="Red Hat Text"/>
                <a:sym typeface="Red Hat Text"/>
              </a:rPr>
              <a:t>OpenShift</a:t>
            </a:r>
            <a:endParaRPr b="1"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555960"/>
              </a:buClr>
              <a:buSzPts val="1200"/>
              <a:buFont typeface="Overpass"/>
              <a:buNone/>
            </a:pPr>
            <a:r>
              <a:rPr b="1" i="0" lang="en" sz="1200" u="none" cap="none" strike="noStrike">
                <a:solidFill>
                  <a:srgbClr val="555960"/>
                </a:solidFill>
                <a:latin typeface="Red Hat Text"/>
                <a:ea typeface="Red Hat Text"/>
                <a:cs typeface="Red Hat Text"/>
                <a:sym typeface="Red Hat Text"/>
              </a:rPr>
              <a:t>VMware</a:t>
            </a:r>
            <a:endParaRPr b="1"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555960"/>
                </a:solidFill>
                <a:latin typeface="Red Hat Text"/>
                <a:ea typeface="Red Hat Text"/>
                <a:cs typeface="Red Hat Text"/>
                <a:sym typeface="Red Hat Text"/>
              </a:rPr>
              <a:t>+more</a:t>
            </a:r>
            <a:endParaRPr b="0" i="0" sz="1200" u="none" cap="none" strike="noStrike">
              <a:solidFill>
                <a:srgbClr val="555960"/>
              </a:solidFill>
              <a:latin typeface="Red Hat Text"/>
              <a:ea typeface="Red Hat Text"/>
              <a:cs typeface="Red Hat Text"/>
              <a:sym typeface="Red Hat Text"/>
            </a:endParaRPr>
          </a:p>
        </p:txBody>
      </p:sp>
      <p:sp>
        <p:nvSpPr>
          <p:cNvPr id="409" name="Google Shape;409;p69"/>
          <p:cNvSpPr txBox="1"/>
          <p:nvPr/>
        </p:nvSpPr>
        <p:spPr>
          <a:xfrm>
            <a:off x="3160853" y="1593275"/>
            <a:ext cx="1367100" cy="2553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555960"/>
                </a:solidFill>
                <a:latin typeface="Red Hat Text"/>
                <a:ea typeface="Red Hat Text"/>
                <a:cs typeface="Red Hat Text"/>
                <a:sym typeface="Red Hat Text"/>
              </a:rPr>
              <a:t>ACLs</a:t>
            </a:r>
            <a:endParaRPr b="0"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555960"/>
                </a:solidFill>
                <a:latin typeface="Red Hat Text"/>
                <a:ea typeface="Red Hat Text"/>
                <a:cs typeface="Red Hat Text"/>
                <a:sym typeface="Red Hat Text"/>
              </a:rPr>
              <a:t>Files</a:t>
            </a:r>
            <a:endParaRPr b="0"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555960"/>
                </a:solidFill>
                <a:latin typeface="Red Hat Text"/>
                <a:ea typeface="Red Hat Text"/>
                <a:cs typeface="Red Hat Text"/>
                <a:sym typeface="Red Hat Text"/>
              </a:rPr>
              <a:t>Packages</a:t>
            </a:r>
            <a:endParaRPr b="0"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555960"/>
                </a:solidFill>
                <a:latin typeface="Red Hat Text"/>
                <a:ea typeface="Red Hat Text"/>
                <a:cs typeface="Red Hat Text"/>
                <a:sym typeface="Red Hat Text"/>
              </a:rPr>
              <a:t>IIS</a:t>
            </a:r>
            <a:endParaRPr b="0"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555960"/>
                </a:solidFill>
                <a:latin typeface="Red Hat Text"/>
                <a:ea typeface="Red Hat Text"/>
                <a:cs typeface="Red Hat Text"/>
                <a:sym typeface="Red Hat Text"/>
              </a:rPr>
              <a:t>Registry</a:t>
            </a:r>
            <a:endParaRPr b="0"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555960"/>
                </a:solidFill>
                <a:latin typeface="Red Hat Text"/>
                <a:ea typeface="Red Hat Text"/>
                <a:cs typeface="Red Hat Text"/>
                <a:sym typeface="Red Hat Text"/>
              </a:rPr>
              <a:t>Shares</a:t>
            </a:r>
            <a:endParaRPr b="0"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555960"/>
                </a:solidFill>
                <a:latin typeface="Red Hat Text"/>
                <a:ea typeface="Red Hat Text"/>
                <a:cs typeface="Red Hat Text"/>
                <a:sym typeface="Red Hat Text"/>
              </a:rPr>
              <a:t>Services</a:t>
            </a:r>
            <a:endParaRPr b="0"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555960"/>
                </a:solidFill>
                <a:latin typeface="Red Hat Text"/>
                <a:ea typeface="Red Hat Text"/>
                <a:cs typeface="Red Hat Text"/>
                <a:sym typeface="Red Hat Text"/>
              </a:rPr>
              <a:t>Configs</a:t>
            </a:r>
            <a:endParaRPr b="0"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555960"/>
                </a:solidFill>
                <a:latin typeface="Red Hat Text"/>
                <a:ea typeface="Red Hat Text"/>
                <a:cs typeface="Red Hat Text"/>
                <a:sym typeface="Red Hat Text"/>
              </a:rPr>
              <a:t>Users</a:t>
            </a:r>
            <a:endParaRPr b="0"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555960"/>
                </a:solidFill>
                <a:latin typeface="Red Hat Text"/>
                <a:ea typeface="Red Hat Text"/>
                <a:cs typeface="Red Hat Text"/>
                <a:sym typeface="Red Hat Text"/>
              </a:rPr>
              <a:t>Domains</a:t>
            </a:r>
            <a:endParaRPr b="0"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555960"/>
                </a:solidFill>
                <a:latin typeface="Red Hat Text"/>
                <a:ea typeface="Red Hat Text"/>
                <a:cs typeface="Red Hat Text"/>
                <a:sym typeface="Red Hat Text"/>
              </a:rPr>
              <a:t>Updates</a:t>
            </a:r>
            <a:endParaRPr b="0"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555960"/>
                </a:solidFill>
                <a:latin typeface="Red Hat Text"/>
                <a:ea typeface="Red Hat Text"/>
                <a:cs typeface="Red Hat Text"/>
                <a:sym typeface="Red Hat Text"/>
              </a:rPr>
              <a:t>+more</a:t>
            </a:r>
            <a:endParaRPr b="0" i="0" sz="1200" u="none" cap="none" strike="noStrike">
              <a:solidFill>
                <a:srgbClr val="555960"/>
              </a:solidFill>
              <a:latin typeface="Red Hat Text"/>
              <a:ea typeface="Red Hat Text"/>
              <a:cs typeface="Red Hat Text"/>
              <a:sym typeface="Red Hat Text"/>
            </a:endParaRPr>
          </a:p>
        </p:txBody>
      </p:sp>
      <p:sp>
        <p:nvSpPr>
          <p:cNvPr id="410" name="Google Shape;410;p69"/>
          <p:cNvSpPr txBox="1"/>
          <p:nvPr/>
        </p:nvSpPr>
        <p:spPr>
          <a:xfrm>
            <a:off x="4617040" y="1593275"/>
            <a:ext cx="1367100" cy="2660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555960"/>
                </a:solidFill>
                <a:latin typeface="Red Hat Text"/>
                <a:ea typeface="Red Hat Text"/>
                <a:cs typeface="Red Hat Text"/>
                <a:sym typeface="Red Hat Text"/>
              </a:rPr>
              <a:t>Arista</a:t>
            </a:r>
            <a:endParaRPr b="1"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555960"/>
                </a:solidFill>
                <a:latin typeface="Red Hat Text"/>
                <a:ea typeface="Red Hat Text"/>
                <a:cs typeface="Red Hat Text"/>
                <a:sym typeface="Red Hat Text"/>
              </a:rPr>
              <a:t>Aruba</a:t>
            </a:r>
            <a:endParaRPr b="1"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555960"/>
                </a:solidFill>
                <a:latin typeface="Red Hat Text"/>
                <a:ea typeface="Red Hat Text"/>
                <a:cs typeface="Red Hat Text"/>
                <a:sym typeface="Red Hat Text"/>
              </a:rPr>
              <a:t>Bigswitch</a:t>
            </a:r>
            <a:endParaRPr b="0"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555960"/>
                </a:solidFill>
                <a:latin typeface="Red Hat Text"/>
                <a:ea typeface="Red Hat Text"/>
                <a:cs typeface="Red Hat Text"/>
                <a:sym typeface="Red Hat Text"/>
              </a:rPr>
              <a:t>Cisco</a:t>
            </a:r>
            <a:endParaRPr b="1"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555960"/>
                </a:solidFill>
                <a:latin typeface="Red Hat Text"/>
                <a:ea typeface="Red Hat Text"/>
                <a:cs typeface="Red Hat Text"/>
                <a:sym typeface="Red Hat Text"/>
              </a:rPr>
              <a:t>Ericsson</a:t>
            </a:r>
            <a:endParaRPr b="0"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555960"/>
                </a:solidFill>
                <a:latin typeface="Red Hat Text"/>
                <a:ea typeface="Red Hat Text"/>
                <a:cs typeface="Red Hat Text"/>
                <a:sym typeface="Red Hat Text"/>
              </a:rPr>
              <a:t>F5</a:t>
            </a:r>
            <a:endParaRPr b="1"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555960"/>
                </a:solidFill>
                <a:latin typeface="Red Hat Text"/>
                <a:ea typeface="Red Hat Text"/>
                <a:cs typeface="Red Hat Text"/>
                <a:sym typeface="Red Hat Text"/>
              </a:rPr>
              <a:t>FRR</a:t>
            </a:r>
            <a:endParaRPr b="0"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555960"/>
                </a:solidFill>
                <a:latin typeface="Red Hat Text"/>
                <a:ea typeface="Red Hat Text"/>
                <a:cs typeface="Red Hat Text"/>
                <a:sym typeface="Red Hat Text"/>
              </a:rPr>
              <a:t>Juniper</a:t>
            </a:r>
            <a:endParaRPr b="1"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555960"/>
                </a:solidFill>
                <a:latin typeface="Red Hat Text"/>
                <a:ea typeface="Red Hat Text"/>
                <a:cs typeface="Red Hat Text"/>
                <a:sym typeface="Red Hat Text"/>
              </a:rPr>
              <a:t>Meraki</a:t>
            </a:r>
            <a:endParaRPr b="0"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555960"/>
                </a:solidFill>
                <a:latin typeface="Red Hat Text"/>
                <a:ea typeface="Red Hat Text"/>
                <a:cs typeface="Red Hat Text"/>
                <a:sym typeface="Red Hat Text"/>
              </a:rPr>
              <a:t>OpenvSwitch</a:t>
            </a:r>
            <a:endParaRPr b="1"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555960"/>
                </a:solidFill>
                <a:latin typeface="Red Hat Text"/>
                <a:ea typeface="Red Hat Text"/>
                <a:cs typeface="Red Hat Text"/>
                <a:sym typeface="Red Hat Text"/>
              </a:rPr>
              <a:t>Ruckus</a:t>
            </a:r>
            <a:endParaRPr b="0"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555960"/>
                </a:solidFill>
                <a:latin typeface="Red Hat Text"/>
                <a:ea typeface="Red Hat Text"/>
                <a:cs typeface="Red Hat Text"/>
                <a:sym typeface="Red Hat Text"/>
              </a:rPr>
              <a:t>VyOS</a:t>
            </a:r>
            <a:endParaRPr b="1"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555960"/>
                </a:solidFill>
                <a:latin typeface="Red Hat Text"/>
                <a:ea typeface="Red Hat Text"/>
                <a:cs typeface="Red Hat Text"/>
                <a:sym typeface="Red Hat Text"/>
              </a:rPr>
              <a:t>+more</a:t>
            </a:r>
            <a:endParaRPr b="0" i="0" sz="1200" u="none" cap="none" strike="noStrike">
              <a:solidFill>
                <a:srgbClr val="555960"/>
              </a:solidFill>
              <a:latin typeface="Red Hat Text"/>
              <a:ea typeface="Red Hat Text"/>
              <a:cs typeface="Red Hat Text"/>
              <a:sym typeface="Red Hat Text"/>
            </a:endParaRPr>
          </a:p>
        </p:txBody>
      </p:sp>
      <p:sp>
        <p:nvSpPr>
          <p:cNvPr id="411" name="Google Shape;411;p69"/>
          <p:cNvSpPr txBox="1"/>
          <p:nvPr/>
        </p:nvSpPr>
        <p:spPr>
          <a:xfrm>
            <a:off x="6053405" y="1548350"/>
            <a:ext cx="1388700" cy="2553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200"/>
              <a:buFont typeface="Overpass"/>
              <a:buNone/>
            </a:pPr>
            <a:r>
              <a:rPr b="1" i="0" lang="en" sz="1200" u="none" cap="none" strike="noStrike">
                <a:solidFill>
                  <a:srgbClr val="555960"/>
                </a:solidFill>
                <a:latin typeface="Red Hat Text"/>
                <a:ea typeface="Red Hat Text"/>
                <a:cs typeface="Red Hat Text"/>
                <a:sym typeface="Red Hat Text"/>
              </a:rPr>
              <a:t>Checkpoint</a:t>
            </a:r>
            <a:endParaRPr b="1"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chemeClr val="dk1"/>
              </a:buClr>
              <a:buSzPts val="1200"/>
              <a:buFont typeface="Overpass"/>
              <a:buNone/>
            </a:pPr>
            <a:r>
              <a:rPr b="1" i="0" lang="en" sz="1200" u="none" cap="none" strike="noStrike">
                <a:solidFill>
                  <a:srgbClr val="555960"/>
                </a:solidFill>
                <a:latin typeface="Red Hat Text"/>
                <a:ea typeface="Red Hat Text"/>
                <a:cs typeface="Red Hat Text"/>
                <a:sym typeface="Red Hat Text"/>
              </a:rPr>
              <a:t>Cisco</a:t>
            </a:r>
            <a:endParaRPr b="1"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chemeClr val="dk1"/>
              </a:buClr>
              <a:buSzPts val="1200"/>
              <a:buFont typeface="Overpass"/>
              <a:buNone/>
            </a:pPr>
            <a:r>
              <a:rPr b="1" i="0" lang="en" sz="1200" u="none" cap="none" strike="noStrike">
                <a:solidFill>
                  <a:srgbClr val="555960"/>
                </a:solidFill>
                <a:latin typeface="Red Hat Text"/>
                <a:ea typeface="Red Hat Text"/>
                <a:cs typeface="Red Hat Text"/>
                <a:sym typeface="Red Hat Text"/>
              </a:rPr>
              <a:t>CyberArk</a:t>
            </a:r>
            <a:endParaRPr b="1"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chemeClr val="dk1"/>
              </a:buClr>
              <a:buSzPts val="1200"/>
              <a:buFont typeface="Overpass"/>
              <a:buNone/>
            </a:pPr>
            <a:r>
              <a:rPr b="1" i="0" lang="en" sz="1200" u="none" cap="none" strike="noStrike">
                <a:solidFill>
                  <a:srgbClr val="555960"/>
                </a:solidFill>
                <a:latin typeface="Red Hat Text"/>
                <a:ea typeface="Red Hat Text"/>
                <a:cs typeface="Red Hat Text"/>
                <a:sym typeface="Red Hat Text"/>
              </a:rPr>
              <a:t>F5</a:t>
            </a:r>
            <a:endParaRPr b="1"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chemeClr val="dk1"/>
              </a:buClr>
              <a:buSzPts val="1200"/>
              <a:buFont typeface="Overpass"/>
              <a:buNone/>
            </a:pPr>
            <a:r>
              <a:rPr b="1" i="0" lang="en" sz="1200" u="none" cap="none" strike="noStrike">
                <a:solidFill>
                  <a:srgbClr val="555960"/>
                </a:solidFill>
                <a:latin typeface="Red Hat Text"/>
                <a:ea typeface="Red Hat Text"/>
                <a:cs typeface="Red Hat Text"/>
                <a:sym typeface="Red Hat Text"/>
              </a:rPr>
              <a:t>Fortinet</a:t>
            </a:r>
            <a:endParaRPr b="1"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chemeClr val="dk1"/>
              </a:buClr>
              <a:buSzPts val="1200"/>
              <a:buFont typeface="Overpass"/>
              <a:buNone/>
            </a:pPr>
            <a:r>
              <a:rPr b="1" i="0" lang="en" sz="1200" u="none" cap="none" strike="noStrike">
                <a:solidFill>
                  <a:srgbClr val="555960"/>
                </a:solidFill>
                <a:latin typeface="Red Hat Text"/>
                <a:ea typeface="Red Hat Text"/>
                <a:cs typeface="Red Hat Text"/>
                <a:sym typeface="Red Hat Text"/>
              </a:rPr>
              <a:t>Juniper</a:t>
            </a:r>
            <a:endParaRPr b="1"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chemeClr val="dk1"/>
              </a:buClr>
              <a:buSzPts val="1200"/>
              <a:buFont typeface="Overpass"/>
              <a:buNone/>
            </a:pPr>
            <a:r>
              <a:rPr b="1" i="0" lang="en" sz="1200" u="none" cap="none" strike="noStrike">
                <a:solidFill>
                  <a:srgbClr val="555960"/>
                </a:solidFill>
                <a:latin typeface="Red Hat Text"/>
                <a:ea typeface="Red Hat Text"/>
                <a:cs typeface="Red Hat Text"/>
                <a:sym typeface="Red Hat Text"/>
              </a:rPr>
              <a:t>IBM</a:t>
            </a:r>
            <a:endParaRPr b="1"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chemeClr val="dk1"/>
              </a:buClr>
              <a:buSzPts val="800"/>
              <a:buFont typeface="Arial"/>
              <a:buNone/>
            </a:pPr>
            <a:r>
              <a:rPr b="1" i="0" lang="en" sz="1200" u="none" cap="none" strike="noStrike">
                <a:solidFill>
                  <a:srgbClr val="555960"/>
                </a:solidFill>
                <a:latin typeface="Red Hat Text"/>
                <a:ea typeface="Red Hat Text"/>
                <a:cs typeface="Red Hat Text"/>
                <a:sym typeface="Red Hat Text"/>
              </a:rPr>
              <a:t>Palo Alto</a:t>
            </a:r>
            <a:endParaRPr b="1"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chemeClr val="dk1"/>
              </a:buClr>
              <a:buSzPts val="1200"/>
              <a:buFont typeface="Overpass"/>
              <a:buNone/>
            </a:pPr>
            <a:r>
              <a:rPr b="0" i="0" lang="en" sz="1200" u="none" cap="none" strike="noStrike">
                <a:solidFill>
                  <a:srgbClr val="555960"/>
                </a:solidFill>
                <a:latin typeface="Red Hat Text"/>
                <a:ea typeface="Red Hat Text"/>
                <a:cs typeface="Red Hat Text"/>
                <a:sym typeface="Red Hat Text"/>
              </a:rPr>
              <a:t>Snort</a:t>
            </a:r>
            <a:endParaRPr b="0"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555960"/>
              </a:buClr>
              <a:buSzPts val="1200"/>
              <a:buFont typeface="Overpass"/>
              <a:buNone/>
            </a:pPr>
            <a:r>
              <a:rPr b="0" i="0" lang="en" sz="1200" u="none" cap="none" strike="noStrike">
                <a:solidFill>
                  <a:srgbClr val="555960"/>
                </a:solidFill>
                <a:latin typeface="Red Hat Text"/>
                <a:ea typeface="Red Hat Text"/>
                <a:cs typeface="Red Hat Text"/>
                <a:sym typeface="Red Hat Text"/>
              </a:rPr>
              <a:t>+more</a:t>
            </a:r>
            <a:endParaRPr b="0" i="0" sz="1200" u="none" cap="none" strike="noStrike">
              <a:solidFill>
                <a:srgbClr val="555960"/>
              </a:solidFill>
              <a:latin typeface="Red Hat Text"/>
              <a:ea typeface="Red Hat Text"/>
              <a:cs typeface="Red Hat Text"/>
              <a:sym typeface="Red Hat Text"/>
            </a:endParaRPr>
          </a:p>
        </p:txBody>
      </p:sp>
      <p:sp>
        <p:nvSpPr>
          <p:cNvPr id="412" name="Google Shape;412;p69"/>
          <p:cNvSpPr txBox="1"/>
          <p:nvPr/>
        </p:nvSpPr>
        <p:spPr>
          <a:xfrm>
            <a:off x="7520680" y="1548350"/>
            <a:ext cx="1329300" cy="2660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555960"/>
                </a:solidFill>
                <a:latin typeface="Red Hat Text"/>
                <a:ea typeface="Red Hat Text"/>
                <a:cs typeface="Red Hat Text"/>
                <a:sym typeface="Red Hat Text"/>
              </a:rPr>
              <a:t>Dynatrace</a:t>
            </a:r>
            <a:endParaRPr b="1"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555960"/>
                </a:solidFill>
                <a:latin typeface="Red Hat Text"/>
                <a:ea typeface="Red Hat Text"/>
                <a:cs typeface="Red Hat Text"/>
                <a:sym typeface="Red Hat Text"/>
              </a:rPr>
              <a:t>Datadog</a:t>
            </a:r>
            <a:endParaRPr b="0"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555960"/>
                </a:solidFill>
                <a:latin typeface="Red Hat Text"/>
                <a:ea typeface="Red Hat Text"/>
                <a:cs typeface="Red Hat Text"/>
                <a:sym typeface="Red Hat Text"/>
              </a:rPr>
              <a:t>LogicMonitor</a:t>
            </a:r>
            <a:endParaRPr b="0"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chemeClr val="dk1"/>
              </a:buClr>
              <a:buSzPts val="800"/>
              <a:buFont typeface="Arial"/>
              <a:buNone/>
            </a:pPr>
            <a:r>
              <a:rPr b="1" i="0" lang="en" sz="1200" u="none" cap="none" strike="noStrike">
                <a:solidFill>
                  <a:srgbClr val="555960"/>
                </a:solidFill>
                <a:latin typeface="Red Hat Text"/>
                <a:ea typeface="Red Hat Text"/>
                <a:cs typeface="Red Hat Text"/>
                <a:sym typeface="Red Hat Text"/>
              </a:rPr>
              <a:t>New Relic</a:t>
            </a:r>
            <a:endParaRPr b="1"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555960"/>
                </a:solidFill>
                <a:latin typeface="Red Hat Text"/>
                <a:ea typeface="Red Hat Text"/>
                <a:cs typeface="Red Hat Text"/>
                <a:sym typeface="Red Hat Text"/>
              </a:rPr>
              <a:t>Sensu</a:t>
            </a:r>
            <a:endParaRPr b="0"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555960"/>
                </a:solidFill>
                <a:latin typeface="Red Hat Text"/>
                <a:ea typeface="Red Hat Text"/>
                <a:cs typeface="Red Hat Text"/>
                <a:sym typeface="Red Hat Text"/>
              </a:rPr>
              <a:t>+more</a:t>
            </a:r>
            <a:endParaRPr b="0"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chemeClr val="dk1"/>
              </a:buClr>
              <a:buSzPts val="800"/>
              <a:buFont typeface="Arial"/>
              <a:buNone/>
            </a:pPr>
            <a:r>
              <a:t/>
            </a:r>
            <a:endParaRPr b="1"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chemeClr val="dk1"/>
              </a:buClr>
              <a:buSzPts val="800"/>
              <a:buFont typeface="Arial"/>
              <a:buNone/>
            </a:pPr>
            <a:r>
              <a:rPr b="1" i="0" lang="en" sz="1200" u="none" cap="none" strike="noStrike">
                <a:solidFill>
                  <a:srgbClr val="EE0000"/>
                </a:solidFill>
                <a:latin typeface="Red Hat Text"/>
                <a:ea typeface="Red Hat Text"/>
                <a:cs typeface="Red Hat Text"/>
                <a:sym typeface="Red Hat Text"/>
              </a:rPr>
              <a:t>Devops</a:t>
            </a:r>
            <a:endParaRPr b="0"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chemeClr val="dk1"/>
              </a:buClr>
              <a:buSzPts val="1200"/>
              <a:buFont typeface="Overpass"/>
              <a:buNone/>
            </a:pPr>
            <a:r>
              <a:rPr i="0" lang="en" sz="1200" u="none" cap="none" strike="noStrike">
                <a:solidFill>
                  <a:srgbClr val="555960"/>
                </a:solidFill>
                <a:latin typeface="Red Hat Text"/>
                <a:ea typeface="Red Hat Text"/>
                <a:cs typeface="Red Hat Text"/>
                <a:sym typeface="Red Hat Text"/>
              </a:rPr>
              <a:t>Jira</a:t>
            </a:r>
            <a:endParaRPr i="0" sz="1400" u="none" cap="none" strike="noStrike">
              <a:solidFill>
                <a:schemeClr val="dk1"/>
              </a:solidFill>
              <a:latin typeface="Red Hat Text"/>
              <a:ea typeface="Red Hat Text"/>
              <a:cs typeface="Red Hat Text"/>
              <a:sym typeface="Red Hat Text"/>
            </a:endParaRPr>
          </a:p>
          <a:p>
            <a:pPr indent="0" lvl="0" marL="0" marR="0" rtl="0" algn="l">
              <a:lnSpc>
                <a:spcPct val="115000"/>
              </a:lnSpc>
              <a:spcBef>
                <a:spcPts val="0"/>
              </a:spcBef>
              <a:spcAft>
                <a:spcPts val="0"/>
              </a:spcAft>
              <a:buClr>
                <a:schemeClr val="dk1"/>
              </a:buClr>
              <a:buSzPts val="1200"/>
              <a:buFont typeface="Overpass"/>
              <a:buNone/>
            </a:pPr>
            <a:r>
              <a:rPr b="1" i="0" lang="en" sz="1200" u="none" cap="none" strike="noStrike">
                <a:solidFill>
                  <a:srgbClr val="555960"/>
                </a:solidFill>
                <a:latin typeface="Red Hat Text"/>
                <a:ea typeface="Red Hat Text"/>
                <a:cs typeface="Red Hat Text"/>
                <a:sym typeface="Red Hat Text"/>
              </a:rPr>
              <a:t>GitHub</a:t>
            </a:r>
            <a:endParaRPr b="1" i="0" sz="1400" u="none" cap="none" strike="noStrike">
              <a:solidFill>
                <a:schemeClr val="dk1"/>
              </a:solidFill>
              <a:latin typeface="Red Hat Text"/>
              <a:ea typeface="Red Hat Text"/>
              <a:cs typeface="Red Hat Text"/>
              <a:sym typeface="Red Hat Text"/>
            </a:endParaRPr>
          </a:p>
          <a:p>
            <a:pPr indent="0" lvl="0" marL="0" marR="0" rtl="0" algn="l">
              <a:lnSpc>
                <a:spcPct val="115000"/>
              </a:lnSpc>
              <a:spcBef>
                <a:spcPts val="0"/>
              </a:spcBef>
              <a:spcAft>
                <a:spcPts val="0"/>
              </a:spcAft>
              <a:buClr>
                <a:schemeClr val="dk1"/>
              </a:buClr>
              <a:buSzPts val="1200"/>
              <a:buFont typeface="Overpass"/>
              <a:buNone/>
            </a:pPr>
            <a:r>
              <a:rPr b="0" i="0" lang="en" sz="1200" u="none" cap="none" strike="noStrike">
                <a:solidFill>
                  <a:srgbClr val="555960"/>
                </a:solidFill>
                <a:latin typeface="Red Hat Text"/>
                <a:ea typeface="Red Hat Text"/>
                <a:cs typeface="Red Hat Text"/>
                <a:sym typeface="Red Hat Text"/>
              </a:rPr>
              <a:t>Vagrant</a:t>
            </a:r>
            <a:endParaRPr b="0" i="0" sz="1400" u="none" cap="none" strike="noStrike">
              <a:solidFill>
                <a:schemeClr val="dk1"/>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555960"/>
                </a:solidFill>
                <a:latin typeface="Red Hat Text"/>
                <a:ea typeface="Red Hat Text"/>
                <a:cs typeface="Red Hat Text"/>
                <a:sym typeface="Red Hat Text"/>
              </a:rPr>
              <a:t>Jenkins</a:t>
            </a:r>
            <a:endParaRPr b="1"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555960"/>
                </a:solidFill>
                <a:latin typeface="Red Hat Text"/>
                <a:ea typeface="Red Hat Text"/>
                <a:cs typeface="Red Hat Text"/>
                <a:sym typeface="Red Hat Text"/>
              </a:rPr>
              <a:t>Slack</a:t>
            </a:r>
            <a:endParaRPr b="0"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555960"/>
              </a:buClr>
              <a:buSzPts val="1200"/>
              <a:buFont typeface="Overpass"/>
              <a:buNone/>
            </a:pPr>
            <a:r>
              <a:rPr b="0" i="0" lang="en" sz="1200" u="none" cap="none" strike="noStrike">
                <a:solidFill>
                  <a:srgbClr val="555960"/>
                </a:solidFill>
                <a:latin typeface="Red Hat Text"/>
                <a:ea typeface="Red Hat Text"/>
                <a:cs typeface="Red Hat Text"/>
                <a:sym typeface="Red Hat Text"/>
              </a:rPr>
              <a:t>+more</a:t>
            </a:r>
            <a:endParaRPr b="0"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chemeClr val="dk1"/>
              </a:buClr>
              <a:buSzPts val="1200"/>
              <a:buFont typeface="Overpass"/>
              <a:buNone/>
            </a:pPr>
            <a:r>
              <a:t/>
            </a:r>
            <a:endParaRPr b="0"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555960"/>
              </a:solidFill>
              <a:latin typeface="Red Hat Text"/>
              <a:ea typeface="Red Hat Text"/>
              <a:cs typeface="Red Hat Text"/>
              <a:sym typeface="Red Hat Text"/>
            </a:endParaRPr>
          </a:p>
        </p:txBody>
      </p:sp>
      <p:sp>
        <p:nvSpPr>
          <p:cNvPr id="413" name="Google Shape;413;p69"/>
          <p:cNvSpPr txBox="1"/>
          <p:nvPr/>
        </p:nvSpPr>
        <p:spPr>
          <a:xfrm>
            <a:off x="1743350" y="3177775"/>
            <a:ext cx="1225800" cy="469500"/>
          </a:xfrm>
          <a:prstGeom prst="rect">
            <a:avLst/>
          </a:prstGeom>
          <a:noFill/>
          <a:ln>
            <a:noFill/>
          </a:ln>
        </p:spPr>
        <p:txBody>
          <a:bodyPr anchorCtr="0" anchor="t" bIns="45725" lIns="45725" spcFirstLastPara="1" rIns="45725" wrap="square" tIns="45725">
            <a:noAutofit/>
          </a:bodyPr>
          <a:lstStyle/>
          <a:p>
            <a:pPr indent="0" lvl="0" marL="0" marR="0" rtl="0" algn="l">
              <a:lnSpc>
                <a:spcPct val="115000"/>
              </a:lnSpc>
              <a:spcBef>
                <a:spcPts val="0"/>
              </a:spcBef>
              <a:spcAft>
                <a:spcPts val="0"/>
              </a:spcAft>
              <a:buClr>
                <a:srgbClr val="000000"/>
              </a:buClr>
              <a:buSzPts val="1200"/>
              <a:buFont typeface="Overpass"/>
              <a:buNone/>
            </a:pPr>
            <a:r>
              <a:rPr b="1" i="0" lang="en" sz="1200" u="none" cap="none" strike="noStrike">
                <a:solidFill>
                  <a:srgbClr val="EE0000"/>
                </a:solidFill>
                <a:latin typeface="Red Hat Text"/>
                <a:ea typeface="Red Hat Text"/>
                <a:cs typeface="Red Hat Text"/>
                <a:sym typeface="Red Hat Text"/>
              </a:rPr>
              <a:t>Storage</a:t>
            </a:r>
            <a:endParaRPr b="0" i="0" sz="1200" u="none" cap="none" strike="noStrike">
              <a:solidFill>
                <a:srgbClr val="EE000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555960"/>
              </a:buClr>
              <a:buSzPts val="1200"/>
              <a:buFont typeface="Overpass"/>
              <a:buNone/>
            </a:pPr>
            <a:r>
              <a:rPr b="1" lang="en" sz="1200">
                <a:solidFill>
                  <a:srgbClr val="666666"/>
                </a:solidFill>
                <a:latin typeface="Red Hat Text"/>
                <a:ea typeface="Red Hat Text"/>
                <a:cs typeface="Red Hat Text"/>
                <a:sym typeface="Red Hat Text"/>
              </a:rPr>
              <a:t>EMC</a:t>
            </a:r>
            <a:endParaRPr b="1" i="0" sz="1200" u="none" cap="none" strike="noStrike">
              <a:solidFill>
                <a:srgbClr val="666666"/>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555960"/>
              </a:buClr>
              <a:buSzPts val="1200"/>
              <a:buFont typeface="Overpass"/>
              <a:buNone/>
            </a:pPr>
            <a:r>
              <a:rPr b="1" i="0" lang="en" sz="1200" u="none" cap="none" strike="noStrike">
                <a:solidFill>
                  <a:srgbClr val="666666"/>
                </a:solidFill>
                <a:latin typeface="Red Hat Text"/>
                <a:ea typeface="Red Hat Text"/>
                <a:cs typeface="Red Hat Text"/>
                <a:sym typeface="Red Hat Text"/>
              </a:rPr>
              <a:t>Netapp</a:t>
            </a:r>
            <a:endParaRPr b="1" i="0" sz="1200" u="none" cap="none" strike="noStrike">
              <a:solidFill>
                <a:srgbClr val="666666"/>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555960"/>
              </a:buClr>
              <a:buSzPts val="1200"/>
              <a:buFont typeface="Overpass"/>
              <a:buNone/>
            </a:pPr>
            <a:r>
              <a:rPr b="1" lang="en" sz="1200">
                <a:solidFill>
                  <a:srgbClr val="666666"/>
                </a:solidFill>
                <a:latin typeface="Red Hat Text"/>
                <a:ea typeface="Red Hat Text"/>
                <a:cs typeface="Red Hat Text"/>
                <a:sym typeface="Red Hat Text"/>
              </a:rPr>
              <a:t>Hitachi</a:t>
            </a:r>
            <a:endParaRPr b="1" sz="1200">
              <a:solidFill>
                <a:srgbClr val="666666"/>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555960"/>
              </a:buClr>
              <a:buSzPts val="1200"/>
              <a:buFont typeface="Overpass"/>
              <a:buNone/>
            </a:pPr>
            <a:r>
              <a:rPr b="1" lang="en" sz="1200">
                <a:solidFill>
                  <a:srgbClr val="666666"/>
                </a:solidFill>
                <a:latin typeface="Red Hat Text"/>
                <a:ea typeface="Red Hat Text"/>
                <a:cs typeface="Red Hat Text"/>
                <a:sym typeface="Red Hat Text"/>
              </a:rPr>
              <a:t>IBM</a:t>
            </a:r>
            <a:endParaRPr b="1" sz="1200">
              <a:solidFill>
                <a:srgbClr val="666666"/>
              </a:solidFill>
              <a:latin typeface="Red Hat Text"/>
              <a:ea typeface="Red Hat Text"/>
              <a:cs typeface="Red Hat Text"/>
              <a:sym typeface="Red Hat Text"/>
            </a:endParaRPr>
          </a:p>
          <a:p>
            <a:pPr indent="0" lvl="0" marL="0" rtl="0" algn="l">
              <a:lnSpc>
                <a:spcPct val="115000"/>
              </a:lnSpc>
              <a:spcBef>
                <a:spcPts val="0"/>
              </a:spcBef>
              <a:spcAft>
                <a:spcPts val="0"/>
              </a:spcAft>
              <a:buClr>
                <a:srgbClr val="555960"/>
              </a:buClr>
              <a:buSzPts val="1200"/>
              <a:buFont typeface="Overpass"/>
              <a:buNone/>
            </a:pPr>
            <a:r>
              <a:rPr b="1" lang="en" sz="1200">
                <a:solidFill>
                  <a:srgbClr val="666666"/>
                </a:solidFill>
                <a:latin typeface="Red Hat Text"/>
                <a:ea typeface="Red Hat Text"/>
                <a:cs typeface="Red Hat Text"/>
                <a:sym typeface="Red Hat Text"/>
              </a:rPr>
              <a:t>Infinidat</a:t>
            </a:r>
            <a:endParaRPr b="1" sz="1200">
              <a:solidFill>
                <a:srgbClr val="666666"/>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555960"/>
              </a:buClr>
              <a:buSzPts val="1200"/>
              <a:buFont typeface="Overpass"/>
              <a:buNone/>
            </a:pPr>
            <a:r>
              <a:rPr b="0" i="0" lang="en" sz="1200" u="none" cap="none" strike="noStrike">
                <a:solidFill>
                  <a:srgbClr val="666666"/>
                </a:solidFill>
                <a:latin typeface="Red Hat Text"/>
                <a:ea typeface="Red Hat Text"/>
                <a:cs typeface="Red Hat Text"/>
                <a:sym typeface="Red Hat Text"/>
              </a:rPr>
              <a:t>+more</a:t>
            </a:r>
            <a:endParaRPr b="0" i="0" sz="700" u="none" cap="none" strike="noStrike">
              <a:solidFill>
                <a:srgbClr val="666666"/>
              </a:solidFill>
              <a:latin typeface="Red Hat Text"/>
              <a:ea typeface="Red Hat Text"/>
              <a:cs typeface="Red Hat Text"/>
              <a:sym typeface="Red Hat Text"/>
            </a:endParaRPr>
          </a:p>
        </p:txBody>
      </p:sp>
      <p:sp>
        <p:nvSpPr>
          <p:cNvPr id="414" name="Google Shape;414;p69"/>
          <p:cNvSpPr txBox="1"/>
          <p:nvPr/>
        </p:nvSpPr>
        <p:spPr>
          <a:xfrm>
            <a:off x="375966" y="2981975"/>
            <a:ext cx="1225800" cy="303600"/>
          </a:xfrm>
          <a:prstGeom prst="rect">
            <a:avLst/>
          </a:prstGeom>
          <a:noFill/>
          <a:ln>
            <a:noFill/>
          </a:ln>
        </p:spPr>
        <p:txBody>
          <a:bodyPr anchorCtr="0" anchor="t" bIns="45725" lIns="45725" spcFirstLastPara="1" rIns="45725" wrap="square" tIns="45725">
            <a:noAutofit/>
          </a:bodyPr>
          <a:lstStyle/>
          <a:p>
            <a:pPr indent="0" lvl="0" marL="0" marR="0" rtl="0" algn="l">
              <a:lnSpc>
                <a:spcPct val="115000"/>
              </a:lnSpc>
              <a:spcBef>
                <a:spcPts val="0"/>
              </a:spcBef>
              <a:spcAft>
                <a:spcPts val="0"/>
              </a:spcAft>
              <a:buClr>
                <a:srgbClr val="000000"/>
              </a:buClr>
              <a:buSzPts val="1100"/>
              <a:buFont typeface="Overpass"/>
              <a:buNone/>
            </a:pPr>
            <a:r>
              <a:rPr b="1" i="0" lang="en" sz="1100" u="none" cap="none" strike="noStrike">
                <a:solidFill>
                  <a:srgbClr val="EE0000"/>
                </a:solidFill>
                <a:latin typeface="Red Hat Text"/>
                <a:ea typeface="Red Hat Text"/>
                <a:cs typeface="Red Hat Text"/>
                <a:sym typeface="Red Hat Text"/>
              </a:rPr>
              <a:t>Red Hat Products</a:t>
            </a:r>
            <a:endParaRPr b="0" i="0" sz="1400" u="none" cap="none" strike="noStrike">
              <a:solidFill>
                <a:srgbClr val="EE000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555960"/>
              </a:buClr>
              <a:buSzPts val="1200"/>
              <a:buFont typeface="Overpass"/>
              <a:buNone/>
            </a:pPr>
            <a:r>
              <a:rPr b="1" i="0" lang="en" sz="1100" u="none" cap="none" strike="noStrike">
                <a:solidFill>
                  <a:srgbClr val="434343"/>
                </a:solidFill>
                <a:latin typeface="Red Hat Text"/>
                <a:ea typeface="Red Hat Text"/>
                <a:cs typeface="Red Hat Text"/>
                <a:sym typeface="Red Hat Text"/>
              </a:rPr>
              <a:t>RHEL</a:t>
            </a:r>
            <a:endParaRPr b="1" i="0" sz="1100" u="none" cap="none" strike="noStrike">
              <a:solidFill>
                <a:srgbClr val="434343"/>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555960"/>
              </a:buClr>
              <a:buSzPts val="1200"/>
              <a:buFont typeface="Overpass"/>
              <a:buNone/>
            </a:pPr>
            <a:r>
              <a:rPr b="1" lang="en" sz="1100">
                <a:solidFill>
                  <a:srgbClr val="434343"/>
                </a:solidFill>
                <a:latin typeface="Red Hat Text"/>
                <a:ea typeface="Red Hat Text"/>
                <a:cs typeface="Red Hat Text"/>
                <a:sym typeface="Red Hat Text"/>
              </a:rPr>
              <a:t>OpenShift</a:t>
            </a:r>
            <a:endParaRPr b="1" sz="1100">
              <a:solidFill>
                <a:srgbClr val="434343"/>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555960"/>
              </a:buClr>
              <a:buSzPts val="1200"/>
              <a:buFont typeface="Overpass"/>
              <a:buNone/>
            </a:pPr>
            <a:r>
              <a:rPr b="1" i="0" lang="en" sz="1100" u="none" cap="none" strike="noStrike">
                <a:solidFill>
                  <a:srgbClr val="434343"/>
                </a:solidFill>
                <a:latin typeface="Red Hat Text"/>
                <a:ea typeface="Red Hat Text"/>
                <a:cs typeface="Red Hat Text"/>
                <a:sym typeface="Red Hat Text"/>
              </a:rPr>
              <a:t>Satellite</a:t>
            </a:r>
            <a:endParaRPr b="1" i="0" sz="1100" u="none" cap="none" strike="noStrike">
              <a:solidFill>
                <a:srgbClr val="434343"/>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555960"/>
              </a:buClr>
              <a:buSzPts val="1200"/>
              <a:buFont typeface="Overpass"/>
              <a:buNone/>
            </a:pPr>
            <a:r>
              <a:rPr b="1" i="0" lang="en" sz="1100" u="none" cap="none" strike="noStrike">
                <a:solidFill>
                  <a:srgbClr val="434343"/>
                </a:solidFill>
                <a:latin typeface="Red Hat Text"/>
                <a:ea typeface="Red Hat Text"/>
                <a:cs typeface="Red Hat Text"/>
                <a:sym typeface="Red Hat Text"/>
              </a:rPr>
              <a:t>Insights</a:t>
            </a:r>
            <a:endParaRPr b="1" i="0" sz="1100" u="none" cap="none" strike="noStrike">
              <a:solidFill>
                <a:srgbClr val="434343"/>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555960"/>
              </a:buClr>
              <a:buSzPts val="1200"/>
              <a:buFont typeface="Overpass"/>
              <a:buNone/>
            </a:pPr>
            <a:r>
              <a:rPr b="1" lang="en" sz="1100">
                <a:solidFill>
                  <a:srgbClr val="434343"/>
                </a:solidFill>
                <a:latin typeface="Red Hat Text"/>
                <a:ea typeface="Red Hat Text"/>
                <a:cs typeface="Red Hat Text"/>
                <a:sym typeface="Red Hat Text"/>
              </a:rPr>
              <a:t>PAM/DM</a:t>
            </a:r>
            <a:endParaRPr b="1" sz="1100">
              <a:solidFill>
                <a:srgbClr val="434343"/>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555960"/>
              </a:buClr>
              <a:buSzPts val="1200"/>
              <a:buFont typeface="Overpass"/>
              <a:buNone/>
            </a:pPr>
            <a:r>
              <a:rPr b="1" lang="en" sz="1100">
                <a:solidFill>
                  <a:srgbClr val="434343"/>
                </a:solidFill>
                <a:latin typeface="Red Hat Text"/>
                <a:ea typeface="Red Hat Text"/>
                <a:cs typeface="Red Hat Text"/>
                <a:sym typeface="Red Hat Text"/>
              </a:rPr>
              <a:t>JBoss EAP</a:t>
            </a:r>
            <a:endParaRPr b="1" sz="1100">
              <a:solidFill>
                <a:srgbClr val="434343"/>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555960"/>
              </a:buClr>
              <a:buSzPts val="1200"/>
              <a:buFont typeface="Overpass"/>
              <a:buNone/>
            </a:pPr>
            <a:r>
              <a:rPr b="0" i="0" lang="en" sz="1100" u="none" cap="none" strike="noStrike">
                <a:solidFill>
                  <a:srgbClr val="434343"/>
                </a:solidFill>
                <a:latin typeface="Red Hat Text"/>
                <a:ea typeface="Red Hat Text"/>
                <a:cs typeface="Red Hat Text"/>
                <a:sym typeface="Red Hat Text"/>
              </a:rPr>
              <a:t>+more</a:t>
            </a:r>
            <a:endParaRPr b="0" i="0" sz="600" u="none" cap="none" strike="noStrike">
              <a:solidFill>
                <a:srgbClr val="434343"/>
              </a:solidFill>
              <a:latin typeface="Red Hat Text"/>
              <a:ea typeface="Red Hat Text"/>
              <a:cs typeface="Red Hat Text"/>
              <a:sym typeface="Red Hat Text"/>
            </a:endParaRPr>
          </a:p>
        </p:txBody>
      </p:sp>
      <p:sp>
        <p:nvSpPr>
          <p:cNvPr id="415" name="Google Shape;415;p69"/>
          <p:cNvSpPr txBox="1"/>
          <p:nvPr/>
        </p:nvSpPr>
        <p:spPr>
          <a:xfrm>
            <a:off x="6051990" y="3715550"/>
            <a:ext cx="1388700" cy="362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lang="en" sz="1200">
                <a:solidFill>
                  <a:srgbClr val="EE0000"/>
                </a:solidFill>
                <a:latin typeface="Red Hat Text"/>
                <a:ea typeface="Red Hat Text"/>
                <a:cs typeface="Red Hat Text"/>
                <a:sym typeface="Red Hat Text"/>
              </a:rPr>
              <a:t>Systems</a:t>
            </a:r>
            <a:endParaRPr b="1" sz="1200">
              <a:solidFill>
                <a:srgbClr val="EE000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1" lang="en" sz="1200">
                <a:solidFill>
                  <a:srgbClr val="555960"/>
                </a:solidFill>
                <a:latin typeface="Red Hat Text"/>
                <a:ea typeface="Red Hat Text"/>
                <a:cs typeface="Red Hat Text"/>
                <a:sym typeface="Red Hat Text"/>
              </a:rPr>
              <a:t>IBM (Z,P,I)</a:t>
            </a:r>
            <a:endParaRPr b="1" sz="1200">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1" lang="en" sz="1200">
                <a:solidFill>
                  <a:srgbClr val="555960"/>
                </a:solidFill>
                <a:latin typeface="Red Hat Text"/>
                <a:ea typeface="Red Hat Text"/>
                <a:cs typeface="Red Hat Text"/>
                <a:sym typeface="Red Hat Text"/>
              </a:rPr>
              <a:t>Dell</a:t>
            </a:r>
            <a:endParaRPr b="1" sz="1200">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1" lang="en" sz="1200">
                <a:solidFill>
                  <a:srgbClr val="555960"/>
                </a:solidFill>
                <a:latin typeface="Red Hat Text"/>
                <a:ea typeface="Red Hat Text"/>
                <a:cs typeface="Red Hat Text"/>
                <a:sym typeface="Red Hat Text"/>
              </a:rPr>
              <a:t>Cisco</a:t>
            </a:r>
            <a:endParaRPr b="1" sz="1200">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rPr b="1" lang="en" sz="1200">
                <a:solidFill>
                  <a:srgbClr val="555960"/>
                </a:solidFill>
                <a:latin typeface="Red Hat Text"/>
                <a:ea typeface="Red Hat Text"/>
                <a:cs typeface="Red Hat Text"/>
                <a:sym typeface="Red Hat Text"/>
              </a:rPr>
              <a:t>HP</a:t>
            </a:r>
            <a:endParaRPr b="1" sz="1200">
              <a:solidFill>
                <a:srgbClr val="555960"/>
              </a:solidFill>
              <a:latin typeface="Red Hat Text"/>
              <a:ea typeface="Red Hat Text"/>
              <a:cs typeface="Red Hat Text"/>
              <a:sym typeface="Red Hat Text"/>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EE0000"/>
              </a:solidFill>
              <a:latin typeface="Red Hat Text"/>
              <a:ea typeface="Red Hat Text"/>
              <a:cs typeface="Red Hat Text"/>
              <a:sym typeface="Red Hat Tex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0"/>
          <p:cNvSpPr txBox="1"/>
          <p:nvPr>
            <p:ph type="title"/>
          </p:nvPr>
        </p:nvSpPr>
        <p:spPr>
          <a:xfrm>
            <a:off x="456480" y="204473"/>
            <a:ext cx="8228160" cy="858210"/>
          </a:xfrm>
          <a:prstGeom prst="rect">
            <a:avLst/>
          </a:prstGeom>
          <a:noFill/>
          <a:ln>
            <a:noFill/>
          </a:ln>
        </p:spPr>
        <p:txBody>
          <a:bodyPr anchorCtr="0" anchor="ctr" bIns="0" lIns="0" spcFirstLastPara="1" rIns="0" wrap="square" tIns="35475">
            <a:noAutofit/>
          </a:bodyPr>
          <a:lstStyle/>
          <a:p>
            <a:pPr indent="0" lvl="0" marL="0" rtl="0" algn="ctr">
              <a:lnSpc>
                <a:spcPct val="93000"/>
              </a:lnSpc>
              <a:spcBef>
                <a:spcPts val="0"/>
              </a:spcBef>
              <a:spcAft>
                <a:spcPts val="0"/>
              </a:spcAft>
              <a:buClr>
                <a:srgbClr val="000000"/>
              </a:buClr>
              <a:buSzPts val="4000"/>
              <a:buFont typeface="Arial"/>
              <a:buNone/>
            </a:pPr>
            <a:r>
              <a:rPr b="0" i="0" lang="en" sz="4000" u="none">
                <a:solidFill>
                  <a:srgbClr val="000000"/>
                </a:solidFill>
                <a:latin typeface="Arial"/>
                <a:ea typeface="Arial"/>
                <a:cs typeface="Arial"/>
                <a:sym typeface="Arial"/>
              </a:rPr>
              <a:t>Ansible Modules</a:t>
            </a:r>
            <a:endParaRPr sz="1300"/>
          </a:p>
        </p:txBody>
      </p:sp>
      <p:sp>
        <p:nvSpPr>
          <p:cNvPr id="421" name="Google Shape;421;p70"/>
          <p:cNvSpPr txBox="1"/>
          <p:nvPr>
            <p:ph idx="1" type="body"/>
          </p:nvPr>
        </p:nvSpPr>
        <p:spPr>
          <a:xfrm>
            <a:off x="456480" y="1203798"/>
            <a:ext cx="8228160" cy="2982135"/>
          </a:xfrm>
          <a:prstGeom prst="rect">
            <a:avLst/>
          </a:prstGeom>
          <a:noFill/>
          <a:ln>
            <a:noFill/>
          </a:ln>
        </p:spPr>
        <p:txBody>
          <a:bodyPr anchorCtr="0" anchor="t" bIns="0" lIns="0" spcFirstLastPara="1" rIns="0" wrap="square" tIns="25775">
            <a:noAutofit/>
          </a:bodyPr>
          <a:lstStyle/>
          <a:p>
            <a:pPr indent="-298450" lvl="0" marL="393700" marR="0" rtl="0" algn="l">
              <a:lnSpc>
                <a:spcPct val="80000"/>
              </a:lnSpc>
              <a:spcBef>
                <a:spcPts val="0"/>
              </a:spcBef>
              <a:spcAft>
                <a:spcPts val="0"/>
              </a:spcAft>
              <a:buClr>
                <a:srgbClr val="000000"/>
              </a:buClr>
              <a:buSzPts val="1300"/>
              <a:buFont typeface="Noto Sans Symbols"/>
              <a:buChar char="●"/>
            </a:pPr>
            <a:r>
              <a:rPr b="0" i="0" lang="en" sz="2900" u="none" cap="none" strike="noStrike">
                <a:solidFill>
                  <a:srgbClr val="000000"/>
                </a:solidFill>
                <a:latin typeface="Arial"/>
                <a:ea typeface="Arial"/>
                <a:cs typeface="Arial"/>
                <a:sym typeface="Arial"/>
              </a:rPr>
              <a:t>Networking (</a:t>
            </a:r>
            <a:r>
              <a:rPr lang="en" sz="2900">
                <a:solidFill>
                  <a:srgbClr val="000000"/>
                </a:solidFill>
              </a:rPr>
              <a:t>C</a:t>
            </a:r>
            <a:r>
              <a:rPr b="0" i="0" lang="en" sz="2900" u="none" cap="none" strike="noStrike">
                <a:solidFill>
                  <a:srgbClr val="000000"/>
                </a:solidFill>
                <a:latin typeface="Arial"/>
                <a:ea typeface="Arial"/>
                <a:cs typeface="Arial"/>
                <a:sym typeface="Arial"/>
              </a:rPr>
              <a:t>isco ACI,</a:t>
            </a:r>
            <a:r>
              <a:rPr lang="en" sz="2900">
                <a:solidFill>
                  <a:srgbClr val="000000"/>
                </a:solidFill>
              </a:rPr>
              <a:t> AireOS, IOS, IOS XR, Meraki, NSO, NX-OS, UCS, many more)</a:t>
            </a:r>
            <a:endParaRPr sz="2900">
              <a:solidFill>
                <a:srgbClr val="000000"/>
              </a:solidFill>
            </a:endParaRPr>
          </a:p>
          <a:p>
            <a:pPr indent="-298450" lvl="0" marL="393700" marR="0" rtl="0" algn="l">
              <a:lnSpc>
                <a:spcPct val="80000"/>
              </a:lnSpc>
              <a:spcBef>
                <a:spcPts val="0"/>
              </a:spcBef>
              <a:spcAft>
                <a:spcPts val="0"/>
              </a:spcAft>
              <a:buClr>
                <a:srgbClr val="000000"/>
              </a:buClr>
              <a:buSzPts val="1300"/>
              <a:buFont typeface="Noto Sans Symbols"/>
              <a:buChar char="●"/>
            </a:pPr>
            <a:r>
              <a:rPr lang="en" sz="2900">
                <a:solidFill>
                  <a:srgbClr val="000000"/>
                </a:solidFill>
              </a:rPr>
              <a:t>Load Balancing (F5, NetScalar)</a:t>
            </a:r>
            <a:endParaRPr sz="2900">
              <a:solidFill>
                <a:schemeClr val="dk1"/>
              </a:solidFill>
            </a:endParaRPr>
          </a:p>
          <a:p>
            <a:pPr indent="-298450" lvl="0" marL="393700" marR="0" rtl="0" algn="l">
              <a:lnSpc>
                <a:spcPct val="80000"/>
              </a:lnSpc>
              <a:spcBef>
                <a:spcPts val="0"/>
              </a:spcBef>
              <a:spcAft>
                <a:spcPts val="0"/>
              </a:spcAft>
              <a:buClr>
                <a:srgbClr val="000000"/>
              </a:buClr>
              <a:buSzPts val="1300"/>
              <a:buFont typeface="Noto Sans Symbols"/>
              <a:buChar char="●"/>
            </a:pPr>
            <a:r>
              <a:rPr b="0" i="0" lang="en" sz="2900" u="none" cap="none" strike="noStrike">
                <a:solidFill>
                  <a:srgbClr val="000000"/>
                </a:solidFill>
                <a:latin typeface="Arial"/>
                <a:ea typeface="Arial"/>
                <a:cs typeface="Arial"/>
                <a:sym typeface="Arial"/>
              </a:rPr>
              <a:t>Storage (</a:t>
            </a:r>
            <a:r>
              <a:rPr lang="en" sz="2900">
                <a:solidFill>
                  <a:srgbClr val="000000"/>
                </a:solidFill>
              </a:rPr>
              <a:t>N</a:t>
            </a:r>
            <a:r>
              <a:rPr b="0" i="0" lang="en" sz="2900" u="none" cap="none" strike="noStrike">
                <a:solidFill>
                  <a:srgbClr val="000000"/>
                </a:solidFill>
                <a:latin typeface="Arial"/>
                <a:ea typeface="Arial"/>
                <a:cs typeface="Arial"/>
                <a:sym typeface="Arial"/>
              </a:rPr>
              <a:t>etapp, HP, IBM, Hitachi)</a:t>
            </a:r>
            <a:endParaRPr sz="1300"/>
          </a:p>
          <a:p>
            <a:pPr indent="-298450" lvl="0" marL="393700" marR="0" rtl="0" algn="l">
              <a:lnSpc>
                <a:spcPct val="80000"/>
              </a:lnSpc>
              <a:spcBef>
                <a:spcPts val="0"/>
              </a:spcBef>
              <a:spcAft>
                <a:spcPts val="0"/>
              </a:spcAft>
              <a:buClr>
                <a:srgbClr val="000000"/>
              </a:buClr>
              <a:buSzPts val="1300"/>
              <a:buFont typeface="Noto Sans Symbols"/>
              <a:buChar char="●"/>
            </a:pPr>
            <a:r>
              <a:rPr b="0" i="0" lang="en" sz="2900" u="none" cap="none" strike="noStrike">
                <a:solidFill>
                  <a:srgbClr val="000000"/>
                </a:solidFill>
                <a:latin typeface="Arial"/>
                <a:ea typeface="Arial"/>
                <a:cs typeface="Arial"/>
                <a:sym typeface="Arial"/>
              </a:rPr>
              <a:t>Security (</a:t>
            </a:r>
            <a:r>
              <a:rPr lang="en" sz="2900">
                <a:solidFill>
                  <a:srgbClr val="000000"/>
                </a:solidFill>
              </a:rPr>
              <a:t>P</a:t>
            </a:r>
            <a:r>
              <a:rPr b="0" i="0" lang="en" sz="2900" u="none" cap="none" strike="noStrike">
                <a:solidFill>
                  <a:srgbClr val="000000"/>
                </a:solidFill>
                <a:latin typeface="Arial"/>
                <a:ea typeface="Arial"/>
                <a:cs typeface="Arial"/>
                <a:sym typeface="Arial"/>
              </a:rPr>
              <a:t>alo </a:t>
            </a:r>
            <a:r>
              <a:rPr lang="en" sz="2900">
                <a:solidFill>
                  <a:srgbClr val="000000"/>
                </a:solidFill>
              </a:rPr>
              <a:t>A</a:t>
            </a:r>
            <a:r>
              <a:rPr b="0" i="0" lang="en" sz="2900" u="none" cap="none" strike="noStrike">
                <a:solidFill>
                  <a:srgbClr val="000000"/>
                </a:solidFill>
                <a:latin typeface="Arial"/>
                <a:ea typeface="Arial"/>
                <a:cs typeface="Arial"/>
                <a:sym typeface="Arial"/>
              </a:rPr>
              <a:t>lto,</a:t>
            </a:r>
            <a:r>
              <a:rPr lang="en" sz="2900">
                <a:solidFill>
                  <a:srgbClr val="000000"/>
                </a:solidFill>
              </a:rPr>
              <a:t>C</a:t>
            </a:r>
            <a:r>
              <a:rPr b="0" i="0" lang="en" sz="2900" u="none" cap="none" strike="noStrike">
                <a:solidFill>
                  <a:srgbClr val="000000"/>
                </a:solidFill>
                <a:latin typeface="Arial"/>
                <a:ea typeface="Arial"/>
                <a:cs typeface="Arial"/>
                <a:sym typeface="Arial"/>
              </a:rPr>
              <a:t>isco)</a:t>
            </a:r>
            <a:endParaRPr sz="1300"/>
          </a:p>
          <a:p>
            <a:pPr indent="-298450" lvl="0" marL="393700" marR="0" rtl="0" algn="l">
              <a:lnSpc>
                <a:spcPct val="80000"/>
              </a:lnSpc>
              <a:spcBef>
                <a:spcPts val="0"/>
              </a:spcBef>
              <a:spcAft>
                <a:spcPts val="0"/>
              </a:spcAft>
              <a:buClr>
                <a:srgbClr val="000000"/>
              </a:buClr>
              <a:buSzPts val="1300"/>
              <a:buFont typeface="Noto Sans Symbols"/>
              <a:buChar char="●"/>
            </a:pPr>
            <a:r>
              <a:rPr b="0" i="0" lang="en" sz="2900" u="none" cap="none" strike="noStrike">
                <a:solidFill>
                  <a:srgbClr val="000000"/>
                </a:solidFill>
                <a:latin typeface="Arial"/>
                <a:ea typeface="Arial"/>
                <a:cs typeface="Arial"/>
                <a:sym typeface="Arial"/>
              </a:rPr>
              <a:t>Windows</a:t>
            </a:r>
            <a:endParaRPr sz="1300"/>
          </a:p>
          <a:p>
            <a:pPr indent="-298450" lvl="0" marL="393700" marR="0" rtl="0" algn="l">
              <a:lnSpc>
                <a:spcPct val="80000"/>
              </a:lnSpc>
              <a:spcBef>
                <a:spcPts val="0"/>
              </a:spcBef>
              <a:spcAft>
                <a:spcPts val="0"/>
              </a:spcAft>
              <a:buClr>
                <a:srgbClr val="000000"/>
              </a:buClr>
              <a:buSzPts val="1300"/>
              <a:buFont typeface="Noto Sans Symbols"/>
              <a:buChar char="●"/>
            </a:pPr>
            <a:r>
              <a:rPr b="0" i="0" lang="en" sz="2900" u="none" cap="none" strike="noStrike">
                <a:solidFill>
                  <a:srgbClr val="000000"/>
                </a:solidFill>
                <a:latin typeface="Arial"/>
                <a:ea typeface="Arial"/>
                <a:cs typeface="Arial"/>
                <a:sym typeface="Arial"/>
              </a:rPr>
              <a:t>RHEL</a:t>
            </a:r>
            <a:endParaRPr sz="1300"/>
          </a:p>
          <a:p>
            <a:pPr indent="-298450" lvl="0" marL="393700" marR="0" rtl="0" algn="l">
              <a:lnSpc>
                <a:spcPct val="80000"/>
              </a:lnSpc>
              <a:spcBef>
                <a:spcPts val="0"/>
              </a:spcBef>
              <a:spcAft>
                <a:spcPts val="0"/>
              </a:spcAft>
              <a:buClr>
                <a:srgbClr val="000000"/>
              </a:buClr>
              <a:buSzPts val="1300"/>
              <a:buFont typeface="Noto Sans Symbols"/>
              <a:buChar char="●"/>
            </a:pPr>
            <a:r>
              <a:rPr b="0" i="0" lang="en" sz="2900" u="none" cap="none" strike="noStrike">
                <a:solidFill>
                  <a:srgbClr val="000000"/>
                </a:solidFill>
                <a:latin typeface="Arial"/>
                <a:ea typeface="Arial"/>
                <a:cs typeface="Arial"/>
                <a:sym typeface="Arial"/>
              </a:rPr>
              <a:t>CICD for App Dev, Testing, Capacity/Performance (EAP &amp; WAS)</a:t>
            </a:r>
            <a:endParaRPr sz="1300"/>
          </a:p>
          <a:p>
            <a:pPr indent="-298450" lvl="0" marL="393700" marR="0" rtl="0" algn="l">
              <a:lnSpc>
                <a:spcPct val="80000"/>
              </a:lnSpc>
              <a:spcBef>
                <a:spcPts val="0"/>
              </a:spcBef>
              <a:spcAft>
                <a:spcPts val="0"/>
              </a:spcAft>
              <a:buClr>
                <a:srgbClr val="000000"/>
              </a:buClr>
              <a:buSzPts val="1300"/>
              <a:buFont typeface="Noto Sans Symbols"/>
              <a:buChar char="●"/>
            </a:pPr>
            <a:r>
              <a:rPr b="0" i="0" lang="en" sz="2900" u="none" cap="none" strike="noStrike">
                <a:solidFill>
                  <a:srgbClr val="000000"/>
                </a:solidFill>
                <a:latin typeface="Arial"/>
                <a:ea typeface="Arial"/>
                <a:cs typeface="Arial"/>
                <a:sym typeface="Arial"/>
              </a:rPr>
              <a:t>Mainframe (P,Z,I)</a:t>
            </a:r>
            <a:endParaRPr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1"/>
          <p:cNvSpPr txBox="1"/>
          <p:nvPr>
            <p:ph type="title"/>
          </p:nvPr>
        </p:nvSpPr>
        <p:spPr>
          <a:xfrm>
            <a:off x="456480" y="204473"/>
            <a:ext cx="8228100" cy="858300"/>
          </a:xfrm>
          <a:prstGeom prst="rect">
            <a:avLst/>
          </a:prstGeom>
          <a:noFill/>
          <a:ln>
            <a:noFill/>
          </a:ln>
        </p:spPr>
        <p:txBody>
          <a:bodyPr anchorCtr="0" anchor="ctr" bIns="0" lIns="0" spcFirstLastPara="1" rIns="0" wrap="square" tIns="35475">
            <a:noAutofit/>
          </a:bodyPr>
          <a:lstStyle/>
          <a:p>
            <a:pPr indent="0" lvl="0" marL="0" rtl="0" algn="ctr">
              <a:lnSpc>
                <a:spcPct val="93000"/>
              </a:lnSpc>
              <a:spcBef>
                <a:spcPts val="0"/>
              </a:spcBef>
              <a:spcAft>
                <a:spcPts val="0"/>
              </a:spcAft>
              <a:buClr>
                <a:srgbClr val="000000"/>
              </a:buClr>
              <a:buSzPts val="4000"/>
              <a:buFont typeface="Arial"/>
              <a:buNone/>
            </a:pPr>
            <a:r>
              <a:rPr b="0" i="0" lang="en" sz="4000" u="none">
                <a:solidFill>
                  <a:srgbClr val="000000"/>
                </a:solidFill>
                <a:latin typeface="Arial"/>
                <a:ea typeface="Arial"/>
                <a:cs typeface="Arial"/>
                <a:sym typeface="Arial"/>
              </a:rPr>
              <a:t>Ansible </a:t>
            </a:r>
            <a:r>
              <a:rPr lang="en" sz="4000">
                <a:solidFill>
                  <a:srgbClr val="000000"/>
                </a:solidFill>
              </a:rPr>
              <a:t>Collections</a:t>
            </a:r>
            <a:endParaRPr sz="1300"/>
          </a:p>
        </p:txBody>
      </p:sp>
      <p:sp>
        <p:nvSpPr>
          <p:cNvPr id="427" name="Google Shape;427;p71"/>
          <p:cNvSpPr txBox="1"/>
          <p:nvPr>
            <p:ph idx="1" type="body"/>
          </p:nvPr>
        </p:nvSpPr>
        <p:spPr>
          <a:xfrm>
            <a:off x="456475" y="1203800"/>
            <a:ext cx="8228100" cy="3523800"/>
          </a:xfrm>
          <a:prstGeom prst="rect">
            <a:avLst/>
          </a:prstGeom>
          <a:noFill/>
          <a:ln>
            <a:noFill/>
          </a:ln>
        </p:spPr>
        <p:txBody>
          <a:bodyPr anchorCtr="0" anchor="t" bIns="0" lIns="0" spcFirstLastPara="1" rIns="0" wrap="square" tIns="25775">
            <a:noAutofit/>
          </a:bodyPr>
          <a:lstStyle/>
          <a:p>
            <a:pPr indent="-298450" lvl="0" marL="393700" marR="0" rtl="0" algn="l">
              <a:lnSpc>
                <a:spcPct val="80000"/>
              </a:lnSpc>
              <a:spcBef>
                <a:spcPts val="0"/>
              </a:spcBef>
              <a:spcAft>
                <a:spcPts val="0"/>
              </a:spcAft>
              <a:buClr>
                <a:srgbClr val="000000"/>
              </a:buClr>
              <a:buSzPts val="1300"/>
              <a:buFont typeface="Noto Sans Symbols"/>
              <a:buChar char="●"/>
            </a:pPr>
            <a:r>
              <a:rPr lang="en" sz="2900">
                <a:solidFill>
                  <a:srgbClr val="000000"/>
                </a:solidFill>
              </a:rPr>
              <a:t>IBM</a:t>
            </a:r>
            <a:r>
              <a:rPr b="0" i="0" lang="en" sz="2900" u="none" cap="none" strike="noStrike">
                <a:solidFill>
                  <a:srgbClr val="000000"/>
                </a:solidFill>
                <a:latin typeface="Arial"/>
                <a:ea typeface="Arial"/>
                <a:cs typeface="Arial"/>
                <a:sym typeface="Arial"/>
              </a:rPr>
              <a:t> (P,Z,I)</a:t>
            </a:r>
            <a:endParaRPr sz="2900">
              <a:solidFill>
                <a:srgbClr val="000000"/>
              </a:solidFill>
            </a:endParaRPr>
          </a:p>
          <a:p>
            <a:pPr indent="-298450" lvl="0" marL="393700" marR="0" rtl="0" algn="l">
              <a:lnSpc>
                <a:spcPct val="80000"/>
              </a:lnSpc>
              <a:spcBef>
                <a:spcPts val="0"/>
              </a:spcBef>
              <a:spcAft>
                <a:spcPts val="0"/>
              </a:spcAft>
              <a:buClr>
                <a:srgbClr val="000000"/>
              </a:buClr>
              <a:buSzPts val="1300"/>
              <a:buFont typeface="Noto Sans Symbols"/>
              <a:buChar char="●"/>
            </a:pPr>
            <a:r>
              <a:rPr lang="en" sz="2900">
                <a:solidFill>
                  <a:srgbClr val="000000"/>
                </a:solidFill>
              </a:rPr>
              <a:t>Chocolatey &lt;-- windows application deployment</a:t>
            </a:r>
            <a:endParaRPr sz="2900">
              <a:solidFill>
                <a:srgbClr val="000000"/>
              </a:solidFill>
            </a:endParaRPr>
          </a:p>
          <a:p>
            <a:pPr indent="-298450" lvl="0" marL="393700" marR="0" rtl="0" algn="l">
              <a:lnSpc>
                <a:spcPct val="80000"/>
              </a:lnSpc>
              <a:spcBef>
                <a:spcPts val="0"/>
              </a:spcBef>
              <a:spcAft>
                <a:spcPts val="0"/>
              </a:spcAft>
              <a:buClr>
                <a:srgbClr val="000000"/>
              </a:buClr>
              <a:buSzPts val="1300"/>
              <a:buFont typeface="Noto Sans Symbols"/>
              <a:buChar char="●"/>
            </a:pPr>
            <a:r>
              <a:rPr lang="en" sz="2900">
                <a:solidFill>
                  <a:srgbClr val="000000"/>
                </a:solidFill>
              </a:rPr>
              <a:t>Cloud, Azure, Amazon</a:t>
            </a:r>
            <a:endParaRPr sz="2900">
              <a:solidFill>
                <a:srgbClr val="000000"/>
              </a:solidFill>
            </a:endParaRPr>
          </a:p>
          <a:p>
            <a:pPr indent="-298450" lvl="0" marL="393700" marR="0" rtl="0" algn="l">
              <a:lnSpc>
                <a:spcPct val="80000"/>
              </a:lnSpc>
              <a:spcBef>
                <a:spcPts val="0"/>
              </a:spcBef>
              <a:spcAft>
                <a:spcPts val="0"/>
              </a:spcAft>
              <a:buClr>
                <a:srgbClr val="000000"/>
              </a:buClr>
              <a:buSzPts val="1300"/>
              <a:buFont typeface="Noto Sans Symbols"/>
              <a:buChar char="●"/>
            </a:pPr>
            <a:r>
              <a:rPr lang="en" sz="2900">
                <a:solidFill>
                  <a:srgbClr val="000000"/>
                </a:solidFill>
              </a:rPr>
              <a:t>Cisco</a:t>
            </a:r>
            <a:endParaRPr sz="2900">
              <a:solidFill>
                <a:srgbClr val="000000"/>
              </a:solidFill>
            </a:endParaRPr>
          </a:p>
          <a:p>
            <a:pPr indent="-298450" lvl="0" marL="393700" marR="0" rtl="0" algn="l">
              <a:lnSpc>
                <a:spcPct val="80000"/>
              </a:lnSpc>
              <a:spcBef>
                <a:spcPts val="0"/>
              </a:spcBef>
              <a:spcAft>
                <a:spcPts val="0"/>
              </a:spcAft>
              <a:buClr>
                <a:srgbClr val="000000"/>
              </a:buClr>
              <a:buSzPts val="1300"/>
              <a:buFont typeface="Noto Sans Symbols"/>
              <a:buChar char="●"/>
            </a:pPr>
            <a:r>
              <a:rPr lang="en" sz="2900">
                <a:solidFill>
                  <a:srgbClr val="000000"/>
                </a:solidFill>
              </a:rPr>
              <a:t>F5</a:t>
            </a:r>
            <a:endParaRPr sz="2900">
              <a:solidFill>
                <a:srgbClr val="000000"/>
              </a:solidFill>
            </a:endParaRPr>
          </a:p>
          <a:p>
            <a:pPr indent="-298450" lvl="0" marL="393700" marR="0" rtl="0" algn="l">
              <a:lnSpc>
                <a:spcPct val="80000"/>
              </a:lnSpc>
              <a:spcBef>
                <a:spcPts val="0"/>
              </a:spcBef>
              <a:spcAft>
                <a:spcPts val="0"/>
              </a:spcAft>
              <a:buClr>
                <a:srgbClr val="000000"/>
              </a:buClr>
              <a:buSzPts val="1300"/>
              <a:buFont typeface="Noto Sans Symbols"/>
              <a:buChar char="●"/>
            </a:pPr>
            <a:r>
              <a:rPr lang="en" sz="2900">
                <a:solidFill>
                  <a:srgbClr val="000000"/>
                </a:solidFill>
              </a:rPr>
              <a:t>IBM</a:t>
            </a:r>
            <a:endParaRPr sz="2900">
              <a:solidFill>
                <a:srgbClr val="000000"/>
              </a:solidFill>
            </a:endParaRPr>
          </a:p>
          <a:p>
            <a:pPr indent="-298450" lvl="0" marL="393700" marR="0" rtl="0" algn="l">
              <a:lnSpc>
                <a:spcPct val="80000"/>
              </a:lnSpc>
              <a:spcBef>
                <a:spcPts val="0"/>
              </a:spcBef>
              <a:spcAft>
                <a:spcPts val="0"/>
              </a:spcAft>
              <a:buClr>
                <a:srgbClr val="000000"/>
              </a:buClr>
              <a:buSzPts val="1300"/>
              <a:buFont typeface="Noto Sans Symbols"/>
              <a:buChar char="●"/>
            </a:pPr>
            <a:r>
              <a:rPr lang="en" sz="2900">
                <a:solidFill>
                  <a:srgbClr val="000000"/>
                </a:solidFill>
              </a:rPr>
              <a:t>NetApp</a:t>
            </a:r>
            <a:endParaRPr sz="2900">
              <a:solidFill>
                <a:srgbClr val="000000"/>
              </a:solidFill>
            </a:endParaRPr>
          </a:p>
          <a:p>
            <a:pPr indent="-298450" lvl="0" marL="393700" marR="0" rtl="0" algn="l">
              <a:lnSpc>
                <a:spcPct val="80000"/>
              </a:lnSpc>
              <a:spcBef>
                <a:spcPts val="0"/>
              </a:spcBef>
              <a:spcAft>
                <a:spcPts val="0"/>
              </a:spcAft>
              <a:buClr>
                <a:srgbClr val="000000"/>
              </a:buClr>
              <a:buSzPts val="1300"/>
              <a:buFont typeface="Noto Sans Symbols"/>
              <a:buChar char="●"/>
            </a:pPr>
            <a:r>
              <a:rPr lang="en" sz="2900">
                <a:solidFill>
                  <a:srgbClr val="000000"/>
                </a:solidFill>
              </a:rPr>
              <a:t>Dell EMC</a:t>
            </a:r>
            <a:endParaRPr sz="2900">
              <a:solidFill>
                <a:srgbClr val="000000"/>
              </a:solidFill>
            </a:endParaRPr>
          </a:p>
          <a:p>
            <a:pPr indent="-298450" lvl="0" marL="393700" marR="0" rtl="0" algn="l">
              <a:lnSpc>
                <a:spcPct val="80000"/>
              </a:lnSpc>
              <a:spcBef>
                <a:spcPts val="0"/>
              </a:spcBef>
              <a:spcAft>
                <a:spcPts val="0"/>
              </a:spcAft>
              <a:buClr>
                <a:srgbClr val="000000"/>
              </a:buClr>
              <a:buSzPts val="1300"/>
              <a:buFont typeface="Noto Sans Symbols"/>
              <a:buChar char="●"/>
            </a:pPr>
            <a:r>
              <a:rPr lang="en" sz="2900">
                <a:solidFill>
                  <a:srgbClr val="000000"/>
                </a:solidFill>
              </a:rPr>
              <a:t>Splunk</a:t>
            </a:r>
            <a:endParaRPr sz="2900">
              <a:solidFill>
                <a:srgbClr val="000000"/>
              </a:solidFill>
            </a:endParaRPr>
          </a:p>
          <a:p>
            <a:pPr indent="-298450" lvl="0" marL="393700" marR="0" rtl="0" algn="l">
              <a:lnSpc>
                <a:spcPct val="80000"/>
              </a:lnSpc>
              <a:spcBef>
                <a:spcPts val="0"/>
              </a:spcBef>
              <a:spcAft>
                <a:spcPts val="0"/>
              </a:spcAft>
              <a:buClr>
                <a:srgbClr val="000000"/>
              </a:buClr>
              <a:buSzPts val="1300"/>
              <a:buFont typeface="Noto Sans Symbols"/>
              <a:buChar char="●"/>
            </a:pPr>
            <a:r>
              <a:rPr lang="en" sz="2900">
                <a:solidFill>
                  <a:srgbClr val="000000"/>
                </a:solidFill>
              </a:rPr>
              <a:t>Red Hat</a:t>
            </a:r>
            <a:endParaRPr sz="29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2"/>
          <p:cNvSpPr/>
          <p:nvPr/>
        </p:nvSpPr>
        <p:spPr>
          <a:xfrm>
            <a:off x="1958450" y="392150"/>
            <a:ext cx="5227157" cy="4344975"/>
          </a:xfrm>
          <a:prstGeom prst="rect">
            <a:avLst/>
          </a:prstGeom>
          <a:solidFill>
            <a:srgbClr val="F3F3F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Courier New"/>
                <a:ea typeface="Courier New"/>
                <a:cs typeface="Courier New"/>
                <a:sym typeface="Courier New"/>
              </a:rPr>
              <a:t>---</a:t>
            </a:r>
            <a:endParaRPr b="0" i="0" sz="13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Courier New"/>
                <a:ea typeface="Courier New"/>
                <a:cs typeface="Courier New"/>
                <a:sym typeface="Courier New"/>
              </a:rPr>
              <a:t>- </a:t>
            </a:r>
            <a:r>
              <a:rPr b="1" i="0" lang="en" sz="1300" u="none" cap="none" strike="noStrike">
                <a:solidFill>
                  <a:srgbClr val="1678C4"/>
                </a:solidFill>
                <a:latin typeface="Courier New"/>
                <a:ea typeface="Courier New"/>
                <a:cs typeface="Courier New"/>
                <a:sym typeface="Courier New"/>
              </a:rPr>
              <a:t>name</a:t>
            </a:r>
            <a:r>
              <a:rPr b="0" i="0" lang="en" sz="1300" u="none" cap="none" strike="noStrike">
                <a:solidFill>
                  <a:srgbClr val="000000"/>
                </a:solidFill>
                <a:latin typeface="Courier New"/>
                <a:ea typeface="Courier New"/>
                <a:cs typeface="Courier New"/>
                <a:sym typeface="Courier New"/>
              </a:rPr>
              <a:t>: </a:t>
            </a:r>
            <a:r>
              <a:rPr b="1" i="0" lang="en" sz="1300" u="none" cap="none" strike="noStrike">
                <a:solidFill>
                  <a:srgbClr val="9A0203"/>
                </a:solidFill>
                <a:latin typeface="Courier New"/>
                <a:ea typeface="Courier New"/>
                <a:cs typeface="Courier New"/>
                <a:sym typeface="Courier New"/>
              </a:rPr>
              <a:t>Linux install and start apache</a:t>
            </a:r>
            <a:endParaRPr b="1" i="0" sz="1300" u="none" cap="none" strike="noStrike">
              <a:solidFill>
                <a:srgbClr val="9A0203"/>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1562B7"/>
                </a:solidFill>
                <a:latin typeface="Courier New"/>
                <a:ea typeface="Courier New"/>
                <a:cs typeface="Courier New"/>
                <a:sym typeface="Courier New"/>
              </a:rPr>
              <a:t>  hosts</a:t>
            </a:r>
            <a:r>
              <a:rPr b="0" i="0" lang="en" sz="1300" u="none" cap="none" strike="noStrike">
                <a:solidFill>
                  <a:srgbClr val="000000"/>
                </a:solidFill>
                <a:latin typeface="Courier New"/>
                <a:ea typeface="Courier New"/>
                <a:cs typeface="Courier New"/>
                <a:sym typeface="Courier New"/>
              </a:rPr>
              <a:t>: web</a:t>
            </a:r>
            <a:endParaRPr b="0" i="0" sz="13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Courier New"/>
                <a:ea typeface="Courier New"/>
                <a:cs typeface="Courier New"/>
                <a:sym typeface="Courier New"/>
              </a:rPr>
              <a:t>  </a:t>
            </a:r>
            <a:r>
              <a:rPr b="1" i="0" lang="en" sz="1300" u="none" cap="none" strike="noStrike">
                <a:solidFill>
                  <a:srgbClr val="1678C4"/>
                </a:solidFill>
                <a:latin typeface="Courier New"/>
                <a:ea typeface="Courier New"/>
                <a:cs typeface="Courier New"/>
                <a:sym typeface="Courier New"/>
              </a:rPr>
              <a:t>become</a:t>
            </a:r>
            <a:r>
              <a:rPr b="0" i="0" lang="en" sz="1300" u="none" cap="none" strike="noStrike">
                <a:solidFill>
                  <a:srgbClr val="000000"/>
                </a:solidFill>
                <a:latin typeface="Courier New"/>
                <a:ea typeface="Courier New"/>
                <a:cs typeface="Courier New"/>
                <a:sym typeface="Courier New"/>
              </a:rPr>
              <a:t>: yes</a:t>
            </a:r>
            <a:endParaRPr b="0" i="0" sz="13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Courier New"/>
                <a:ea typeface="Courier New"/>
                <a:cs typeface="Courier New"/>
                <a:sym typeface="Courier New"/>
              </a:rPr>
              <a:t>  </a:t>
            </a:r>
            <a:r>
              <a:rPr b="1" i="0" lang="en" sz="1300" u="none" cap="none" strike="noStrike">
                <a:solidFill>
                  <a:srgbClr val="1678C4"/>
                </a:solidFill>
                <a:latin typeface="Courier New"/>
                <a:ea typeface="Courier New"/>
                <a:cs typeface="Courier New"/>
                <a:sym typeface="Courier New"/>
              </a:rPr>
              <a:t>tasks</a:t>
            </a:r>
            <a:r>
              <a:rPr b="0" i="0" lang="en" sz="1300" u="none" cap="none" strike="noStrike">
                <a:solidFill>
                  <a:srgbClr val="000000"/>
                </a:solidFill>
                <a:latin typeface="Courier New"/>
                <a:ea typeface="Courier New"/>
                <a:cs typeface="Courier New"/>
                <a:sym typeface="Courier New"/>
              </a:rPr>
              <a:t>:</a:t>
            </a:r>
            <a:endParaRPr b="0" i="0" sz="13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Courier New"/>
                <a:ea typeface="Courier New"/>
                <a:cs typeface="Courier New"/>
                <a:sym typeface="Courier New"/>
              </a:rPr>
              <a:t>    - </a:t>
            </a:r>
            <a:r>
              <a:rPr b="1" i="0" lang="en" sz="1300" u="none" cap="none" strike="noStrike">
                <a:solidFill>
                  <a:srgbClr val="1678C4"/>
                </a:solidFill>
                <a:latin typeface="Courier New"/>
                <a:ea typeface="Courier New"/>
                <a:cs typeface="Courier New"/>
                <a:sym typeface="Courier New"/>
              </a:rPr>
              <a:t>name</a:t>
            </a:r>
            <a:r>
              <a:rPr b="0" i="0" lang="en" sz="1300" u="none" cap="none" strike="noStrike">
                <a:solidFill>
                  <a:srgbClr val="000000"/>
                </a:solidFill>
                <a:latin typeface="Courier New"/>
                <a:ea typeface="Courier New"/>
                <a:cs typeface="Courier New"/>
                <a:sym typeface="Courier New"/>
              </a:rPr>
              <a:t>: </a:t>
            </a:r>
            <a:r>
              <a:rPr b="1" i="0" lang="en" sz="1300" u="none" cap="none" strike="noStrike">
                <a:solidFill>
                  <a:srgbClr val="9A0203"/>
                </a:solidFill>
                <a:latin typeface="Courier New"/>
                <a:ea typeface="Courier New"/>
                <a:cs typeface="Courier New"/>
                <a:sym typeface="Courier New"/>
              </a:rPr>
              <a:t>httpd package is present</a:t>
            </a:r>
            <a:endParaRPr b="1" i="0" sz="1300" u="none" cap="none" strike="noStrike">
              <a:solidFill>
                <a:srgbClr val="9A0203"/>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300" u="none" cap="none" strike="noStrike">
                <a:solidFill>
                  <a:srgbClr val="000000"/>
                </a:solidFill>
                <a:latin typeface="Courier New"/>
                <a:ea typeface="Courier New"/>
                <a:cs typeface="Courier New"/>
                <a:sym typeface="Courier New"/>
              </a:rPr>
              <a:t>	   </a:t>
            </a:r>
            <a:r>
              <a:rPr b="1" i="0" lang="en" sz="1300" u="none" cap="none" strike="noStrike">
                <a:solidFill>
                  <a:srgbClr val="1678C4"/>
                </a:solidFill>
                <a:latin typeface="Courier New"/>
                <a:ea typeface="Courier New"/>
                <a:cs typeface="Courier New"/>
                <a:sym typeface="Courier New"/>
              </a:rPr>
              <a:t>yum</a:t>
            </a:r>
            <a:r>
              <a:rPr b="0" i="0" lang="en" sz="1300" u="none" cap="none" strike="noStrike">
                <a:solidFill>
                  <a:srgbClr val="000000"/>
                </a:solidFill>
                <a:latin typeface="Courier New"/>
                <a:ea typeface="Courier New"/>
                <a:cs typeface="Courier New"/>
                <a:sym typeface="Courier New"/>
              </a:rPr>
              <a:t>:</a:t>
            </a:r>
            <a:endParaRPr b="0" i="0" sz="13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300" u="none" cap="none" strike="noStrike">
                <a:solidFill>
                  <a:srgbClr val="000000"/>
                </a:solidFill>
                <a:latin typeface="Courier New"/>
                <a:ea typeface="Courier New"/>
                <a:cs typeface="Courier New"/>
                <a:sym typeface="Courier New"/>
              </a:rPr>
              <a:t>  	     </a:t>
            </a:r>
            <a:r>
              <a:rPr b="1" i="0" lang="en" sz="1300" u="none" cap="none" strike="noStrike">
                <a:solidFill>
                  <a:srgbClr val="1678C4"/>
                </a:solidFill>
                <a:latin typeface="Courier New"/>
                <a:ea typeface="Courier New"/>
                <a:cs typeface="Courier New"/>
                <a:sym typeface="Courier New"/>
              </a:rPr>
              <a:t>name</a:t>
            </a:r>
            <a:r>
              <a:rPr b="0" i="0" lang="en" sz="1300" u="none" cap="none" strike="noStrike">
                <a:solidFill>
                  <a:srgbClr val="000000"/>
                </a:solidFill>
                <a:latin typeface="Courier New"/>
                <a:ea typeface="Courier New"/>
                <a:cs typeface="Courier New"/>
                <a:sym typeface="Courier New"/>
              </a:rPr>
              <a:t>: httpd</a:t>
            </a:r>
            <a:endParaRPr b="0" i="0" sz="13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Courier New"/>
                <a:ea typeface="Courier New"/>
                <a:cs typeface="Courier New"/>
                <a:sym typeface="Courier New"/>
              </a:rPr>
              <a:t>  	     </a:t>
            </a:r>
            <a:r>
              <a:rPr b="1" i="0" lang="en" sz="1300" u="none" cap="none" strike="noStrike">
                <a:solidFill>
                  <a:srgbClr val="1678C4"/>
                </a:solidFill>
                <a:latin typeface="Courier New"/>
                <a:ea typeface="Courier New"/>
                <a:cs typeface="Courier New"/>
                <a:sym typeface="Courier New"/>
              </a:rPr>
              <a:t>state</a:t>
            </a:r>
            <a:r>
              <a:rPr b="0" i="0" lang="en" sz="1300" u="none" cap="none" strike="noStrike">
                <a:solidFill>
                  <a:srgbClr val="000000"/>
                </a:solidFill>
                <a:latin typeface="Courier New"/>
                <a:ea typeface="Courier New"/>
                <a:cs typeface="Courier New"/>
                <a:sym typeface="Courier New"/>
              </a:rPr>
              <a:t>: latest</a:t>
            </a:r>
            <a:endParaRPr b="0" i="0" sz="13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Courier New"/>
                <a:ea typeface="Courier New"/>
                <a:cs typeface="Courier New"/>
                <a:sym typeface="Courier New"/>
              </a:rPr>
              <a:t>    - </a:t>
            </a:r>
            <a:r>
              <a:rPr b="1" i="0" lang="en" sz="1300" u="none" cap="none" strike="noStrike">
                <a:solidFill>
                  <a:srgbClr val="1678C4"/>
                </a:solidFill>
                <a:latin typeface="Courier New"/>
                <a:ea typeface="Courier New"/>
                <a:cs typeface="Courier New"/>
                <a:sym typeface="Courier New"/>
              </a:rPr>
              <a:t>name</a:t>
            </a:r>
            <a:r>
              <a:rPr b="0" i="0" lang="en" sz="1300" u="none" cap="none" strike="noStrike">
                <a:solidFill>
                  <a:srgbClr val="000000"/>
                </a:solidFill>
                <a:latin typeface="Courier New"/>
                <a:ea typeface="Courier New"/>
                <a:cs typeface="Courier New"/>
                <a:sym typeface="Courier New"/>
              </a:rPr>
              <a:t>: </a:t>
            </a:r>
            <a:r>
              <a:rPr b="1" i="0" lang="en" sz="1300" u="none" cap="none" strike="noStrike">
                <a:solidFill>
                  <a:srgbClr val="9A0203"/>
                </a:solidFill>
                <a:latin typeface="Courier New"/>
                <a:ea typeface="Courier New"/>
                <a:cs typeface="Courier New"/>
                <a:sym typeface="Courier New"/>
              </a:rPr>
              <a:t>latest index.html file is present</a:t>
            </a:r>
            <a:endParaRPr b="1" i="0" sz="1300" u="none" cap="none" strike="noStrike">
              <a:solidFill>
                <a:srgbClr val="9A0203"/>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Courier New"/>
                <a:ea typeface="Courier New"/>
                <a:cs typeface="Courier New"/>
                <a:sym typeface="Courier New"/>
              </a:rPr>
              <a:t>      </a:t>
            </a:r>
            <a:r>
              <a:rPr b="1" i="0" lang="en" sz="1300" u="none" cap="none" strike="noStrike">
                <a:solidFill>
                  <a:srgbClr val="1678C4"/>
                </a:solidFill>
                <a:latin typeface="Courier New"/>
                <a:ea typeface="Courier New"/>
                <a:cs typeface="Courier New"/>
                <a:sym typeface="Courier New"/>
              </a:rPr>
              <a:t>template</a:t>
            </a:r>
            <a:r>
              <a:rPr b="0" i="0" lang="en" sz="1300" u="none" cap="none" strike="noStrike">
                <a:solidFill>
                  <a:srgbClr val="000000"/>
                </a:solidFill>
                <a:latin typeface="Courier New"/>
                <a:ea typeface="Courier New"/>
                <a:cs typeface="Courier New"/>
                <a:sym typeface="Courier New"/>
              </a:rPr>
              <a:t>:</a:t>
            </a:r>
            <a:endParaRPr b="0" i="0" sz="13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Courier New"/>
                <a:ea typeface="Courier New"/>
                <a:cs typeface="Courier New"/>
                <a:sym typeface="Courier New"/>
              </a:rPr>
              <a:t>        </a:t>
            </a:r>
            <a:r>
              <a:rPr b="1" i="0" lang="en" sz="1300" u="none" cap="none" strike="noStrike">
                <a:solidFill>
                  <a:srgbClr val="1678C4"/>
                </a:solidFill>
                <a:latin typeface="Courier New"/>
                <a:ea typeface="Courier New"/>
                <a:cs typeface="Courier New"/>
                <a:sym typeface="Courier New"/>
              </a:rPr>
              <a:t>src</a:t>
            </a:r>
            <a:r>
              <a:rPr b="0" i="0" lang="en" sz="1300" u="none" cap="none" strike="noStrike">
                <a:solidFill>
                  <a:srgbClr val="000000"/>
                </a:solidFill>
                <a:latin typeface="Courier New"/>
                <a:ea typeface="Courier New"/>
                <a:cs typeface="Courier New"/>
                <a:sym typeface="Courier New"/>
              </a:rPr>
              <a:t>: files/index.html</a:t>
            </a:r>
            <a:endParaRPr b="0" i="0" sz="13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Courier New"/>
                <a:ea typeface="Courier New"/>
                <a:cs typeface="Courier New"/>
                <a:sym typeface="Courier New"/>
              </a:rPr>
              <a:t>        </a:t>
            </a:r>
            <a:r>
              <a:rPr b="1" i="0" lang="en" sz="1300" u="none" cap="none" strike="noStrike">
                <a:solidFill>
                  <a:srgbClr val="1678C4"/>
                </a:solidFill>
                <a:latin typeface="Courier New"/>
                <a:ea typeface="Courier New"/>
                <a:cs typeface="Courier New"/>
                <a:sym typeface="Courier New"/>
              </a:rPr>
              <a:t>dest</a:t>
            </a:r>
            <a:r>
              <a:rPr b="0" i="0" lang="en" sz="1300" u="none" cap="none" strike="noStrike">
                <a:solidFill>
                  <a:srgbClr val="000000"/>
                </a:solidFill>
                <a:latin typeface="Courier New"/>
                <a:ea typeface="Courier New"/>
                <a:cs typeface="Courier New"/>
                <a:sym typeface="Courier New"/>
              </a:rPr>
              <a:t>: /var/www/html/</a:t>
            </a:r>
            <a:endParaRPr b="0" i="0" sz="13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Courier New"/>
                <a:ea typeface="Courier New"/>
                <a:cs typeface="Courier New"/>
                <a:sym typeface="Courier New"/>
              </a:rPr>
              <a:t>    - </a:t>
            </a:r>
            <a:r>
              <a:rPr b="1" i="0" lang="en" sz="1300" u="none" cap="none" strike="noStrike">
                <a:solidFill>
                  <a:srgbClr val="1678C4"/>
                </a:solidFill>
                <a:latin typeface="Courier New"/>
                <a:ea typeface="Courier New"/>
                <a:cs typeface="Courier New"/>
                <a:sym typeface="Courier New"/>
              </a:rPr>
              <a:t>name</a:t>
            </a:r>
            <a:r>
              <a:rPr b="0" i="0" lang="en" sz="1300" u="none" cap="none" strike="noStrike">
                <a:solidFill>
                  <a:srgbClr val="000000"/>
                </a:solidFill>
                <a:latin typeface="Courier New"/>
                <a:ea typeface="Courier New"/>
                <a:cs typeface="Courier New"/>
                <a:sym typeface="Courier New"/>
              </a:rPr>
              <a:t>: </a:t>
            </a:r>
            <a:r>
              <a:rPr b="1" i="0" lang="en" sz="1300" u="none" cap="none" strike="noStrike">
                <a:solidFill>
                  <a:srgbClr val="9A0203"/>
                </a:solidFill>
                <a:latin typeface="Courier New"/>
                <a:ea typeface="Courier New"/>
                <a:cs typeface="Courier New"/>
                <a:sym typeface="Courier New"/>
              </a:rPr>
              <a:t>httpd is started</a:t>
            </a:r>
            <a:endParaRPr b="1" i="0" sz="1300" u="none" cap="none" strike="noStrike">
              <a:solidFill>
                <a:srgbClr val="9A0203"/>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Courier New"/>
                <a:ea typeface="Courier New"/>
                <a:cs typeface="Courier New"/>
                <a:sym typeface="Courier New"/>
              </a:rPr>
              <a:t>      </a:t>
            </a:r>
            <a:r>
              <a:rPr b="1" i="0" lang="en" sz="1300" u="none" cap="none" strike="noStrike">
                <a:solidFill>
                  <a:srgbClr val="1678C4"/>
                </a:solidFill>
                <a:latin typeface="Courier New"/>
                <a:ea typeface="Courier New"/>
                <a:cs typeface="Courier New"/>
                <a:sym typeface="Courier New"/>
              </a:rPr>
              <a:t>service</a:t>
            </a:r>
            <a:r>
              <a:rPr b="0" i="0" lang="en" sz="1300" u="none" cap="none" strike="noStrike">
                <a:solidFill>
                  <a:srgbClr val="000000"/>
                </a:solidFill>
                <a:latin typeface="Courier New"/>
                <a:ea typeface="Courier New"/>
                <a:cs typeface="Courier New"/>
                <a:sym typeface="Courier New"/>
              </a:rPr>
              <a:t>:</a:t>
            </a:r>
            <a:endParaRPr b="0" i="0" sz="13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Courier New"/>
                <a:ea typeface="Courier New"/>
                <a:cs typeface="Courier New"/>
                <a:sym typeface="Courier New"/>
              </a:rPr>
              <a:t>        </a:t>
            </a:r>
            <a:r>
              <a:rPr b="1" i="0" lang="en" sz="1300" u="none" cap="none" strike="noStrike">
                <a:solidFill>
                  <a:srgbClr val="1678C4"/>
                </a:solidFill>
                <a:latin typeface="Courier New"/>
                <a:ea typeface="Courier New"/>
                <a:cs typeface="Courier New"/>
                <a:sym typeface="Courier New"/>
              </a:rPr>
              <a:t>name</a:t>
            </a:r>
            <a:r>
              <a:rPr b="0" i="0" lang="en" sz="1300" u="none" cap="none" strike="noStrike">
                <a:solidFill>
                  <a:srgbClr val="000000"/>
                </a:solidFill>
                <a:latin typeface="Courier New"/>
                <a:ea typeface="Courier New"/>
                <a:cs typeface="Courier New"/>
                <a:sym typeface="Courier New"/>
              </a:rPr>
              <a:t>: httpd</a:t>
            </a:r>
            <a:endParaRPr b="0" i="0" sz="13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Courier New"/>
                <a:ea typeface="Courier New"/>
                <a:cs typeface="Courier New"/>
                <a:sym typeface="Courier New"/>
              </a:rPr>
              <a:t>        </a:t>
            </a:r>
            <a:r>
              <a:rPr b="1" i="0" lang="en" sz="1300" u="none" cap="none" strike="noStrike">
                <a:solidFill>
                  <a:srgbClr val="1678C4"/>
                </a:solidFill>
                <a:latin typeface="Courier New"/>
                <a:ea typeface="Courier New"/>
                <a:cs typeface="Courier New"/>
                <a:sym typeface="Courier New"/>
              </a:rPr>
              <a:t>state</a:t>
            </a:r>
            <a:r>
              <a:rPr b="0" i="0" lang="en" sz="1300" u="none" cap="none" strike="noStrike">
                <a:solidFill>
                  <a:srgbClr val="000000"/>
                </a:solidFill>
                <a:latin typeface="Courier New"/>
                <a:ea typeface="Courier New"/>
                <a:cs typeface="Courier New"/>
                <a:sym typeface="Courier New"/>
              </a:rPr>
              <a:t>: started</a:t>
            </a:r>
            <a:endParaRPr b="0" i="0" sz="13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pic>
        <p:nvPicPr>
          <p:cNvPr id="437" name="Google Shape;437;p73"/>
          <p:cNvPicPr preferRelativeResize="0"/>
          <p:nvPr/>
        </p:nvPicPr>
        <p:blipFill>
          <a:blip r:embed="rId3">
            <a:alphaModFix/>
          </a:blip>
          <a:stretch>
            <a:fillRect/>
          </a:stretch>
        </p:blipFill>
        <p:spPr>
          <a:xfrm>
            <a:off x="1586950" y="402850"/>
            <a:ext cx="5970111" cy="4337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4"/>
          <p:cNvSpPr txBox="1"/>
          <p:nvPr>
            <p:ph type="title"/>
          </p:nvPr>
        </p:nvSpPr>
        <p:spPr>
          <a:xfrm>
            <a:off x="456480" y="204473"/>
            <a:ext cx="8228160" cy="858210"/>
          </a:xfrm>
          <a:prstGeom prst="rect">
            <a:avLst/>
          </a:prstGeom>
          <a:noFill/>
          <a:ln>
            <a:noFill/>
          </a:ln>
        </p:spPr>
        <p:txBody>
          <a:bodyPr anchorCtr="0" anchor="ctr" bIns="0" lIns="0" spcFirstLastPara="1" rIns="0" wrap="square" tIns="35475">
            <a:noAutofit/>
          </a:bodyPr>
          <a:lstStyle/>
          <a:p>
            <a:pPr indent="0" lvl="0" marL="0" rtl="0" algn="l">
              <a:lnSpc>
                <a:spcPct val="93000"/>
              </a:lnSpc>
              <a:spcBef>
                <a:spcPts val="0"/>
              </a:spcBef>
              <a:spcAft>
                <a:spcPts val="0"/>
              </a:spcAft>
              <a:buClr>
                <a:srgbClr val="000000"/>
              </a:buClr>
              <a:buSzPts val="4000"/>
              <a:buFont typeface="Arial"/>
              <a:buNone/>
            </a:pPr>
            <a:r>
              <a:rPr b="0" i="0" lang="en" sz="4000" u="none">
                <a:solidFill>
                  <a:srgbClr val="000000"/>
                </a:solidFill>
                <a:latin typeface="Arial"/>
                <a:ea typeface="Arial"/>
                <a:cs typeface="Arial"/>
                <a:sym typeface="Arial"/>
              </a:rPr>
              <a:t>What is Ansible Tower?</a:t>
            </a:r>
            <a:endParaRPr sz="1300"/>
          </a:p>
        </p:txBody>
      </p:sp>
      <p:sp>
        <p:nvSpPr>
          <p:cNvPr id="443" name="Google Shape;443;p74"/>
          <p:cNvSpPr txBox="1"/>
          <p:nvPr>
            <p:ph idx="1" type="body"/>
          </p:nvPr>
        </p:nvSpPr>
        <p:spPr>
          <a:xfrm>
            <a:off x="456475" y="941900"/>
            <a:ext cx="8228100" cy="4083300"/>
          </a:xfrm>
          <a:prstGeom prst="rect">
            <a:avLst/>
          </a:prstGeom>
          <a:noFill/>
          <a:ln>
            <a:noFill/>
          </a:ln>
        </p:spPr>
        <p:txBody>
          <a:bodyPr anchorCtr="0" anchor="t" bIns="0" lIns="0" spcFirstLastPara="1" rIns="0" wrap="square" tIns="25775">
            <a:noAutofit/>
          </a:bodyPr>
          <a:lstStyle/>
          <a:p>
            <a:pPr indent="0" lvl="0" marL="0" marR="0" rtl="0" algn="l">
              <a:lnSpc>
                <a:spcPct val="93000"/>
              </a:lnSpc>
              <a:spcBef>
                <a:spcPts val="0"/>
              </a:spcBef>
              <a:spcAft>
                <a:spcPts val="0"/>
              </a:spcAft>
              <a:buClr>
                <a:srgbClr val="000000"/>
              </a:buClr>
              <a:buSzPts val="2900"/>
              <a:buFont typeface="Arial"/>
              <a:buNone/>
            </a:pPr>
            <a:r>
              <a:rPr b="0" i="0" lang="en" u="none" cap="none" strike="noStrike">
                <a:solidFill>
                  <a:srgbClr val="000000"/>
                </a:solidFill>
                <a:latin typeface="Arial"/>
                <a:ea typeface="Arial"/>
                <a:cs typeface="Arial"/>
                <a:sym typeface="Arial"/>
              </a:rPr>
              <a:t>Ansible Tower by Red Hat is a centralized API for your Ansible automation and a graphical user interface for Ansible.</a:t>
            </a:r>
            <a:endParaRPr b="0" i="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900"/>
              <a:buFont typeface="Arial"/>
              <a:buNone/>
            </a:pPr>
            <a:r>
              <a:t/>
            </a:r>
            <a:endParaRPr>
              <a:solidFill>
                <a:srgbClr val="000000"/>
              </a:solidFill>
            </a:endParaRPr>
          </a:p>
          <a:p>
            <a:pPr indent="0" lvl="0" marL="0" marR="0" rtl="0" algn="l">
              <a:lnSpc>
                <a:spcPct val="93000"/>
              </a:lnSpc>
              <a:spcBef>
                <a:spcPts val="0"/>
              </a:spcBef>
              <a:spcAft>
                <a:spcPts val="0"/>
              </a:spcAft>
              <a:buClr>
                <a:srgbClr val="000000"/>
              </a:buClr>
              <a:buSzPts val="2900"/>
              <a:buFont typeface="Arial"/>
              <a:buNone/>
            </a:pPr>
            <a:r>
              <a:t/>
            </a:r>
            <a:endParaRPr>
              <a:solidFill>
                <a:srgbClr val="000000"/>
              </a:solidFill>
            </a:endParaRPr>
          </a:p>
          <a:p>
            <a:pPr indent="0" lvl="0" marL="0" marR="0" rtl="0" algn="l">
              <a:lnSpc>
                <a:spcPct val="93000"/>
              </a:lnSpc>
              <a:spcBef>
                <a:spcPts val="0"/>
              </a:spcBef>
              <a:spcAft>
                <a:spcPts val="0"/>
              </a:spcAft>
              <a:buClr>
                <a:srgbClr val="000000"/>
              </a:buClr>
              <a:buSzPts val="2900"/>
              <a:buFont typeface="Arial"/>
              <a:buNone/>
            </a:pPr>
            <a:r>
              <a:t/>
            </a:r>
            <a:endParaRPr>
              <a:solidFill>
                <a:srgbClr val="000000"/>
              </a:solidFill>
            </a:endParaRPr>
          </a:p>
        </p:txBody>
      </p:sp>
      <p:graphicFrame>
        <p:nvGraphicFramePr>
          <p:cNvPr id="444" name="Google Shape;444;p74"/>
          <p:cNvGraphicFramePr/>
          <p:nvPr/>
        </p:nvGraphicFramePr>
        <p:xfrm>
          <a:off x="921450" y="1565075"/>
          <a:ext cx="3000000" cy="3000000"/>
        </p:xfrm>
        <a:graphic>
          <a:graphicData uri="http://schemas.openxmlformats.org/drawingml/2006/table">
            <a:tbl>
              <a:tblPr>
                <a:noFill/>
                <a:tableStyleId>{6FE9304F-9F75-4297-AEDB-791CAC2E4C20}</a:tableStyleId>
              </a:tblPr>
              <a:tblGrid>
                <a:gridCol w="3619500"/>
                <a:gridCol w="3619500"/>
              </a:tblGrid>
              <a:tr h="3325150">
                <a:tc>
                  <a:txBody>
                    <a:bodyPr/>
                    <a:lstStyle/>
                    <a:p>
                      <a:pPr indent="-317500" lvl="0" marL="457200" rtl="0" algn="l">
                        <a:lnSpc>
                          <a:spcPct val="150000"/>
                        </a:lnSpc>
                        <a:spcBef>
                          <a:spcPts val="0"/>
                        </a:spcBef>
                        <a:spcAft>
                          <a:spcPts val="0"/>
                        </a:spcAft>
                        <a:buSzPts val="1400"/>
                        <a:buChar char="●"/>
                      </a:pPr>
                      <a:r>
                        <a:rPr lang="en"/>
                        <a:t>Simple Web Ui</a:t>
                      </a:r>
                      <a:endParaRPr/>
                    </a:p>
                    <a:p>
                      <a:pPr indent="-317500" lvl="0" marL="457200" rtl="0" algn="l">
                        <a:lnSpc>
                          <a:spcPct val="150000"/>
                        </a:lnSpc>
                        <a:spcBef>
                          <a:spcPts val="0"/>
                        </a:spcBef>
                        <a:spcAft>
                          <a:spcPts val="0"/>
                        </a:spcAft>
                        <a:buSzPts val="1400"/>
                        <a:buChar char="●"/>
                      </a:pPr>
                      <a:r>
                        <a:rPr lang="en"/>
                        <a:t>Role Based Access Control</a:t>
                      </a:r>
                      <a:endParaRPr/>
                    </a:p>
                    <a:p>
                      <a:pPr indent="-317500" lvl="0" marL="457200" rtl="0" algn="l">
                        <a:lnSpc>
                          <a:spcPct val="150000"/>
                        </a:lnSpc>
                        <a:spcBef>
                          <a:spcPts val="0"/>
                        </a:spcBef>
                        <a:spcAft>
                          <a:spcPts val="0"/>
                        </a:spcAft>
                        <a:buSzPts val="1400"/>
                        <a:buChar char="●"/>
                      </a:pPr>
                      <a:r>
                        <a:rPr lang="en"/>
                        <a:t>Job Scheduling </a:t>
                      </a:r>
                      <a:endParaRPr/>
                    </a:p>
                    <a:p>
                      <a:pPr indent="-317500" lvl="0" marL="457200" rtl="0" algn="l">
                        <a:lnSpc>
                          <a:spcPct val="150000"/>
                        </a:lnSpc>
                        <a:spcBef>
                          <a:spcPts val="0"/>
                        </a:spcBef>
                        <a:spcAft>
                          <a:spcPts val="0"/>
                        </a:spcAft>
                        <a:buSzPts val="1400"/>
                        <a:buChar char="●"/>
                      </a:pPr>
                      <a:r>
                        <a:rPr lang="en"/>
                        <a:t>Dynamic Or Static Inventory Management</a:t>
                      </a:r>
                      <a:endParaRPr/>
                    </a:p>
                    <a:p>
                      <a:pPr indent="-317500" lvl="0" marL="457200" rtl="0" algn="l">
                        <a:lnSpc>
                          <a:spcPct val="150000"/>
                        </a:lnSpc>
                        <a:spcBef>
                          <a:spcPts val="0"/>
                        </a:spcBef>
                        <a:spcAft>
                          <a:spcPts val="0"/>
                        </a:spcAft>
                        <a:buSzPts val="1400"/>
                        <a:buChar char="●"/>
                      </a:pPr>
                      <a:r>
                        <a:rPr lang="en"/>
                        <a:t>Multi Playbook Workflows</a:t>
                      </a:r>
                      <a:endParaRPr/>
                    </a:p>
                    <a:p>
                      <a:pPr indent="-317500" lvl="0" marL="457200" rtl="0" algn="l">
                        <a:lnSpc>
                          <a:spcPct val="150000"/>
                        </a:lnSpc>
                        <a:spcBef>
                          <a:spcPts val="0"/>
                        </a:spcBef>
                        <a:spcAft>
                          <a:spcPts val="0"/>
                        </a:spcAft>
                        <a:buSzPts val="1400"/>
                        <a:buChar char="●"/>
                      </a:pPr>
                      <a:r>
                        <a:rPr lang="en"/>
                        <a:t>Restful Api’s</a:t>
                      </a:r>
                      <a:endParaRPr/>
                    </a:p>
                    <a:p>
                      <a:pPr indent="-317500" lvl="0" marL="457200" rtl="0" algn="l">
                        <a:lnSpc>
                          <a:spcPct val="150000"/>
                        </a:lnSpc>
                        <a:spcBef>
                          <a:spcPts val="0"/>
                        </a:spcBef>
                        <a:spcAft>
                          <a:spcPts val="0"/>
                        </a:spcAft>
                        <a:buSzPts val="1400"/>
                        <a:buChar char="●"/>
                      </a:pPr>
                      <a:r>
                        <a:rPr lang="en"/>
                        <a:t>External Logging Integration </a:t>
                      </a:r>
                      <a:endParaRPr/>
                    </a:p>
                    <a:p>
                      <a:pPr indent="-317500" lvl="0" marL="457200" rtl="0" algn="l">
                        <a:lnSpc>
                          <a:spcPct val="150000"/>
                        </a:lnSpc>
                        <a:spcBef>
                          <a:spcPts val="0"/>
                        </a:spcBef>
                        <a:spcAft>
                          <a:spcPts val="0"/>
                        </a:spcAft>
                        <a:buSzPts val="1400"/>
                        <a:buChar char="●"/>
                      </a:pPr>
                      <a:r>
                        <a:rPr lang="en"/>
                        <a:t>Real-Time Job Status</a:t>
                      </a:r>
                      <a:endParaRPr/>
                    </a:p>
                    <a:p>
                      <a:pPr indent="-317500" lvl="0" marL="457200" rtl="0" algn="l">
                        <a:lnSpc>
                          <a:spcPct val="150000"/>
                        </a:lnSpc>
                        <a:spcBef>
                          <a:spcPts val="0"/>
                        </a:spcBef>
                        <a:spcAft>
                          <a:spcPts val="0"/>
                        </a:spcAft>
                        <a:buSzPts val="1400"/>
                        <a:buChar char="●"/>
                      </a:pPr>
                      <a:r>
                        <a:rPr lang="en"/>
                        <a:t>Virtual Environments</a:t>
                      </a:r>
                      <a:endParaRPr/>
                    </a:p>
                  </a:txBody>
                  <a:tcPr marT="91425" marB="91425" marR="91425" marL="91425"/>
                </a:tc>
                <a:tc>
                  <a:txBody>
                    <a:bodyPr/>
                    <a:lstStyle/>
                    <a:p>
                      <a:pPr indent="-317500" lvl="0" marL="457200" marR="0" rtl="0" algn="l">
                        <a:lnSpc>
                          <a:spcPct val="150000"/>
                        </a:lnSpc>
                        <a:spcBef>
                          <a:spcPts val="0"/>
                        </a:spcBef>
                        <a:spcAft>
                          <a:spcPts val="0"/>
                        </a:spcAft>
                        <a:buSzPts val="1400"/>
                        <a:buChar char="●"/>
                      </a:pPr>
                      <a:r>
                        <a:rPr lang="en"/>
                        <a:t>Red Hat Technical Support</a:t>
                      </a:r>
                      <a:endParaRPr/>
                    </a:p>
                    <a:p>
                      <a:pPr indent="-317500" lvl="0" marL="457200" marR="0" rtl="0" algn="l">
                        <a:lnSpc>
                          <a:spcPct val="150000"/>
                        </a:lnSpc>
                        <a:spcBef>
                          <a:spcPts val="0"/>
                        </a:spcBef>
                        <a:spcAft>
                          <a:spcPts val="0"/>
                        </a:spcAft>
                        <a:buSzPts val="1400"/>
                        <a:buChar char="●"/>
                      </a:pPr>
                      <a:r>
                        <a:rPr lang="en"/>
                        <a:t>Red Hat Customer Portal Access</a:t>
                      </a:r>
                      <a:endParaRPr/>
                    </a:p>
                    <a:p>
                      <a:pPr indent="-317500" lvl="0" marL="457200" marR="0" rtl="0" algn="l">
                        <a:lnSpc>
                          <a:spcPct val="150000"/>
                        </a:lnSpc>
                        <a:spcBef>
                          <a:spcPts val="0"/>
                        </a:spcBef>
                        <a:spcAft>
                          <a:spcPts val="0"/>
                        </a:spcAft>
                        <a:buSzPts val="1400"/>
                        <a:buChar char="●"/>
                      </a:pPr>
                      <a:r>
                        <a:rPr lang="en"/>
                        <a:t>Install/Upgrades Are Well Documented And Supported</a:t>
                      </a:r>
                      <a:endParaRPr/>
                    </a:p>
                    <a:p>
                      <a:pPr indent="-317500" lvl="0" marL="457200" marR="0" rtl="0" algn="l">
                        <a:lnSpc>
                          <a:spcPct val="150000"/>
                        </a:lnSpc>
                        <a:spcBef>
                          <a:spcPts val="0"/>
                        </a:spcBef>
                        <a:spcAft>
                          <a:spcPts val="0"/>
                        </a:spcAft>
                        <a:buSzPts val="1400"/>
                        <a:buChar char="●"/>
                      </a:pPr>
                      <a:r>
                        <a:rPr lang="en"/>
                        <a:t>Standard Release Cycles </a:t>
                      </a:r>
                      <a:endParaRPr/>
                    </a:p>
                    <a:p>
                      <a:pPr indent="-317500" lvl="0" marL="457200" marR="0" rtl="0" algn="l">
                        <a:lnSpc>
                          <a:spcPct val="150000"/>
                        </a:lnSpc>
                        <a:spcBef>
                          <a:spcPts val="0"/>
                        </a:spcBef>
                        <a:spcAft>
                          <a:spcPts val="0"/>
                        </a:spcAft>
                        <a:buSzPts val="1400"/>
                        <a:buChar char="●"/>
                      </a:pPr>
                      <a:r>
                        <a:rPr lang="en"/>
                        <a:t>Tested Prior To Release</a:t>
                      </a:r>
                      <a:endParaRPr/>
                    </a:p>
                    <a:p>
                      <a:pPr indent="-317500" lvl="0" marL="457200" marR="0" rtl="0" algn="l">
                        <a:lnSpc>
                          <a:spcPct val="150000"/>
                        </a:lnSpc>
                        <a:spcBef>
                          <a:spcPts val="0"/>
                        </a:spcBef>
                        <a:spcAft>
                          <a:spcPts val="0"/>
                        </a:spcAft>
                        <a:buSzPts val="1400"/>
                        <a:buChar char="●"/>
                      </a:pPr>
                      <a:r>
                        <a:rPr lang="en"/>
                        <a:t>Clustering With Isolated Nodes </a:t>
                      </a:r>
                      <a:endParaRPr/>
                    </a:p>
                    <a:p>
                      <a:pPr indent="-317500" lvl="0" marL="457200" marR="0" rtl="0" algn="l">
                        <a:lnSpc>
                          <a:spcPct val="150000"/>
                        </a:lnSpc>
                        <a:spcBef>
                          <a:spcPts val="0"/>
                        </a:spcBef>
                        <a:spcAft>
                          <a:spcPts val="0"/>
                        </a:spcAft>
                        <a:buSzPts val="1400"/>
                        <a:buChar char="●"/>
                      </a:pPr>
                      <a:r>
                        <a:rPr lang="en"/>
                        <a:t>Stat Reporting </a:t>
                      </a:r>
                      <a:endParaRPr/>
                    </a:p>
                    <a:p>
                      <a:pPr indent="-317500" lvl="0" marL="457200" marR="0" rtl="0" algn="l">
                        <a:lnSpc>
                          <a:spcPct val="150000"/>
                        </a:lnSpc>
                        <a:spcBef>
                          <a:spcPts val="0"/>
                        </a:spcBef>
                        <a:spcAft>
                          <a:spcPts val="0"/>
                        </a:spcAft>
                        <a:buSzPts val="1400"/>
                        <a:buChar char="●"/>
                      </a:pPr>
                      <a:r>
                        <a:rPr lang="en"/>
                        <a:t>Red Hat Certified Content </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5"/>
          <p:cNvSpPr txBox="1"/>
          <p:nvPr>
            <p:ph type="title"/>
          </p:nvPr>
        </p:nvSpPr>
        <p:spPr>
          <a:xfrm>
            <a:off x="456480" y="204473"/>
            <a:ext cx="8228100" cy="858300"/>
          </a:xfrm>
          <a:prstGeom prst="rect">
            <a:avLst/>
          </a:prstGeom>
          <a:noFill/>
          <a:ln>
            <a:noFill/>
          </a:ln>
        </p:spPr>
        <p:txBody>
          <a:bodyPr anchorCtr="0" anchor="ctr" bIns="0" lIns="0" spcFirstLastPara="1" rIns="0" wrap="square" tIns="35475">
            <a:noAutofit/>
          </a:bodyPr>
          <a:lstStyle/>
          <a:p>
            <a:pPr indent="0" lvl="0" marL="0" rtl="0" algn="l">
              <a:lnSpc>
                <a:spcPct val="93000"/>
              </a:lnSpc>
              <a:spcBef>
                <a:spcPts val="0"/>
              </a:spcBef>
              <a:spcAft>
                <a:spcPts val="0"/>
              </a:spcAft>
              <a:buClr>
                <a:srgbClr val="000000"/>
              </a:buClr>
              <a:buSzPts val="4000"/>
              <a:buFont typeface="Arial"/>
              <a:buNone/>
            </a:pPr>
            <a:r>
              <a:rPr b="0" i="0" lang="en" sz="4000" u="none">
                <a:solidFill>
                  <a:srgbClr val="000000"/>
                </a:solidFill>
                <a:latin typeface="Arial"/>
                <a:ea typeface="Arial"/>
                <a:cs typeface="Arial"/>
                <a:sym typeface="Arial"/>
              </a:rPr>
              <a:t>What </a:t>
            </a:r>
            <a:r>
              <a:rPr lang="en" sz="4000">
                <a:solidFill>
                  <a:srgbClr val="000000"/>
                </a:solidFill>
              </a:rPr>
              <a:t>can I do using</a:t>
            </a:r>
            <a:r>
              <a:rPr b="0" i="0" lang="en" sz="4000" u="none">
                <a:solidFill>
                  <a:srgbClr val="000000"/>
                </a:solidFill>
                <a:latin typeface="Arial"/>
                <a:ea typeface="Arial"/>
                <a:cs typeface="Arial"/>
                <a:sym typeface="Arial"/>
              </a:rPr>
              <a:t> Ansible Tower?</a:t>
            </a:r>
            <a:endParaRPr sz="1300"/>
          </a:p>
        </p:txBody>
      </p:sp>
      <p:sp>
        <p:nvSpPr>
          <p:cNvPr id="450" name="Google Shape;450;p75"/>
          <p:cNvSpPr txBox="1"/>
          <p:nvPr>
            <p:ph idx="1" type="body"/>
          </p:nvPr>
        </p:nvSpPr>
        <p:spPr>
          <a:xfrm>
            <a:off x="456475" y="941900"/>
            <a:ext cx="8228100" cy="4083300"/>
          </a:xfrm>
          <a:prstGeom prst="rect">
            <a:avLst/>
          </a:prstGeom>
          <a:noFill/>
          <a:ln>
            <a:noFill/>
          </a:ln>
        </p:spPr>
        <p:txBody>
          <a:bodyPr anchorCtr="0" anchor="t" bIns="0" lIns="0" spcFirstLastPara="1" rIns="0" wrap="square" tIns="25775">
            <a:noAutofit/>
          </a:bodyPr>
          <a:lstStyle/>
          <a:p>
            <a:pPr indent="0" lvl="0" marL="0" marR="0" rtl="0" algn="l">
              <a:lnSpc>
                <a:spcPct val="93000"/>
              </a:lnSpc>
              <a:spcBef>
                <a:spcPts val="0"/>
              </a:spcBef>
              <a:spcAft>
                <a:spcPts val="0"/>
              </a:spcAft>
              <a:buClr>
                <a:srgbClr val="000000"/>
              </a:buClr>
              <a:buSzPts val="2900"/>
              <a:buFont typeface="Arial"/>
              <a:buNone/>
            </a:pPr>
            <a:r>
              <a:rPr lang="en">
                <a:solidFill>
                  <a:srgbClr val="000000"/>
                </a:solidFill>
              </a:rPr>
              <a:t>Automate the deployment and manage your entire I.T. Footprint</a:t>
            </a:r>
            <a:endParaRPr b="0" i="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900"/>
              <a:buFont typeface="Arial"/>
              <a:buNone/>
            </a:pPr>
            <a:r>
              <a:t/>
            </a:r>
            <a:endParaRPr>
              <a:solidFill>
                <a:srgbClr val="000000"/>
              </a:solidFill>
            </a:endParaRPr>
          </a:p>
          <a:p>
            <a:pPr indent="0" lvl="0" marL="0" marR="0" rtl="0" algn="l">
              <a:lnSpc>
                <a:spcPct val="93000"/>
              </a:lnSpc>
              <a:spcBef>
                <a:spcPts val="0"/>
              </a:spcBef>
              <a:spcAft>
                <a:spcPts val="0"/>
              </a:spcAft>
              <a:buClr>
                <a:srgbClr val="000000"/>
              </a:buClr>
              <a:buSzPts val="2900"/>
              <a:buFont typeface="Arial"/>
              <a:buNone/>
            </a:pPr>
            <a:r>
              <a:t/>
            </a:r>
            <a:endParaRPr>
              <a:solidFill>
                <a:srgbClr val="000000"/>
              </a:solidFill>
            </a:endParaRPr>
          </a:p>
          <a:p>
            <a:pPr indent="0" lvl="0" marL="0" marR="0" rtl="0" algn="l">
              <a:lnSpc>
                <a:spcPct val="93000"/>
              </a:lnSpc>
              <a:spcBef>
                <a:spcPts val="0"/>
              </a:spcBef>
              <a:spcAft>
                <a:spcPts val="0"/>
              </a:spcAft>
              <a:buClr>
                <a:srgbClr val="000000"/>
              </a:buClr>
              <a:buSzPts val="2900"/>
              <a:buFont typeface="Arial"/>
              <a:buNone/>
            </a:pPr>
            <a:r>
              <a:t/>
            </a:r>
            <a:endParaRPr>
              <a:solidFill>
                <a:srgbClr val="000000"/>
              </a:solidFill>
            </a:endParaRPr>
          </a:p>
        </p:txBody>
      </p:sp>
      <p:pic>
        <p:nvPicPr>
          <p:cNvPr id="451" name="Google Shape;451;p75"/>
          <p:cNvPicPr preferRelativeResize="0"/>
          <p:nvPr/>
        </p:nvPicPr>
        <p:blipFill>
          <a:blip r:embed="rId4">
            <a:alphaModFix/>
          </a:blip>
          <a:stretch>
            <a:fillRect/>
          </a:stretch>
        </p:blipFill>
        <p:spPr>
          <a:xfrm>
            <a:off x="655750" y="1450025"/>
            <a:ext cx="7829550" cy="3067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76"/>
          <p:cNvSpPr txBox="1"/>
          <p:nvPr>
            <p:ph type="title"/>
          </p:nvPr>
        </p:nvSpPr>
        <p:spPr>
          <a:xfrm>
            <a:off x="456480" y="204473"/>
            <a:ext cx="8228100" cy="858300"/>
          </a:xfrm>
          <a:prstGeom prst="rect">
            <a:avLst/>
          </a:prstGeom>
          <a:noFill/>
          <a:ln>
            <a:noFill/>
          </a:ln>
        </p:spPr>
        <p:txBody>
          <a:bodyPr anchorCtr="0" anchor="ctr" bIns="0" lIns="0" spcFirstLastPara="1" rIns="0" wrap="square" tIns="35475">
            <a:noAutofit/>
          </a:bodyPr>
          <a:lstStyle/>
          <a:p>
            <a:pPr indent="0" lvl="0" marL="0" rtl="0" algn="l">
              <a:lnSpc>
                <a:spcPct val="93000"/>
              </a:lnSpc>
              <a:spcBef>
                <a:spcPts val="0"/>
              </a:spcBef>
              <a:spcAft>
                <a:spcPts val="0"/>
              </a:spcAft>
              <a:buClr>
                <a:srgbClr val="000000"/>
              </a:buClr>
              <a:buSzPts val="4000"/>
              <a:buFont typeface="Arial"/>
              <a:buNone/>
            </a:pPr>
            <a:r>
              <a:rPr lang="en" sz="4000">
                <a:solidFill>
                  <a:srgbClr val="000000"/>
                </a:solidFill>
              </a:rPr>
              <a:t>Ansible is the language of DevOps!</a:t>
            </a:r>
            <a:endParaRPr sz="1300"/>
          </a:p>
        </p:txBody>
      </p:sp>
      <p:sp>
        <p:nvSpPr>
          <p:cNvPr id="457" name="Google Shape;457;p76"/>
          <p:cNvSpPr txBox="1"/>
          <p:nvPr>
            <p:ph idx="1" type="body"/>
          </p:nvPr>
        </p:nvSpPr>
        <p:spPr>
          <a:xfrm>
            <a:off x="456475" y="941900"/>
            <a:ext cx="8228100" cy="4083300"/>
          </a:xfrm>
          <a:prstGeom prst="rect">
            <a:avLst/>
          </a:prstGeom>
          <a:noFill/>
          <a:ln>
            <a:noFill/>
          </a:ln>
        </p:spPr>
        <p:txBody>
          <a:bodyPr anchorCtr="0" anchor="t" bIns="0" lIns="0" spcFirstLastPara="1" rIns="0" wrap="square" tIns="25775">
            <a:noAutofit/>
          </a:bodyPr>
          <a:lstStyle/>
          <a:p>
            <a:pPr indent="0" lvl="0" marL="0" marR="0" rtl="0" algn="l">
              <a:lnSpc>
                <a:spcPct val="93000"/>
              </a:lnSpc>
              <a:spcBef>
                <a:spcPts val="0"/>
              </a:spcBef>
              <a:spcAft>
                <a:spcPts val="0"/>
              </a:spcAft>
              <a:buClr>
                <a:srgbClr val="000000"/>
              </a:buClr>
              <a:buSzPts val="2900"/>
              <a:buFont typeface="Arial"/>
              <a:buNone/>
            </a:pPr>
            <a:r>
              <a:t/>
            </a:r>
            <a:endParaRPr>
              <a:solidFill>
                <a:srgbClr val="000000"/>
              </a:solidFill>
            </a:endParaRPr>
          </a:p>
          <a:p>
            <a:pPr indent="0" lvl="0" marL="0" marR="0" rtl="0" algn="l">
              <a:lnSpc>
                <a:spcPct val="93000"/>
              </a:lnSpc>
              <a:spcBef>
                <a:spcPts val="0"/>
              </a:spcBef>
              <a:spcAft>
                <a:spcPts val="0"/>
              </a:spcAft>
              <a:buClr>
                <a:srgbClr val="000000"/>
              </a:buClr>
              <a:buSzPts val="2900"/>
              <a:buFont typeface="Arial"/>
              <a:buNone/>
            </a:pPr>
            <a:r>
              <a:t/>
            </a:r>
            <a:endParaRPr>
              <a:solidFill>
                <a:srgbClr val="000000"/>
              </a:solidFill>
            </a:endParaRPr>
          </a:p>
          <a:p>
            <a:pPr indent="0" lvl="0" marL="0" marR="0" rtl="0" algn="l">
              <a:lnSpc>
                <a:spcPct val="93000"/>
              </a:lnSpc>
              <a:spcBef>
                <a:spcPts val="0"/>
              </a:spcBef>
              <a:spcAft>
                <a:spcPts val="0"/>
              </a:spcAft>
              <a:buClr>
                <a:srgbClr val="000000"/>
              </a:buClr>
              <a:buSzPts val="2900"/>
              <a:buFont typeface="Arial"/>
              <a:buNone/>
            </a:pPr>
            <a:r>
              <a:t/>
            </a:r>
            <a:endParaRPr>
              <a:solidFill>
                <a:srgbClr val="000000"/>
              </a:solidFill>
            </a:endParaRPr>
          </a:p>
        </p:txBody>
      </p:sp>
      <p:pic>
        <p:nvPicPr>
          <p:cNvPr id="458" name="Google Shape;458;p76"/>
          <p:cNvPicPr preferRelativeResize="0"/>
          <p:nvPr/>
        </p:nvPicPr>
        <p:blipFill>
          <a:blip r:embed="rId3">
            <a:alphaModFix/>
          </a:blip>
          <a:stretch>
            <a:fillRect/>
          </a:stretch>
        </p:blipFill>
        <p:spPr>
          <a:xfrm>
            <a:off x="1010413" y="1062775"/>
            <a:ext cx="7120224" cy="35332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4">
            <a:alphaModFix/>
          </a:blip>
          <a:stretch>
            <a:fillRect/>
          </a:stretch>
        </a:blipFill>
      </p:bgPr>
    </p:bg>
    <p:spTree>
      <p:nvGrpSpPr>
        <p:cNvPr id="462" name="Shape 462"/>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2" name="Shape 312"/>
        <p:cNvGrpSpPr/>
        <p:nvPr/>
      </p:nvGrpSpPr>
      <p:grpSpPr>
        <a:xfrm>
          <a:off x="0" y="0"/>
          <a:ext cx="0" cy="0"/>
          <a:chOff x="0" y="0"/>
          <a:chExt cx="0" cy="0"/>
        </a:xfrm>
      </p:grpSpPr>
      <p:sp>
        <p:nvSpPr>
          <p:cNvPr id="313" name="Google Shape;313;p60"/>
          <p:cNvSpPr txBox="1"/>
          <p:nvPr>
            <p:ph idx="4294967295" type="title"/>
          </p:nvPr>
        </p:nvSpPr>
        <p:spPr>
          <a:xfrm>
            <a:off x="457953" y="3856950"/>
            <a:ext cx="2118600" cy="858300"/>
          </a:xfrm>
          <a:prstGeom prst="rect">
            <a:avLst/>
          </a:prstGeom>
          <a:noFill/>
          <a:ln>
            <a:noFill/>
          </a:ln>
        </p:spPr>
        <p:txBody>
          <a:bodyPr anchorCtr="0" anchor="ctr" bIns="0" lIns="0" spcFirstLastPara="1" rIns="0" wrap="square" tIns="35475">
            <a:noAutofit/>
          </a:bodyPr>
          <a:lstStyle/>
          <a:p>
            <a:pPr indent="0" lvl="0" marL="0" marR="0" rtl="0" algn="l">
              <a:lnSpc>
                <a:spcPct val="93000"/>
              </a:lnSpc>
              <a:spcBef>
                <a:spcPts val="0"/>
              </a:spcBef>
              <a:spcAft>
                <a:spcPts val="0"/>
              </a:spcAft>
              <a:buClr>
                <a:srgbClr val="000000"/>
              </a:buClr>
              <a:buSzPts val="4000"/>
              <a:buFont typeface="Arial"/>
              <a:buNone/>
            </a:pPr>
            <a:r>
              <a:rPr b="1" lang="en" sz="1300"/>
              <a:t>Shadd Gallegos</a:t>
            </a:r>
            <a:endParaRPr b="1" sz="1300"/>
          </a:p>
          <a:p>
            <a:pPr indent="0" lvl="0" marL="0" marR="0" rtl="0" algn="l">
              <a:lnSpc>
                <a:spcPct val="93000"/>
              </a:lnSpc>
              <a:spcBef>
                <a:spcPts val="0"/>
              </a:spcBef>
              <a:spcAft>
                <a:spcPts val="0"/>
              </a:spcAft>
              <a:buClr>
                <a:srgbClr val="000000"/>
              </a:buClr>
              <a:buSzPts val="4000"/>
              <a:buFont typeface="Arial"/>
              <a:buNone/>
            </a:pPr>
            <a:r>
              <a:rPr b="1" lang="en" sz="1300"/>
              <a:t>Senior Solutions Architect</a:t>
            </a:r>
            <a:endParaRPr b="1" sz="1300"/>
          </a:p>
          <a:p>
            <a:pPr indent="0" lvl="0" marL="0" marR="0" rtl="0" algn="l">
              <a:lnSpc>
                <a:spcPct val="93000"/>
              </a:lnSpc>
              <a:spcBef>
                <a:spcPts val="0"/>
              </a:spcBef>
              <a:spcAft>
                <a:spcPts val="0"/>
              </a:spcAft>
              <a:buClr>
                <a:schemeClr val="dk1"/>
              </a:buClr>
              <a:buSzPts val="1100"/>
              <a:buFont typeface="Arial"/>
              <a:buNone/>
            </a:pPr>
            <a:r>
              <a:rPr b="1" lang="en" sz="1300"/>
              <a:t>Tiger Team - Red Hat</a:t>
            </a:r>
            <a:endParaRPr b="1" sz="1300"/>
          </a:p>
          <a:p>
            <a:pPr indent="0" lvl="0" marL="0" marR="0" rtl="0" algn="l">
              <a:lnSpc>
                <a:spcPct val="93000"/>
              </a:lnSpc>
              <a:spcBef>
                <a:spcPts val="0"/>
              </a:spcBef>
              <a:spcAft>
                <a:spcPts val="0"/>
              </a:spcAft>
              <a:buClr>
                <a:srgbClr val="000000"/>
              </a:buClr>
              <a:buSzPts val="4000"/>
              <a:buFont typeface="Arial"/>
              <a:buNone/>
            </a:pPr>
            <a:r>
              <a:t/>
            </a:r>
            <a:endParaRPr sz="1300"/>
          </a:p>
        </p:txBody>
      </p:sp>
      <p:pic>
        <p:nvPicPr>
          <p:cNvPr id="314" name="Google Shape;314;p60"/>
          <p:cNvPicPr preferRelativeResize="0"/>
          <p:nvPr/>
        </p:nvPicPr>
        <p:blipFill>
          <a:blip r:embed="rId4">
            <a:alphaModFix/>
          </a:blip>
          <a:stretch>
            <a:fillRect/>
          </a:stretch>
        </p:blipFill>
        <p:spPr>
          <a:xfrm>
            <a:off x="3138825" y="990600"/>
            <a:ext cx="2866348" cy="286634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8"/>
          <p:cNvSpPr txBox="1"/>
          <p:nvPr>
            <p:ph type="title"/>
          </p:nvPr>
        </p:nvSpPr>
        <p:spPr>
          <a:xfrm>
            <a:off x="456480" y="204473"/>
            <a:ext cx="8228100" cy="858300"/>
          </a:xfrm>
          <a:prstGeom prst="rect">
            <a:avLst/>
          </a:prstGeom>
          <a:noFill/>
          <a:ln>
            <a:noFill/>
          </a:ln>
        </p:spPr>
        <p:txBody>
          <a:bodyPr anchorCtr="0" anchor="ctr" bIns="0" lIns="0" spcFirstLastPara="1" rIns="0" wrap="square" tIns="35475">
            <a:noAutofit/>
          </a:bodyPr>
          <a:lstStyle/>
          <a:p>
            <a:pPr indent="0" lvl="0" marL="0" rtl="0" algn="ctr">
              <a:lnSpc>
                <a:spcPct val="93000"/>
              </a:lnSpc>
              <a:spcBef>
                <a:spcPts val="0"/>
              </a:spcBef>
              <a:spcAft>
                <a:spcPts val="0"/>
              </a:spcAft>
              <a:buClr>
                <a:srgbClr val="000000"/>
              </a:buClr>
              <a:buSzPts val="4000"/>
              <a:buFont typeface="Arial"/>
              <a:buNone/>
            </a:pPr>
            <a:r>
              <a:rPr b="0" i="0" lang="en" sz="4000" u="none">
                <a:solidFill>
                  <a:srgbClr val="000000"/>
                </a:solidFill>
                <a:latin typeface="Arial"/>
                <a:ea typeface="Arial"/>
                <a:cs typeface="Arial"/>
                <a:sym typeface="Arial"/>
              </a:rPr>
              <a:t>What is Satellite?</a:t>
            </a:r>
            <a:endParaRPr sz="1300"/>
          </a:p>
        </p:txBody>
      </p:sp>
      <p:sp>
        <p:nvSpPr>
          <p:cNvPr id="468" name="Google Shape;468;p78"/>
          <p:cNvSpPr txBox="1"/>
          <p:nvPr>
            <p:ph idx="1" type="body"/>
          </p:nvPr>
        </p:nvSpPr>
        <p:spPr>
          <a:xfrm>
            <a:off x="456480" y="1203798"/>
            <a:ext cx="8228100" cy="2982000"/>
          </a:xfrm>
          <a:prstGeom prst="rect">
            <a:avLst/>
          </a:prstGeom>
          <a:noFill/>
          <a:ln>
            <a:noFill/>
          </a:ln>
        </p:spPr>
        <p:txBody>
          <a:bodyPr anchorCtr="0" anchor="t" bIns="0" lIns="0" spcFirstLastPara="1" rIns="0" wrap="square" tIns="25775">
            <a:noAutofit/>
          </a:bodyPr>
          <a:lstStyle/>
          <a:p>
            <a:pPr indent="0" lvl="0" marL="0" marR="0" rtl="0" algn="l">
              <a:lnSpc>
                <a:spcPct val="93000"/>
              </a:lnSpc>
              <a:spcBef>
                <a:spcPts val="0"/>
              </a:spcBef>
              <a:spcAft>
                <a:spcPts val="0"/>
              </a:spcAft>
              <a:buClr>
                <a:srgbClr val="000000"/>
              </a:buClr>
              <a:buSzPts val="2900"/>
              <a:buFont typeface="Arial"/>
              <a:buNone/>
            </a:pPr>
            <a:r>
              <a:rPr b="0" i="0" lang="en" sz="2900" u="none" cap="none" strike="noStrike">
                <a:solidFill>
                  <a:srgbClr val="000000"/>
                </a:solidFill>
                <a:latin typeface="Arial"/>
                <a:ea typeface="Arial"/>
                <a:cs typeface="Arial"/>
                <a:sym typeface="Arial"/>
              </a:rPr>
              <a:t>The easiest way to manage your Red Hat infrastructure for efficient and compliant IT operations. Establish trusted content repos and processes that help you build a standards-based, secure Red Hat environment.</a:t>
            </a:r>
            <a:endParaRPr sz="1300"/>
          </a:p>
        </p:txBody>
      </p:sp>
      <p:pic>
        <p:nvPicPr>
          <p:cNvPr id="469" name="Google Shape;469;p78"/>
          <p:cNvPicPr preferRelativeResize="0"/>
          <p:nvPr/>
        </p:nvPicPr>
        <p:blipFill>
          <a:blip r:embed="rId3">
            <a:alphaModFix/>
          </a:blip>
          <a:stretch>
            <a:fillRect/>
          </a:stretch>
        </p:blipFill>
        <p:spPr>
          <a:xfrm>
            <a:off x="7132275" y="597125"/>
            <a:ext cx="1582675" cy="1582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3" name="Shape 473"/>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80"/>
          <p:cNvSpPr txBox="1"/>
          <p:nvPr>
            <p:ph type="title"/>
          </p:nvPr>
        </p:nvSpPr>
        <p:spPr>
          <a:xfrm>
            <a:off x="456480" y="204473"/>
            <a:ext cx="8228160" cy="858210"/>
          </a:xfrm>
          <a:prstGeom prst="rect">
            <a:avLst/>
          </a:prstGeom>
          <a:noFill/>
          <a:ln>
            <a:noFill/>
          </a:ln>
        </p:spPr>
        <p:txBody>
          <a:bodyPr anchorCtr="0" anchor="ctr" bIns="0" lIns="0" spcFirstLastPara="1" rIns="0" wrap="square" tIns="35475">
            <a:noAutofit/>
          </a:bodyPr>
          <a:lstStyle/>
          <a:p>
            <a:pPr indent="0" lvl="0" marL="0" rtl="0" algn="ctr">
              <a:lnSpc>
                <a:spcPct val="93000"/>
              </a:lnSpc>
              <a:spcBef>
                <a:spcPts val="0"/>
              </a:spcBef>
              <a:spcAft>
                <a:spcPts val="0"/>
              </a:spcAft>
              <a:buClr>
                <a:srgbClr val="000000"/>
              </a:buClr>
              <a:buSzPts val="4000"/>
              <a:buFont typeface="Arial"/>
              <a:buNone/>
            </a:pPr>
            <a:r>
              <a:rPr b="0" i="0" lang="en" sz="4000" u="none">
                <a:solidFill>
                  <a:srgbClr val="000000"/>
                </a:solidFill>
                <a:latin typeface="Arial"/>
                <a:ea typeface="Arial"/>
                <a:cs typeface="Arial"/>
                <a:sym typeface="Arial"/>
              </a:rPr>
              <a:t>What is InSights?</a:t>
            </a:r>
            <a:endParaRPr sz="1300"/>
          </a:p>
        </p:txBody>
      </p:sp>
      <p:sp>
        <p:nvSpPr>
          <p:cNvPr id="479" name="Google Shape;479;p80"/>
          <p:cNvSpPr txBox="1"/>
          <p:nvPr>
            <p:ph idx="1" type="body"/>
          </p:nvPr>
        </p:nvSpPr>
        <p:spPr>
          <a:xfrm>
            <a:off x="456480" y="1203798"/>
            <a:ext cx="8228160" cy="2982135"/>
          </a:xfrm>
          <a:prstGeom prst="rect">
            <a:avLst/>
          </a:prstGeom>
          <a:noFill/>
          <a:ln>
            <a:noFill/>
          </a:ln>
        </p:spPr>
        <p:txBody>
          <a:bodyPr anchorCtr="0" anchor="t" bIns="0" lIns="0" spcFirstLastPara="1" rIns="0" wrap="square" tIns="25775">
            <a:noAutofit/>
          </a:bodyPr>
          <a:lstStyle/>
          <a:p>
            <a:pPr indent="0" lvl="0" marL="0" marR="0" rtl="0" algn="l">
              <a:lnSpc>
                <a:spcPct val="93000"/>
              </a:lnSpc>
              <a:spcBef>
                <a:spcPts val="0"/>
              </a:spcBef>
              <a:spcAft>
                <a:spcPts val="0"/>
              </a:spcAft>
              <a:buClr>
                <a:srgbClr val="000000"/>
              </a:buClr>
              <a:buSzPts val="2900"/>
              <a:buFont typeface="Arial"/>
              <a:buNone/>
            </a:pPr>
            <a:r>
              <a:rPr b="0" i="0" lang="en" sz="2900" u="none" cap="none" strike="noStrike">
                <a:solidFill>
                  <a:srgbClr val="000000"/>
                </a:solidFill>
                <a:latin typeface="Arial"/>
                <a:ea typeface="Arial"/>
                <a:cs typeface="Arial"/>
                <a:sym typeface="Arial"/>
              </a:rPr>
              <a:t>A predictive analytic tool with real-time, in-depth analysis of your Red Hat infrastructure, letting you predict and prevent problems before they occur.</a:t>
            </a:r>
            <a:endParaRPr b="0" i="0" sz="29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900"/>
              <a:buFont typeface="Arial"/>
              <a:buNone/>
            </a:pPr>
            <a:r>
              <a:t/>
            </a:r>
            <a:endParaRPr sz="2900">
              <a:solidFill>
                <a:srgbClr val="000000"/>
              </a:solidFill>
            </a:endParaRPr>
          </a:p>
          <a:p>
            <a:pPr indent="0" lvl="0" marL="457200" marR="0" rtl="0" algn="l">
              <a:lnSpc>
                <a:spcPct val="93000"/>
              </a:lnSpc>
              <a:spcBef>
                <a:spcPts val="0"/>
              </a:spcBef>
              <a:spcAft>
                <a:spcPts val="0"/>
              </a:spcAft>
              <a:buClr>
                <a:srgbClr val="000000"/>
              </a:buClr>
              <a:buSzPts val="2900"/>
              <a:buFont typeface="Arial"/>
              <a:buNone/>
            </a:pPr>
            <a:r>
              <a:rPr lang="en" sz="1500" u="sng">
                <a:solidFill>
                  <a:schemeClr val="hlink"/>
                </a:solidFill>
                <a:hlinkClick r:id="rId4"/>
              </a:rPr>
              <a:t>https://cloud.redhat.com/</a:t>
            </a:r>
            <a:endParaRPr sz="33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3" name="Shape 483"/>
        <p:cNvGrpSpPr/>
        <p:nvPr/>
      </p:nvGrpSpPr>
      <p:grpSpPr>
        <a:xfrm>
          <a:off x="0" y="0"/>
          <a:ext cx="0" cy="0"/>
          <a:chOff x="0" y="0"/>
          <a:chExt cx="0" cy="0"/>
        </a:xfrm>
      </p:grpSpPr>
      <p:sp>
        <p:nvSpPr>
          <p:cNvPr id="484" name="Google Shape;484;p81"/>
          <p:cNvSpPr txBox="1"/>
          <p:nvPr>
            <p:ph type="title"/>
          </p:nvPr>
        </p:nvSpPr>
        <p:spPr>
          <a:xfrm>
            <a:off x="305750" y="3770000"/>
            <a:ext cx="3013200" cy="858300"/>
          </a:xfrm>
          <a:prstGeom prst="rect">
            <a:avLst/>
          </a:prstGeom>
          <a:noFill/>
          <a:ln>
            <a:noFill/>
          </a:ln>
        </p:spPr>
        <p:txBody>
          <a:bodyPr anchorCtr="0" anchor="ctr" bIns="0" lIns="0" spcFirstLastPara="1" rIns="0" wrap="square" tIns="35475">
            <a:noAutofit/>
          </a:bodyPr>
          <a:lstStyle/>
          <a:p>
            <a:pPr indent="0" lvl="0" marL="0" rtl="0" algn="ctr">
              <a:lnSpc>
                <a:spcPct val="93000"/>
              </a:lnSpc>
              <a:spcBef>
                <a:spcPts val="0"/>
              </a:spcBef>
              <a:spcAft>
                <a:spcPts val="0"/>
              </a:spcAft>
              <a:buClr>
                <a:srgbClr val="000000"/>
              </a:buClr>
              <a:buSzPts val="4000"/>
              <a:buFont typeface="Arial"/>
              <a:buNone/>
            </a:pPr>
            <a:r>
              <a:rPr lang="en" sz="4000">
                <a:solidFill>
                  <a:srgbClr val="000000"/>
                </a:solidFill>
              </a:rPr>
              <a:t>Use Cases </a:t>
            </a:r>
            <a:endParaRPr sz="1300"/>
          </a:p>
        </p:txBody>
      </p:sp>
      <p:sp>
        <p:nvSpPr>
          <p:cNvPr id="485" name="Google Shape;485;p81"/>
          <p:cNvSpPr txBox="1"/>
          <p:nvPr>
            <p:ph type="title"/>
          </p:nvPr>
        </p:nvSpPr>
        <p:spPr>
          <a:xfrm>
            <a:off x="3802150" y="559175"/>
            <a:ext cx="5064300" cy="858300"/>
          </a:xfrm>
          <a:prstGeom prst="rect">
            <a:avLst/>
          </a:prstGeom>
          <a:noFill/>
          <a:ln>
            <a:noFill/>
          </a:ln>
        </p:spPr>
        <p:txBody>
          <a:bodyPr anchorCtr="0" anchor="ctr" bIns="0" lIns="0" spcFirstLastPara="1" rIns="0" wrap="square" tIns="35475">
            <a:noAutofit/>
          </a:bodyPr>
          <a:lstStyle/>
          <a:p>
            <a:pPr indent="0" lvl="0" marL="0" rtl="0" algn="ctr">
              <a:lnSpc>
                <a:spcPct val="93000"/>
              </a:lnSpc>
              <a:spcBef>
                <a:spcPts val="0"/>
              </a:spcBef>
              <a:spcAft>
                <a:spcPts val="0"/>
              </a:spcAft>
              <a:buClr>
                <a:srgbClr val="000000"/>
              </a:buClr>
              <a:buSzPts val="4000"/>
              <a:buFont typeface="Arial"/>
              <a:buNone/>
            </a:pPr>
            <a:r>
              <a:rPr lang="en" sz="4000">
                <a:solidFill>
                  <a:srgbClr val="000000"/>
                </a:solidFill>
              </a:rPr>
              <a:t>What Happens Next </a:t>
            </a:r>
            <a:endParaRPr sz="13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2"/>
          <p:cNvSpPr txBox="1"/>
          <p:nvPr/>
        </p:nvSpPr>
        <p:spPr>
          <a:xfrm>
            <a:off x="597960" y="251640"/>
            <a:ext cx="7815900" cy="4146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b="0" i="0" lang="en" sz="3200" u="none" cap="none" strike="noStrike">
                <a:solidFill>
                  <a:srgbClr val="EE0000"/>
                </a:solidFill>
                <a:latin typeface="Red Hat Display"/>
                <a:ea typeface="Red Hat Display"/>
                <a:cs typeface="Red Hat Display"/>
                <a:sym typeface="Red Hat Display"/>
              </a:rPr>
              <a:t>Automated Security &amp; HIPAA Compliance</a:t>
            </a:r>
            <a:endParaRPr b="0" i="0" sz="3200" u="none" cap="none" strike="noStrike">
              <a:solidFill>
                <a:srgbClr val="000000"/>
              </a:solidFill>
              <a:latin typeface="Arial"/>
              <a:ea typeface="Arial"/>
              <a:cs typeface="Arial"/>
              <a:sym typeface="Arial"/>
            </a:endParaRPr>
          </a:p>
        </p:txBody>
      </p:sp>
      <p:sp>
        <p:nvSpPr>
          <p:cNvPr id="491" name="Google Shape;491;p82"/>
          <p:cNvSpPr txBox="1"/>
          <p:nvPr/>
        </p:nvSpPr>
        <p:spPr>
          <a:xfrm>
            <a:off x="384480" y="6186240"/>
            <a:ext cx="126600" cy="1266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 sz="600" u="none" cap="none" strike="noStrike">
                <a:solidFill>
                  <a:srgbClr val="000000"/>
                </a:solidFill>
                <a:latin typeface="Red Hat Text Medium"/>
                <a:ea typeface="Red Hat Text Medium"/>
                <a:cs typeface="Red Hat Text Medium"/>
                <a:sym typeface="Red Hat Text Medium"/>
              </a:rPr>
              <a:t>‹#›</a:t>
            </a:fld>
            <a:endParaRPr b="0" i="0" sz="600" u="none" cap="none" strike="noStrike">
              <a:latin typeface="Times New Roman"/>
              <a:ea typeface="Times New Roman"/>
              <a:cs typeface="Times New Roman"/>
              <a:sym typeface="Times New Roman"/>
            </a:endParaRPr>
          </a:p>
        </p:txBody>
      </p:sp>
      <p:sp>
        <p:nvSpPr>
          <p:cNvPr id="492" name="Google Shape;492;p82"/>
          <p:cNvSpPr/>
          <p:nvPr/>
        </p:nvSpPr>
        <p:spPr>
          <a:xfrm>
            <a:off x="377280" y="1140120"/>
            <a:ext cx="3184200" cy="3396000"/>
          </a:xfrm>
          <a:prstGeom prst="rect">
            <a:avLst/>
          </a:prstGeom>
          <a:noFill/>
          <a:ln>
            <a:noFill/>
          </a:ln>
        </p:spPr>
        <p:txBody>
          <a:bodyPr anchorCtr="0" anchor="t" bIns="91425" lIns="91425" spcFirstLastPara="1" rIns="91425" wrap="square" tIns="91425">
            <a:noAutofit/>
          </a:bodyPr>
          <a:lstStyle/>
          <a:p>
            <a:pPr indent="-253800" lvl="0" marL="291960" marR="0" rtl="0" algn="l">
              <a:lnSpc>
                <a:spcPct val="115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Industry standards based compliance - </a:t>
            </a:r>
            <a:br>
              <a:rPr b="0" i="0" lang="en" sz="1800" u="none" cap="none" strike="noStrike">
                <a:latin typeface="Arial"/>
                <a:ea typeface="Arial"/>
                <a:cs typeface="Arial"/>
                <a:sym typeface="Arial"/>
              </a:rPr>
            </a:br>
            <a:r>
              <a:rPr b="0" i="0" lang="en" sz="1000" u="none" cap="none" strike="noStrike">
                <a:solidFill>
                  <a:srgbClr val="000000"/>
                </a:solidFill>
                <a:latin typeface="Arial"/>
                <a:ea typeface="Arial"/>
                <a:cs typeface="Arial"/>
                <a:sym typeface="Arial"/>
              </a:rPr>
              <a:t>OpenSCAP, NIST, and HIPAA</a:t>
            </a:r>
            <a:endParaRPr b="0" i="0" sz="1000" u="none" cap="none" strike="noStrike">
              <a:latin typeface="Arial"/>
              <a:ea typeface="Arial"/>
              <a:cs typeface="Arial"/>
              <a:sym typeface="Arial"/>
            </a:endParaRPr>
          </a:p>
          <a:p>
            <a:pPr indent="-253800" lvl="0" marL="291960" marR="0" rtl="0" algn="l">
              <a:lnSpc>
                <a:spcPct val="115000"/>
              </a:lnSpc>
              <a:spcBef>
                <a:spcPts val="601"/>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Continuous scanning and remediation to remain in compliance with regulation; prevent cyber threats </a:t>
            </a:r>
            <a:endParaRPr b="0" i="0" sz="1000" u="none" cap="none" strike="noStrike">
              <a:latin typeface="Arial"/>
              <a:ea typeface="Arial"/>
              <a:cs typeface="Arial"/>
              <a:sym typeface="Arial"/>
            </a:endParaRPr>
          </a:p>
          <a:p>
            <a:pPr indent="-253800" lvl="0" marL="291960" marR="0" rtl="0" algn="l">
              <a:lnSpc>
                <a:spcPct val="115000"/>
              </a:lnSpc>
              <a:spcBef>
                <a:spcPts val="601"/>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Real time configuration and drift management</a:t>
            </a:r>
            <a:endParaRPr b="0" i="0" sz="1000" u="none" cap="none" strike="noStrike">
              <a:latin typeface="Arial"/>
              <a:ea typeface="Arial"/>
              <a:cs typeface="Arial"/>
              <a:sym typeface="Arial"/>
            </a:endParaRPr>
          </a:p>
          <a:p>
            <a:pPr indent="-253800" lvl="0" marL="291960" marR="0" rtl="0" algn="l">
              <a:lnSpc>
                <a:spcPct val="115000"/>
              </a:lnSpc>
              <a:spcBef>
                <a:spcPts val="601"/>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Simplify and speed up response to audits</a:t>
            </a:r>
            <a:endParaRPr b="0" i="0" sz="1000" u="none" cap="none" strike="noStrike">
              <a:latin typeface="Arial"/>
              <a:ea typeface="Arial"/>
              <a:cs typeface="Arial"/>
              <a:sym typeface="Arial"/>
            </a:endParaRPr>
          </a:p>
          <a:p>
            <a:pPr indent="0" lvl="0" marL="0" marR="0" rtl="0" algn="l">
              <a:lnSpc>
                <a:spcPct val="115000"/>
              </a:lnSpc>
              <a:spcBef>
                <a:spcPts val="601"/>
              </a:spcBef>
              <a:spcAft>
                <a:spcPts val="0"/>
              </a:spcAft>
              <a:buNone/>
            </a:pPr>
            <a:r>
              <a:t/>
            </a:r>
            <a:endParaRPr b="0" i="0" sz="1000" u="none" cap="none" strike="noStrike">
              <a:latin typeface="Arial"/>
              <a:ea typeface="Arial"/>
              <a:cs typeface="Arial"/>
              <a:sym typeface="Arial"/>
            </a:endParaRPr>
          </a:p>
          <a:p>
            <a:pPr indent="0" lvl="0" marL="0" marR="0" rtl="0" algn="l">
              <a:lnSpc>
                <a:spcPct val="115000"/>
              </a:lnSpc>
              <a:spcBef>
                <a:spcPts val="601"/>
              </a:spcBef>
              <a:spcAft>
                <a:spcPts val="0"/>
              </a:spcAft>
              <a:buNone/>
            </a:pPr>
            <a:r>
              <a:t/>
            </a:r>
            <a:endParaRPr b="0" i="0" sz="1000" u="none" cap="none" strike="noStrike">
              <a:latin typeface="Arial"/>
              <a:ea typeface="Arial"/>
              <a:cs typeface="Arial"/>
              <a:sym typeface="Arial"/>
            </a:endParaRPr>
          </a:p>
          <a:p>
            <a:pPr indent="0" lvl="0" marL="0" marR="0" rtl="0" algn="l">
              <a:lnSpc>
                <a:spcPct val="115000"/>
              </a:lnSpc>
              <a:spcBef>
                <a:spcPts val="601"/>
              </a:spcBef>
              <a:spcAft>
                <a:spcPts val="0"/>
              </a:spcAft>
              <a:buNone/>
            </a:pPr>
            <a:r>
              <a:t/>
            </a:r>
            <a:endParaRPr b="0" i="0" sz="1000" u="none" cap="none" strike="noStrike">
              <a:latin typeface="Arial"/>
              <a:ea typeface="Arial"/>
              <a:cs typeface="Arial"/>
              <a:sym typeface="Arial"/>
            </a:endParaRPr>
          </a:p>
          <a:p>
            <a:pPr indent="-88560" lvl="0" marL="190440" marR="0" rtl="0" algn="l">
              <a:lnSpc>
                <a:spcPct val="115000"/>
              </a:lnSpc>
              <a:spcBef>
                <a:spcPts val="601"/>
              </a:spcBef>
              <a:spcAft>
                <a:spcPts val="0"/>
              </a:spcAft>
              <a:buNone/>
            </a:pPr>
            <a:r>
              <a:t/>
            </a:r>
            <a:endParaRPr b="0" i="0" sz="1000" u="none" cap="none" strike="noStrike">
              <a:latin typeface="Arial"/>
              <a:ea typeface="Arial"/>
              <a:cs typeface="Arial"/>
              <a:sym typeface="Arial"/>
            </a:endParaRPr>
          </a:p>
          <a:p>
            <a:pPr indent="-88560" lvl="0" marL="190440" marR="0" rtl="0" algn="l">
              <a:lnSpc>
                <a:spcPct val="115000"/>
              </a:lnSpc>
              <a:spcBef>
                <a:spcPts val="601"/>
              </a:spcBef>
              <a:spcAft>
                <a:spcPts val="0"/>
              </a:spcAft>
              <a:buNone/>
            </a:pPr>
            <a:r>
              <a:t/>
            </a:r>
            <a:endParaRPr b="0" i="0" sz="1000" u="none" cap="none" strike="noStrike">
              <a:latin typeface="Arial"/>
              <a:ea typeface="Arial"/>
              <a:cs typeface="Arial"/>
              <a:sym typeface="Arial"/>
            </a:endParaRPr>
          </a:p>
          <a:p>
            <a:pPr indent="-88560" lvl="0" marL="190440" marR="0" rtl="0" algn="l">
              <a:lnSpc>
                <a:spcPct val="115000"/>
              </a:lnSpc>
              <a:spcBef>
                <a:spcPts val="601"/>
              </a:spcBef>
              <a:spcAft>
                <a:spcPts val="0"/>
              </a:spcAft>
              <a:buNone/>
            </a:pPr>
            <a:r>
              <a:t/>
            </a:r>
            <a:endParaRPr b="0" i="0" sz="1000" u="none" cap="none" strike="noStrike">
              <a:latin typeface="Arial"/>
              <a:ea typeface="Arial"/>
              <a:cs typeface="Arial"/>
              <a:sym typeface="Arial"/>
            </a:endParaRPr>
          </a:p>
          <a:p>
            <a:pPr indent="-88560" lvl="0" marL="190440" marR="0" rtl="0" algn="l">
              <a:lnSpc>
                <a:spcPct val="115000"/>
              </a:lnSpc>
              <a:spcBef>
                <a:spcPts val="601"/>
              </a:spcBef>
              <a:spcAft>
                <a:spcPts val="0"/>
              </a:spcAft>
              <a:buNone/>
            </a:pPr>
            <a:r>
              <a:t/>
            </a:r>
            <a:endParaRPr b="0" i="0" sz="1000" u="none" cap="none" strike="noStrike">
              <a:latin typeface="Arial"/>
              <a:ea typeface="Arial"/>
              <a:cs typeface="Arial"/>
              <a:sym typeface="Arial"/>
            </a:endParaRPr>
          </a:p>
        </p:txBody>
      </p:sp>
      <p:sp>
        <p:nvSpPr>
          <p:cNvPr id="493" name="Google Shape;493;p82"/>
          <p:cNvSpPr/>
          <p:nvPr/>
        </p:nvSpPr>
        <p:spPr>
          <a:xfrm>
            <a:off x="299160" y="3231000"/>
            <a:ext cx="4106400" cy="2809200"/>
          </a:xfrm>
          <a:prstGeom prst="rect">
            <a:avLst/>
          </a:prstGeom>
          <a:noFill/>
          <a:ln>
            <a:noFill/>
          </a:ln>
        </p:spPr>
        <p:txBody>
          <a:bodyPr anchorCtr="0" anchor="t" bIns="91425" lIns="91425" spcFirstLastPara="1" rIns="91425" wrap="square" tIns="91425">
            <a:noAutofit/>
          </a:bodyPr>
          <a:lstStyle/>
          <a:p>
            <a:pPr indent="-228240" lvl="0" marL="343080" marR="0" rtl="0" algn="l">
              <a:lnSpc>
                <a:spcPct val="15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Consistent and verifiable enforcement policies</a:t>
            </a:r>
            <a:endParaRPr b="0" i="0" sz="1000" u="none" cap="none" strike="noStrike">
              <a:latin typeface="Arial"/>
              <a:ea typeface="Arial"/>
              <a:cs typeface="Arial"/>
              <a:sym typeface="Arial"/>
            </a:endParaRPr>
          </a:p>
          <a:p>
            <a:pPr indent="-228240" lvl="0" marL="343080" marR="0" rtl="0" algn="l">
              <a:lnSpc>
                <a:spcPct val="15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Compliance awareness and transparency</a:t>
            </a:r>
            <a:endParaRPr b="0" i="0" sz="1000" u="none" cap="none" strike="noStrike">
              <a:latin typeface="Arial"/>
              <a:ea typeface="Arial"/>
              <a:cs typeface="Arial"/>
              <a:sym typeface="Arial"/>
            </a:endParaRPr>
          </a:p>
          <a:p>
            <a:pPr indent="-228240" lvl="0" marL="343080" marR="0" rtl="0" algn="l">
              <a:lnSpc>
                <a:spcPct val="15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Reduced probability of human error and analysis time</a:t>
            </a:r>
            <a:endParaRPr b="0" i="0" sz="1000" u="none" cap="none" strike="noStrike">
              <a:latin typeface="Arial"/>
              <a:ea typeface="Arial"/>
              <a:cs typeface="Arial"/>
              <a:sym typeface="Arial"/>
            </a:endParaRPr>
          </a:p>
          <a:p>
            <a:pPr indent="-228240" lvl="0" marL="343080" marR="0" rtl="0" algn="l">
              <a:lnSpc>
                <a:spcPct val="15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Compliance as code </a:t>
            </a:r>
            <a:endParaRPr b="0" i="0" sz="1000" u="none" cap="none" strike="noStrike">
              <a:latin typeface="Arial"/>
              <a:ea typeface="Arial"/>
              <a:cs typeface="Arial"/>
              <a:sym typeface="Arial"/>
            </a:endParaRPr>
          </a:p>
          <a:p>
            <a:pPr indent="-228240" lvl="0" marL="343080" marR="0" rtl="0" algn="l">
              <a:lnSpc>
                <a:spcPct val="15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Simplified reporting</a:t>
            </a:r>
            <a:endParaRPr b="0" i="0" sz="1000" u="none" cap="none" strike="noStrike">
              <a:latin typeface="Arial"/>
              <a:ea typeface="Arial"/>
              <a:cs typeface="Arial"/>
              <a:sym typeface="Arial"/>
            </a:endParaRPr>
          </a:p>
          <a:p>
            <a:pPr indent="-228240" lvl="0" marL="343080" marR="0" rtl="0" algn="l">
              <a:lnSpc>
                <a:spcPct val="15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Automation</a:t>
            </a:r>
            <a:endParaRPr b="0" i="0" sz="1000" u="none" cap="none" strike="noStrike">
              <a:latin typeface="Arial"/>
              <a:ea typeface="Arial"/>
              <a:cs typeface="Arial"/>
              <a:sym typeface="Arial"/>
            </a:endParaRPr>
          </a:p>
          <a:p>
            <a:pPr indent="12599" lvl="0" marL="165239" marR="0" rtl="0" algn="l">
              <a:lnSpc>
                <a:spcPct val="115000"/>
              </a:lnSpc>
              <a:spcBef>
                <a:spcPts val="601"/>
              </a:spcBef>
              <a:spcAft>
                <a:spcPts val="0"/>
              </a:spcAft>
              <a:buNone/>
            </a:pPr>
            <a:r>
              <a:t/>
            </a:r>
            <a:endParaRPr b="0" i="0" sz="1000" u="none" cap="none" strike="noStrike">
              <a:latin typeface="Arial"/>
              <a:ea typeface="Arial"/>
              <a:cs typeface="Arial"/>
              <a:sym typeface="Arial"/>
            </a:endParaRPr>
          </a:p>
          <a:p>
            <a:pPr indent="-88560" lvl="0" marL="190440" marR="0" rtl="0" algn="l">
              <a:lnSpc>
                <a:spcPct val="115000"/>
              </a:lnSpc>
              <a:spcBef>
                <a:spcPts val="601"/>
              </a:spcBef>
              <a:spcAft>
                <a:spcPts val="0"/>
              </a:spcAft>
              <a:buNone/>
            </a:pPr>
            <a:r>
              <a:t/>
            </a:r>
            <a:endParaRPr b="0" i="0" sz="1000" u="none" cap="none" strike="noStrike">
              <a:latin typeface="Arial"/>
              <a:ea typeface="Arial"/>
              <a:cs typeface="Arial"/>
              <a:sym typeface="Arial"/>
            </a:endParaRPr>
          </a:p>
          <a:p>
            <a:pPr indent="-88560" lvl="0" marL="190440" marR="0" rtl="0" algn="l">
              <a:lnSpc>
                <a:spcPct val="115000"/>
              </a:lnSpc>
              <a:spcBef>
                <a:spcPts val="601"/>
              </a:spcBef>
              <a:spcAft>
                <a:spcPts val="0"/>
              </a:spcAft>
              <a:buNone/>
            </a:pPr>
            <a:r>
              <a:t/>
            </a:r>
            <a:endParaRPr b="0" i="0" sz="1000" u="none" cap="none" strike="noStrike">
              <a:latin typeface="Arial"/>
              <a:ea typeface="Arial"/>
              <a:cs typeface="Arial"/>
              <a:sym typeface="Arial"/>
            </a:endParaRPr>
          </a:p>
          <a:p>
            <a:pPr indent="-88560" lvl="0" marL="190440" marR="0" rtl="0" algn="l">
              <a:lnSpc>
                <a:spcPct val="115000"/>
              </a:lnSpc>
              <a:spcBef>
                <a:spcPts val="601"/>
              </a:spcBef>
              <a:spcAft>
                <a:spcPts val="0"/>
              </a:spcAft>
              <a:buNone/>
            </a:pPr>
            <a:r>
              <a:t/>
            </a:r>
            <a:endParaRPr b="0" i="0" sz="1000" u="none" cap="none" strike="noStrike">
              <a:latin typeface="Arial"/>
              <a:ea typeface="Arial"/>
              <a:cs typeface="Arial"/>
              <a:sym typeface="Arial"/>
            </a:endParaRPr>
          </a:p>
          <a:p>
            <a:pPr indent="-88560" lvl="0" marL="190440" marR="0" rtl="0" algn="l">
              <a:lnSpc>
                <a:spcPct val="115000"/>
              </a:lnSpc>
              <a:spcBef>
                <a:spcPts val="601"/>
              </a:spcBef>
              <a:spcAft>
                <a:spcPts val="0"/>
              </a:spcAft>
              <a:buNone/>
            </a:pPr>
            <a:r>
              <a:t/>
            </a:r>
            <a:endParaRPr b="0" i="0" sz="1000" u="none" cap="none" strike="noStrike">
              <a:latin typeface="Arial"/>
              <a:ea typeface="Arial"/>
              <a:cs typeface="Arial"/>
              <a:sym typeface="Arial"/>
            </a:endParaRPr>
          </a:p>
        </p:txBody>
      </p:sp>
      <p:sp>
        <p:nvSpPr>
          <p:cNvPr id="494" name="Google Shape;494;p82"/>
          <p:cNvSpPr/>
          <p:nvPr/>
        </p:nvSpPr>
        <p:spPr>
          <a:xfrm>
            <a:off x="377280" y="785160"/>
            <a:ext cx="3761700" cy="396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Red Hat Display"/>
                <a:ea typeface="Red Hat Display"/>
                <a:cs typeface="Red Hat Display"/>
                <a:sym typeface="Red Hat Display"/>
              </a:rPr>
              <a:t>Business Drivers</a:t>
            </a:r>
            <a:endParaRPr b="0" i="0" sz="1400" u="none" cap="none" strike="noStrike">
              <a:latin typeface="Arial"/>
              <a:ea typeface="Arial"/>
              <a:cs typeface="Arial"/>
              <a:sym typeface="Arial"/>
            </a:endParaRPr>
          </a:p>
        </p:txBody>
      </p:sp>
      <p:sp>
        <p:nvSpPr>
          <p:cNvPr id="495" name="Google Shape;495;p82"/>
          <p:cNvSpPr/>
          <p:nvPr/>
        </p:nvSpPr>
        <p:spPr>
          <a:xfrm>
            <a:off x="410760" y="2968920"/>
            <a:ext cx="3761700" cy="396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Red Hat Display"/>
                <a:ea typeface="Red Hat Display"/>
                <a:cs typeface="Red Hat Display"/>
                <a:sym typeface="Red Hat Display"/>
              </a:rPr>
              <a:t>Technical Requirements</a:t>
            </a:r>
            <a:endParaRPr b="0" i="0" sz="1400" u="none" cap="none" strike="noStrike">
              <a:latin typeface="Arial"/>
              <a:ea typeface="Arial"/>
              <a:cs typeface="Arial"/>
              <a:sym typeface="Arial"/>
            </a:endParaRPr>
          </a:p>
        </p:txBody>
      </p:sp>
      <p:sp>
        <p:nvSpPr>
          <p:cNvPr id="496" name="Google Shape;496;p82"/>
          <p:cNvSpPr txBox="1"/>
          <p:nvPr/>
        </p:nvSpPr>
        <p:spPr>
          <a:xfrm>
            <a:off x="5386320" y="2364480"/>
            <a:ext cx="2337600" cy="539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i="0" lang="en" sz="1000" u="none" cap="none" strike="noStrike">
                <a:solidFill>
                  <a:srgbClr val="000000"/>
                </a:solidFill>
                <a:latin typeface="Red Hat Display"/>
                <a:ea typeface="Red Hat Display"/>
                <a:cs typeface="Red Hat Display"/>
                <a:sym typeface="Red Hat Display"/>
              </a:rPr>
              <a:t>AUTOMATED SECURITY &amp; HIPAA COMPLIANCE </a:t>
            </a:r>
            <a:endParaRPr b="0" i="0" sz="1000" u="none" cap="none" strike="noStrike">
              <a:solidFill>
                <a:srgbClr val="000000"/>
              </a:solidFill>
              <a:latin typeface="Arial"/>
              <a:ea typeface="Arial"/>
              <a:cs typeface="Arial"/>
              <a:sym typeface="Arial"/>
            </a:endParaRPr>
          </a:p>
        </p:txBody>
      </p:sp>
      <p:sp>
        <p:nvSpPr>
          <p:cNvPr id="497" name="Google Shape;497;p82"/>
          <p:cNvSpPr/>
          <p:nvPr/>
        </p:nvSpPr>
        <p:spPr>
          <a:xfrm>
            <a:off x="5871960" y="1008720"/>
            <a:ext cx="1366200" cy="1355400"/>
          </a:xfrm>
          <a:prstGeom prst="ellipse">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Google Shape;1229;p98" id="498" name="Google Shape;498;p82"/>
          <p:cNvPicPr preferRelativeResize="0"/>
          <p:nvPr/>
        </p:nvPicPr>
        <p:blipFill rotWithShape="1">
          <a:blip r:embed="rId4">
            <a:alphaModFix/>
          </a:blip>
          <a:srcRect b="0" l="0" r="0" t="0"/>
          <a:stretch/>
        </p:blipFill>
        <p:spPr>
          <a:xfrm>
            <a:off x="6173640" y="1311480"/>
            <a:ext cx="756000" cy="749880"/>
          </a:xfrm>
          <a:prstGeom prst="rect">
            <a:avLst/>
          </a:prstGeom>
          <a:noFill/>
          <a:ln>
            <a:noFill/>
          </a:ln>
        </p:spPr>
      </p:pic>
      <p:sp>
        <p:nvSpPr>
          <p:cNvPr id="499" name="Google Shape;499;p82"/>
          <p:cNvSpPr/>
          <p:nvPr/>
        </p:nvSpPr>
        <p:spPr>
          <a:xfrm>
            <a:off x="5505840" y="3130200"/>
            <a:ext cx="2091900" cy="974100"/>
          </a:xfrm>
          <a:prstGeom prst="rect">
            <a:avLst/>
          </a:prstGeom>
          <a:noFill/>
          <a:ln>
            <a:noFill/>
          </a:ln>
        </p:spPr>
        <p:txBody>
          <a:bodyPr anchorCtr="0" anchor="t" bIns="68400" lIns="68400" spcFirstLastPara="1" rIns="68400" wrap="square" tIns="68400">
            <a:no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Red Hat Text"/>
                <a:ea typeface="Red Hat Text"/>
                <a:cs typeface="Red Hat Text"/>
                <a:sym typeface="Red Hat Text"/>
              </a:rPr>
              <a:t>Red Hat Technology:</a:t>
            </a:r>
            <a:endParaRPr b="0" i="0" sz="1100" u="none" cap="none" strike="noStrike">
              <a:latin typeface="Arial"/>
              <a:ea typeface="Arial"/>
              <a:cs typeface="Arial"/>
              <a:sym typeface="Arial"/>
            </a:endParaRPr>
          </a:p>
          <a:p>
            <a:pPr indent="-234720" lvl="0" marL="343080" marR="0" rtl="0" algn="l">
              <a:lnSpc>
                <a:spcPct val="100000"/>
              </a:lnSpc>
              <a:spcBef>
                <a:spcPts val="0"/>
              </a:spcBef>
              <a:spcAft>
                <a:spcPts val="0"/>
              </a:spcAft>
              <a:buClr>
                <a:srgbClr val="000000"/>
              </a:buClr>
              <a:buSzPts val="1100"/>
              <a:buFont typeface="Red Hat Text"/>
              <a:buChar char="●"/>
            </a:pPr>
            <a:r>
              <a:rPr b="0" i="0" lang="en" sz="1100" u="none" cap="none" strike="noStrike">
                <a:solidFill>
                  <a:srgbClr val="000000"/>
                </a:solidFill>
                <a:latin typeface="Red Hat Text"/>
                <a:ea typeface="Red Hat Text"/>
                <a:cs typeface="Red Hat Text"/>
                <a:sym typeface="Red Hat Text"/>
              </a:rPr>
              <a:t>RHEL</a:t>
            </a:r>
            <a:endParaRPr b="0" i="0" sz="1100" u="none" cap="none" strike="noStrike">
              <a:latin typeface="Arial"/>
              <a:ea typeface="Arial"/>
              <a:cs typeface="Arial"/>
              <a:sym typeface="Arial"/>
            </a:endParaRPr>
          </a:p>
          <a:p>
            <a:pPr indent="-234720" lvl="0" marL="343080" marR="0" rtl="0" algn="l">
              <a:lnSpc>
                <a:spcPct val="100000"/>
              </a:lnSpc>
              <a:spcBef>
                <a:spcPts val="0"/>
              </a:spcBef>
              <a:spcAft>
                <a:spcPts val="0"/>
              </a:spcAft>
              <a:buClr>
                <a:srgbClr val="000000"/>
              </a:buClr>
              <a:buSzPts val="1100"/>
              <a:buFont typeface="Red Hat Text"/>
              <a:buChar char="●"/>
            </a:pPr>
            <a:r>
              <a:rPr b="0" i="0" lang="en" sz="1100" u="none" cap="none" strike="noStrike">
                <a:solidFill>
                  <a:srgbClr val="000000"/>
                </a:solidFill>
                <a:latin typeface="Red Hat Text"/>
                <a:ea typeface="Red Hat Text"/>
                <a:cs typeface="Red Hat Text"/>
                <a:sym typeface="Red Hat Text"/>
              </a:rPr>
              <a:t>Satellite</a:t>
            </a:r>
            <a:endParaRPr b="0" i="0" sz="1100" u="none" cap="none" strike="noStrike">
              <a:latin typeface="Arial"/>
              <a:ea typeface="Arial"/>
              <a:cs typeface="Arial"/>
              <a:sym typeface="Arial"/>
            </a:endParaRPr>
          </a:p>
          <a:p>
            <a:pPr indent="-234720" lvl="0" marL="343080" marR="0" rtl="0" algn="l">
              <a:lnSpc>
                <a:spcPct val="100000"/>
              </a:lnSpc>
              <a:spcBef>
                <a:spcPts val="0"/>
              </a:spcBef>
              <a:spcAft>
                <a:spcPts val="0"/>
              </a:spcAft>
              <a:buClr>
                <a:srgbClr val="000000"/>
              </a:buClr>
              <a:buSzPts val="1100"/>
              <a:buFont typeface="Red Hat Text"/>
              <a:buChar char="●"/>
            </a:pPr>
            <a:r>
              <a:rPr b="0" i="0" lang="en" sz="1100" u="none" cap="none" strike="noStrike">
                <a:solidFill>
                  <a:srgbClr val="000000"/>
                </a:solidFill>
                <a:latin typeface="Red Hat Text"/>
                <a:ea typeface="Red Hat Text"/>
                <a:cs typeface="Red Hat Text"/>
                <a:sym typeface="Red Hat Text"/>
              </a:rPr>
              <a:t>Insights</a:t>
            </a:r>
            <a:endParaRPr b="0" i="0" sz="1100" u="none" cap="none" strike="noStrike">
              <a:latin typeface="Arial"/>
              <a:ea typeface="Arial"/>
              <a:cs typeface="Arial"/>
              <a:sym typeface="Arial"/>
            </a:endParaRPr>
          </a:p>
          <a:p>
            <a:pPr indent="-234720" lvl="0" marL="343080" marR="0" rtl="0" algn="l">
              <a:lnSpc>
                <a:spcPct val="100000"/>
              </a:lnSpc>
              <a:spcBef>
                <a:spcPts val="0"/>
              </a:spcBef>
              <a:spcAft>
                <a:spcPts val="0"/>
              </a:spcAft>
              <a:buClr>
                <a:srgbClr val="000000"/>
              </a:buClr>
              <a:buSzPts val="1100"/>
              <a:buFont typeface="Red Hat Text"/>
              <a:buChar char="●"/>
            </a:pPr>
            <a:r>
              <a:rPr b="0" i="0" lang="en" sz="1100" u="none" cap="none" strike="noStrike">
                <a:solidFill>
                  <a:srgbClr val="000000"/>
                </a:solidFill>
                <a:latin typeface="Red Hat Text"/>
                <a:ea typeface="Red Hat Text"/>
                <a:cs typeface="Red Hat Text"/>
                <a:sym typeface="Red Hat Text"/>
              </a:rPr>
              <a:t>Ansible Automation</a:t>
            </a:r>
            <a:endParaRPr b="0" i="0" sz="1100" u="none" cap="none" strike="noStrike">
              <a:latin typeface="Arial"/>
              <a:ea typeface="Arial"/>
              <a:cs typeface="Arial"/>
              <a:sym typeface="Arial"/>
            </a:endParaRPr>
          </a:p>
        </p:txBody>
      </p:sp>
      <p:sp>
        <p:nvSpPr>
          <p:cNvPr id="500" name="Google Shape;500;p82"/>
          <p:cNvSpPr/>
          <p:nvPr/>
        </p:nvSpPr>
        <p:spPr>
          <a:xfrm>
            <a:off x="7381080" y="4734720"/>
            <a:ext cx="506100" cy="1527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2"/>
          <p:cNvSpPr/>
          <p:nvPr/>
        </p:nvSpPr>
        <p:spPr>
          <a:xfrm>
            <a:off x="7913160" y="282240"/>
            <a:ext cx="918300" cy="168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3"/>
          <p:cNvSpPr txBox="1"/>
          <p:nvPr>
            <p:ph type="title"/>
          </p:nvPr>
        </p:nvSpPr>
        <p:spPr>
          <a:xfrm>
            <a:off x="456480" y="204473"/>
            <a:ext cx="8228100" cy="858300"/>
          </a:xfrm>
          <a:prstGeom prst="rect">
            <a:avLst/>
          </a:prstGeom>
          <a:noFill/>
          <a:ln>
            <a:noFill/>
          </a:ln>
        </p:spPr>
        <p:txBody>
          <a:bodyPr anchorCtr="0" anchor="ctr" bIns="0" lIns="0" spcFirstLastPara="1" rIns="0" wrap="square" tIns="35475">
            <a:noAutofit/>
          </a:bodyPr>
          <a:lstStyle/>
          <a:p>
            <a:pPr indent="0" lvl="0" marL="0" rtl="0" algn="ctr">
              <a:lnSpc>
                <a:spcPct val="93000"/>
              </a:lnSpc>
              <a:spcBef>
                <a:spcPts val="0"/>
              </a:spcBef>
              <a:spcAft>
                <a:spcPts val="0"/>
              </a:spcAft>
              <a:buClr>
                <a:srgbClr val="000000"/>
              </a:buClr>
              <a:buSzPts val="4000"/>
              <a:buFont typeface="Arial"/>
              <a:buNone/>
            </a:pPr>
            <a:r>
              <a:rPr lang="en" sz="3800">
                <a:solidFill>
                  <a:srgbClr val="000000"/>
                </a:solidFill>
              </a:rPr>
              <a:t>CICD for App Dev, Testing, Capacity/Performance (EAP &amp; WAS)</a:t>
            </a:r>
            <a:endParaRPr sz="1100"/>
          </a:p>
        </p:txBody>
      </p:sp>
      <p:pic>
        <p:nvPicPr>
          <p:cNvPr id="507" name="Google Shape;507;p83"/>
          <p:cNvPicPr preferRelativeResize="0"/>
          <p:nvPr/>
        </p:nvPicPr>
        <p:blipFill rotWithShape="1">
          <a:blip r:embed="rId3">
            <a:alphaModFix/>
          </a:blip>
          <a:srcRect b="10818" l="2953" r="8894" t="2563"/>
          <a:stretch/>
        </p:blipFill>
        <p:spPr>
          <a:xfrm>
            <a:off x="2152550" y="1362875"/>
            <a:ext cx="4835925" cy="3561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4"/>
          <p:cNvSpPr txBox="1"/>
          <p:nvPr>
            <p:ph type="title"/>
          </p:nvPr>
        </p:nvSpPr>
        <p:spPr>
          <a:xfrm>
            <a:off x="456480" y="204473"/>
            <a:ext cx="8228100" cy="858300"/>
          </a:xfrm>
          <a:prstGeom prst="rect">
            <a:avLst/>
          </a:prstGeom>
          <a:noFill/>
          <a:ln>
            <a:noFill/>
          </a:ln>
        </p:spPr>
        <p:txBody>
          <a:bodyPr anchorCtr="0" anchor="ctr" bIns="0" lIns="0" spcFirstLastPara="1" rIns="0" wrap="square" tIns="35475">
            <a:noAutofit/>
          </a:bodyPr>
          <a:lstStyle/>
          <a:p>
            <a:pPr indent="0" lvl="0" marL="0" rtl="0" algn="ctr">
              <a:lnSpc>
                <a:spcPct val="93000"/>
              </a:lnSpc>
              <a:spcBef>
                <a:spcPts val="0"/>
              </a:spcBef>
              <a:spcAft>
                <a:spcPts val="0"/>
              </a:spcAft>
              <a:buClr>
                <a:srgbClr val="000000"/>
              </a:buClr>
              <a:buSzPts val="4000"/>
              <a:buFont typeface="Arial"/>
              <a:buNone/>
            </a:pPr>
            <a:r>
              <a:rPr lang="en" sz="3800">
                <a:solidFill>
                  <a:srgbClr val="000000"/>
                </a:solidFill>
              </a:rPr>
              <a:t>Automated Virtual Host Provisioning</a:t>
            </a:r>
            <a:endParaRPr sz="1100"/>
          </a:p>
        </p:txBody>
      </p:sp>
      <p:pic>
        <p:nvPicPr>
          <p:cNvPr id="513" name="Google Shape;513;p84"/>
          <p:cNvPicPr preferRelativeResize="0"/>
          <p:nvPr/>
        </p:nvPicPr>
        <p:blipFill rotWithShape="1">
          <a:blip r:embed="rId3">
            <a:alphaModFix/>
          </a:blip>
          <a:srcRect b="-8" l="2153" r="2978" t="14259"/>
          <a:stretch/>
        </p:blipFill>
        <p:spPr>
          <a:xfrm>
            <a:off x="1753675" y="1213450"/>
            <a:ext cx="5345674" cy="36573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7" name="Shape 517"/>
        <p:cNvGrpSpPr/>
        <p:nvPr/>
      </p:nvGrpSpPr>
      <p:grpSpPr>
        <a:xfrm>
          <a:off x="0" y="0"/>
          <a:ext cx="0" cy="0"/>
          <a:chOff x="0" y="0"/>
          <a:chExt cx="0" cy="0"/>
        </a:xfrm>
      </p:grpSpPr>
      <p:sp>
        <p:nvSpPr>
          <p:cNvPr id="518" name="Google Shape;518;p85"/>
          <p:cNvSpPr txBox="1"/>
          <p:nvPr>
            <p:ph type="title"/>
          </p:nvPr>
        </p:nvSpPr>
        <p:spPr>
          <a:xfrm>
            <a:off x="457955" y="91648"/>
            <a:ext cx="8228100" cy="858300"/>
          </a:xfrm>
          <a:prstGeom prst="rect">
            <a:avLst/>
          </a:prstGeom>
          <a:noFill/>
          <a:ln>
            <a:noFill/>
          </a:ln>
        </p:spPr>
        <p:txBody>
          <a:bodyPr anchorCtr="0" anchor="ctr" bIns="0" lIns="0" spcFirstLastPara="1" rIns="0" wrap="square" tIns="35475">
            <a:noAutofit/>
          </a:bodyPr>
          <a:lstStyle/>
          <a:p>
            <a:pPr indent="0" lvl="0" marL="0" rtl="0" algn="ctr">
              <a:lnSpc>
                <a:spcPct val="93000"/>
              </a:lnSpc>
              <a:spcBef>
                <a:spcPts val="0"/>
              </a:spcBef>
              <a:spcAft>
                <a:spcPts val="0"/>
              </a:spcAft>
              <a:buClr>
                <a:srgbClr val="000000"/>
              </a:buClr>
              <a:buSzPts val="4000"/>
              <a:buFont typeface="Arial"/>
              <a:buNone/>
            </a:pPr>
            <a:r>
              <a:rPr lang="en" sz="3800">
                <a:solidFill>
                  <a:srgbClr val="000000"/>
                </a:solidFill>
              </a:rPr>
              <a:t>Additional </a:t>
            </a:r>
            <a:r>
              <a:rPr lang="en" sz="3800">
                <a:solidFill>
                  <a:srgbClr val="000000"/>
                </a:solidFill>
              </a:rPr>
              <a:t>Resources</a:t>
            </a:r>
            <a:r>
              <a:rPr lang="en" sz="3800">
                <a:solidFill>
                  <a:srgbClr val="000000"/>
                </a:solidFill>
              </a:rPr>
              <a:t> </a:t>
            </a:r>
            <a:endParaRPr sz="1100"/>
          </a:p>
        </p:txBody>
      </p:sp>
      <p:sp>
        <p:nvSpPr>
          <p:cNvPr id="519" name="Google Shape;519;p85"/>
          <p:cNvSpPr txBox="1"/>
          <p:nvPr/>
        </p:nvSpPr>
        <p:spPr>
          <a:xfrm>
            <a:off x="457950" y="761550"/>
            <a:ext cx="8228100" cy="3972900"/>
          </a:xfrm>
          <a:prstGeom prst="rect">
            <a:avLst/>
          </a:prstGeom>
          <a:noFill/>
          <a:ln>
            <a:noFill/>
          </a:ln>
        </p:spPr>
        <p:txBody>
          <a:bodyPr anchorCtr="0" anchor="t" bIns="91425" lIns="91425" spcFirstLastPara="1" rIns="91425" wrap="square" tIns="91425">
            <a:noAutofit/>
          </a:bodyPr>
          <a:lstStyle/>
          <a:p>
            <a:pPr indent="0" lvl="0" marL="0" rtl="0" algn="l">
              <a:lnSpc>
                <a:spcPct val="93000"/>
              </a:lnSpc>
              <a:spcBef>
                <a:spcPts val="0"/>
              </a:spcBef>
              <a:spcAft>
                <a:spcPts val="0"/>
              </a:spcAft>
              <a:buNone/>
            </a:pPr>
            <a:r>
              <a:rPr lang="en"/>
              <a:t>Red Hat Resources</a:t>
            </a:r>
            <a:endParaRPr/>
          </a:p>
          <a:p>
            <a:pPr indent="-298450" lvl="0" marL="457200" rtl="0" algn="l">
              <a:lnSpc>
                <a:spcPct val="109090"/>
              </a:lnSpc>
              <a:spcBef>
                <a:spcPts val="1200"/>
              </a:spcBef>
              <a:spcAft>
                <a:spcPts val="0"/>
              </a:spcAft>
              <a:buSzPts val="1100"/>
              <a:buChar char="●"/>
            </a:pPr>
            <a:r>
              <a:rPr lang="en" sz="1100" u="sng">
                <a:solidFill>
                  <a:schemeClr val="hlink"/>
                </a:solidFill>
                <a:hlinkClick r:id="rId4"/>
              </a:rPr>
              <a:t>https://github.com/ansible/workshops</a:t>
            </a:r>
            <a:endParaRPr sz="1100" u="sng">
              <a:solidFill>
                <a:schemeClr val="hlink"/>
              </a:solidFill>
            </a:endParaRPr>
          </a:p>
          <a:p>
            <a:pPr indent="-298450" lvl="0" marL="457200" rtl="0" algn="l">
              <a:lnSpc>
                <a:spcPct val="109090"/>
              </a:lnSpc>
              <a:spcBef>
                <a:spcPts val="0"/>
              </a:spcBef>
              <a:spcAft>
                <a:spcPts val="0"/>
              </a:spcAft>
              <a:buSzPts val="1100"/>
              <a:buChar char="●"/>
            </a:pPr>
            <a:r>
              <a:rPr lang="en" sz="1100" u="sng">
                <a:solidFill>
                  <a:schemeClr val="hlink"/>
                </a:solidFill>
                <a:hlinkClick r:id="rId5"/>
              </a:rPr>
              <a:t>https://www.Ansible.com/</a:t>
            </a:r>
            <a:endParaRPr sz="1100" u="sng">
              <a:solidFill>
                <a:schemeClr val="hlink"/>
              </a:solidFill>
            </a:endParaRPr>
          </a:p>
          <a:p>
            <a:pPr indent="-298450" lvl="0" marL="457200" rtl="0" algn="l">
              <a:lnSpc>
                <a:spcPct val="109090"/>
              </a:lnSpc>
              <a:spcBef>
                <a:spcPts val="0"/>
              </a:spcBef>
              <a:spcAft>
                <a:spcPts val="0"/>
              </a:spcAft>
              <a:buSzPts val="1100"/>
              <a:buChar char="●"/>
            </a:pPr>
            <a:r>
              <a:rPr lang="en" sz="1100" u="sng">
                <a:solidFill>
                  <a:schemeClr val="hlink"/>
                </a:solidFill>
                <a:hlinkClick r:id="rId6"/>
              </a:rPr>
              <a:t>http://docs.Ansible.com/</a:t>
            </a:r>
            <a:endParaRPr sz="1100" u="sng">
              <a:solidFill>
                <a:schemeClr val="hlink"/>
              </a:solidFill>
            </a:endParaRPr>
          </a:p>
          <a:p>
            <a:pPr indent="0" lvl="0" marL="0" rtl="0" algn="l">
              <a:lnSpc>
                <a:spcPct val="93000"/>
              </a:lnSpc>
              <a:spcBef>
                <a:spcPts val="0"/>
              </a:spcBef>
              <a:spcAft>
                <a:spcPts val="0"/>
              </a:spcAft>
              <a:buNone/>
            </a:pPr>
            <a:r>
              <a:t/>
            </a:r>
            <a:endParaRPr/>
          </a:p>
          <a:p>
            <a:pPr indent="0" lvl="0" marL="0" rtl="0" algn="l">
              <a:lnSpc>
                <a:spcPct val="93000"/>
              </a:lnSpc>
              <a:spcBef>
                <a:spcPts val="0"/>
              </a:spcBef>
              <a:spcAft>
                <a:spcPts val="0"/>
              </a:spcAft>
              <a:buNone/>
            </a:pPr>
            <a:r>
              <a:rPr lang="en"/>
              <a:t>Microsoft Azure </a:t>
            </a:r>
            <a:endParaRPr/>
          </a:p>
          <a:p>
            <a:pPr indent="-298450" lvl="0" marL="457200" rtl="0" algn="l">
              <a:lnSpc>
                <a:spcPct val="93000"/>
              </a:lnSpc>
              <a:spcBef>
                <a:spcPts val="0"/>
              </a:spcBef>
              <a:spcAft>
                <a:spcPts val="0"/>
              </a:spcAft>
              <a:buSzPts val="1100"/>
              <a:buChar char="●"/>
            </a:pPr>
            <a:r>
              <a:rPr lang="en" sz="1100" u="sng">
                <a:solidFill>
                  <a:schemeClr val="hlink"/>
                </a:solidFill>
                <a:hlinkClick r:id="rId7"/>
              </a:rPr>
              <a:t>https://docs.microsoft.com/en-us/azure/developer/ansible/</a:t>
            </a:r>
            <a:endParaRPr/>
          </a:p>
          <a:p>
            <a:pPr indent="0" lvl="0" marL="0" rtl="0" algn="l">
              <a:lnSpc>
                <a:spcPct val="93000"/>
              </a:lnSpc>
              <a:spcBef>
                <a:spcPts val="0"/>
              </a:spcBef>
              <a:spcAft>
                <a:spcPts val="0"/>
              </a:spcAft>
              <a:buNone/>
            </a:pPr>
            <a:r>
              <a:t/>
            </a:r>
            <a:endParaRPr/>
          </a:p>
          <a:p>
            <a:pPr indent="0" lvl="0" marL="0" rtl="0" algn="l">
              <a:lnSpc>
                <a:spcPct val="93000"/>
              </a:lnSpc>
              <a:spcBef>
                <a:spcPts val="0"/>
              </a:spcBef>
              <a:spcAft>
                <a:spcPts val="0"/>
              </a:spcAft>
              <a:buNone/>
            </a:pPr>
            <a:r>
              <a:rPr lang="en"/>
              <a:t>Redhat Education</a:t>
            </a:r>
            <a:endParaRPr/>
          </a:p>
          <a:p>
            <a:pPr indent="-298450" lvl="0" marL="457200" rtl="0" algn="l">
              <a:lnSpc>
                <a:spcPct val="115000"/>
              </a:lnSpc>
              <a:spcBef>
                <a:spcPts val="0"/>
              </a:spcBef>
              <a:spcAft>
                <a:spcPts val="0"/>
              </a:spcAft>
              <a:buClr>
                <a:schemeClr val="dk1"/>
              </a:buClr>
              <a:buSzPts val="1100"/>
              <a:buChar char="●"/>
            </a:pPr>
            <a:r>
              <a:rPr lang="en" sz="1100" u="sng">
                <a:solidFill>
                  <a:schemeClr val="hlink"/>
                </a:solidFill>
                <a:hlinkClick r:id="rId8"/>
              </a:rPr>
              <a:t>http://redhatgov.io/</a:t>
            </a:r>
            <a:endParaRPr sz="1100" u="sng">
              <a:solidFill>
                <a:schemeClr val="hlink"/>
              </a:solidFill>
            </a:endParaRPr>
          </a:p>
          <a:p>
            <a:pPr indent="-298450" lvl="0" marL="457200" rtl="0" algn="l">
              <a:lnSpc>
                <a:spcPct val="115000"/>
              </a:lnSpc>
              <a:spcBef>
                <a:spcPts val="0"/>
              </a:spcBef>
              <a:spcAft>
                <a:spcPts val="0"/>
              </a:spcAft>
              <a:buClr>
                <a:schemeClr val="dk1"/>
              </a:buClr>
              <a:buSzPts val="1100"/>
              <a:buChar char="●"/>
            </a:pPr>
            <a:r>
              <a:rPr lang="en" sz="1100" u="sng">
                <a:solidFill>
                  <a:schemeClr val="hlink"/>
                </a:solidFill>
                <a:hlinkClick r:id="rId9"/>
              </a:rPr>
              <a:t>https://learn.openshift.com</a:t>
            </a:r>
            <a:endParaRPr sz="1100" u="sng">
              <a:solidFill>
                <a:schemeClr val="hlink"/>
              </a:solidFill>
            </a:endParaRPr>
          </a:p>
          <a:p>
            <a:pPr indent="-298450" lvl="0" marL="457200" rtl="0" algn="l">
              <a:lnSpc>
                <a:spcPct val="115000"/>
              </a:lnSpc>
              <a:spcBef>
                <a:spcPts val="0"/>
              </a:spcBef>
              <a:spcAft>
                <a:spcPts val="0"/>
              </a:spcAft>
              <a:buClr>
                <a:schemeClr val="dk1"/>
              </a:buClr>
              <a:buSzPts val="1100"/>
              <a:buChar char="●"/>
            </a:pPr>
            <a:r>
              <a:rPr lang="en" sz="1100" u="sng">
                <a:solidFill>
                  <a:schemeClr val="hlink"/>
                </a:solidFill>
                <a:hlinkClick r:id="rId10"/>
              </a:rPr>
              <a:t>http://lab.redhat.com</a:t>
            </a:r>
            <a:endParaRPr sz="1100" u="sng">
              <a:solidFill>
                <a:schemeClr val="hlink"/>
              </a:solidFill>
            </a:endParaRPr>
          </a:p>
          <a:p>
            <a:pPr indent="-298450" lvl="0" marL="457200" rtl="0" algn="l">
              <a:lnSpc>
                <a:spcPct val="115000"/>
              </a:lnSpc>
              <a:spcBef>
                <a:spcPts val="0"/>
              </a:spcBef>
              <a:spcAft>
                <a:spcPts val="0"/>
              </a:spcAft>
              <a:buClr>
                <a:schemeClr val="dk1"/>
              </a:buClr>
              <a:buSzPts val="1100"/>
              <a:buChar char="●"/>
            </a:pPr>
            <a:r>
              <a:rPr lang="en" sz="1100" u="sng">
                <a:solidFill>
                  <a:schemeClr val="hlink"/>
                </a:solidFill>
                <a:hlinkClick r:id="rId11"/>
              </a:rPr>
              <a:t>https://www.ansible.com/resources/ebooks</a:t>
            </a:r>
            <a:endParaRPr sz="1100" u="sng">
              <a:solidFill>
                <a:schemeClr val="hlink"/>
              </a:solidFill>
            </a:endParaRPr>
          </a:p>
          <a:p>
            <a:pPr indent="-298450" lvl="0" marL="457200" rtl="0" algn="l">
              <a:lnSpc>
                <a:spcPct val="115000"/>
              </a:lnSpc>
              <a:spcBef>
                <a:spcPts val="0"/>
              </a:spcBef>
              <a:spcAft>
                <a:spcPts val="0"/>
              </a:spcAft>
              <a:buClr>
                <a:schemeClr val="dk1"/>
              </a:buClr>
              <a:buSzPts val="1100"/>
              <a:buChar char="●"/>
            </a:pPr>
            <a:r>
              <a:rPr lang="en" sz="1100" u="sng">
                <a:solidFill>
                  <a:schemeClr val="hlink"/>
                </a:solidFill>
                <a:hlinkClick r:id="rId12"/>
              </a:rPr>
              <a:t>https://redhatdemos.com/</a:t>
            </a:r>
            <a:endParaRPr sz="1100" u="sng">
              <a:solidFill>
                <a:schemeClr val="hlink"/>
              </a:solidFill>
            </a:endParaRPr>
          </a:p>
          <a:p>
            <a:pPr indent="0" lvl="0" marL="0" rtl="0" algn="l">
              <a:lnSpc>
                <a:spcPct val="93000"/>
              </a:lnSpc>
              <a:spcBef>
                <a:spcPts val="0"/>
              </a:spcBef>
              <a:spcAft>
                <a:spcPts val="0"/>
              </a:spcAft>
              <a:buNone/>
            </a:pPr>
            <a:r>
              <a:t/>
            </a:r>
            <a:endParaRPr/>
          </a:p>
          <a:p>
            <a:pPr indent="0" lvl="0" marL="0" rtl="0" algn="l">
              <a:lnSpc>
                <a:spcPct val="93000"/>
              </a:lnSpc>
              <a:spcBef>
                <a:spcPts val="0"/>
              </a:spcBef>
              <a:spcAft>
                <a:spcPts val="0"/>
              </a:spcAft>
              <a:buNone/>
            </a:pPr>
            <a:r>
              <a:rPr lang="en"/>
              <a:t>GitHub Shadd Gallegos</a:t>
            </a:r>
            <a:endParaRPr/>
          </a:p>
          <a:p>
            <a:pPr indent="-298450" lvl="0" marL="457200" marR="0" rtl="0" algn="l">
              <a:lnSpc>
                <a:spcPct val="115000"/>
              </a:lnSpc>
              <a:spcBef>
                <a:spcPts val="0"/>
              </a:spcBef>
              <a:spcAft>
                <a:spcPts val="0"/>
              </a:spcAft>
              <a:buClr>
                <a:schemeClr val="dk1"/>
              </a:buClr>
              <a:buSzPts val="1100"/>
              <a:buChar char="●"/>
            </a:pPr>
            <a:r>
              <a:rPr lang="en" sz="1100" u="sng">
                <a:solidFill>
                  <a:schemeClr val="hlink"/>
                </a:solidFill>
                <a:hlinkClick r:id="rId13"/>
              </a:rPr>
              <a:t>https://github.com/ShaddGallegos/RHTI</a:t>
            </a:r>
            <a:endParaRPr sz="1100" u="sng">
              <a:solidFill>
                <a:schemeClr val="hlink"/>
              </a:solidFill>
            </a:endParaRPr>
          </a:p>
          <a:p>
            <a:pPr indent="-298450" lvl="0" marL="457200" rtl="0" algn="l">
              <a:lnSpc>
                <a:spcPct val="115000"/>
              </a:lnSpc>
              <a:spcBef>
                <a:spcPts val="0"/>
              </a:spcBef>
              <a:spcAft>
                <a:spcPts val="0"/>
              </a:spcAft>
              <a:buClr>
                <a:schemeClr val="dk1"/>
              </a:buClr>
              <a:buSzPts val="1100"/>
              <a:buChar char="●"/>
            </a:pPr>
            <a:r>
              <a:rPr lang="en" sz="1100" u="sng">
                <a:solidFill>
                  <a:schemeClr val="hlink"/>
                </a:solidFill>
              </a:rPr>
              <a:t>https://github.com/ShaddGallegos/RHTI/raw/master/Ansible_Tower/Ansible_Use_Cases/Ansible%20Use%20Case%20List.xlsx</a:t>
            </a:r>
            <a:endParaRPr sz="1100" u="sng">
              <a:solidFill>
                <a:schemeClr val="hlink"/>
              </a:solidFill>
            </a:endParaRPr>
          </a:p>
          <a:p>
            <a:pPr indent="-298450" lvl="0" marL="457200" marR="0" rtl="0" algn="l">
              <a:lnSpc>
                <a:spcPct val="115000"/>
              </a:lnSpc>
              <a:spcBef>
                <a:spcPts val="0"/>
              </a:spcBef>
              <a:spcAft>
                <a:spcPts val="0"/>
              </a:spcAft>
              <a:buClr>
                <a:schemeClr val="dk1"/>
              </a:buClr>
              <a:buSzPts val="1100"/>
              <a:buChar char="●"/>
            </a:pPr>
            <a:r>
              <a:t/>
            </a:r>
            <a:endParaRPr sz="1100" u="sng">
              <a:solidFill>
                <a:schemeClr val="hlink"/>
              </a:solidFill>
            </a:endParaRPr>
          </a:p>
          <a:p>
            <a:pPr indent="0" lvl="0" marL="457200" rtl="0" algn="l">
              <a:lnSpc>
                <a:spcPct val="93000"/>
              </a:lnSpc>
              <a:spcBef>
                <a:spcPts val="0"/>
              </a:spcBef>
              <a:spcAft>
                <a:spcPts val="0"/>
              </a:spcAft>
              <a:buNone/>
            </a:pPr>
            <a:r>
              <a:t/>
            </a:r>
            <a:endParaRPr sz="2000"/>
          </a:p>
          <a:p>
            <a:pPr indent="0" lvl="0" marL="0" marR="0" rtl="0" algn="l">
              <a:lnSpc>
                <a:spcPct val="93000"/>
              </a:lnSpc>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3" name="Shape 523"/>
        <p:cNvGrpSpPr/>
        <p:nvPr/>
      </p:nvGrpSpPr>
      <p:grpSpPr>
        <a:xfrm>
          <a:off x="0" y="0"/>
          <a:ext cx="0" cy="0"/>
          <a:chOff x="0" y="0"/>
          <a:chExt cx="0" cy="0"/>
        </a:xfrm>
      </p:grpSpPr>
      <p:sp>
        <p:nvSpPr>
          <p:cNvPr id="524" name="Google Shape;524;p86"/>
          <p:cNvSpPr txBox="1"/>
          <p:nvPr>
            <p:ph type="title"/>
          </p:nvPr>
        </p:nvSpPr>
        <p:spPr>
          <a:xfrm>
            <a:off x="523350" y="1004100"/>
            <a:ext cx="8097300" cy="103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100"/>
              <a:t>THANK YOU!</a:t>
            </a:r>
            <a:endParaRPr b="1" sz="4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61"/>
          <p:cNvSpPr txBox="1"/>
          <p:nvPr>
            <p:ph idx="4294967295" type="title"/>
          </p:nvPr>
        </p:nvSpPr>
        <p:spPr>
          <a:xfrm>
            <a:off x="456475" y="243800"/>
            <a:ext cx="7681200" cy="858300"/>
          </a:xfrm>
          <a:prstGeom prst="rect">
            <a:avLst/>
          </a:prstGeom>
          <a:noFill/>
          <a:ln>
            <a:noFill/>
          </a:ln>
        </p:spPr>
        <p:txBody>
          <a:bodyPr anchorCtr="0" anchor="ctr" bIns="0" lIns="0" spcFirstLastPara="1" rIns="0" wrap="square" tIns="35475">
            <a:noAutofit/>
          </a:bodyPr>
          <a:lstStyle/>
          <a:p>
            <a:pPr indent="0" lvl="0" marL="0" marR="0" rtl="0" algn="l">
              <a:lnSpc>
                <a:spcPct val="93000"/>
              </a:lnSpc>
              <a:spcBef>
                <a:spcPts val="0"/>
              </a:spcBef>
              <a:spcAft>
                <a:spcPts val="0"/>
              </a:spcAft>
              <a:buClr>
                <a:srgbClr val="000000"/>
              </a:buClr>
              <a:buSzPts val="4000"/>
              <a:buFont typeface="Arial"/>
              <a:buNone/>
            </a:pPr>
            <a:r>
              <a:rPr lang="en" sz="4000">
                <a:solidFill>
                  <a:srgbClr val="000000"/>
                </a:solidFill>
              </a:rPr>
              <a:t>What is it that you are looking for?</a:t>
            </a:r>
            <a:endParaRPr sz="1300"/>
          </a:p>
        </p:txBody>
      </p:sp>
      <p:sp>
        <p:nvSpPr>
          <p:cNvPr id="320" name="Google Shape;320;p61"/>
          <p:cNvSpPr txBox="1"/>
          <p:nvPr>
            <p:ph idx="1" type="subTitle"/>
          </p:nvPr>
        </p:nvSpPr>
        <p:spPr>
          <a:xfrm>
            <a:off x="322300" y="1049250"/>
            <a:ext cx="8445900" cy="3423600"/>
          </a:xfrm>
          <a:prstGeom prst="rect">
            <a:avLst/>
          </a:prstGeom>
          <a:noFill/>
          <a:ln>
            <a:noFill/>
          </a:ln>
        </p:spPr>
        <p:txBody>
          <a:bodyPr anchorCtr="0" anchor="ctr" bIns="0" lIns="0" spcFirstLastPara="1" rIns="0" wrap="square" tIns="25775">
            <a:noAutofit/>
          </a:bodyPr>
          <a:lstStyle/>
          <a:p>
            <a:pPr indent="0" lvl="0" marL="457200" marR="0" rtl="0" algn="l">
              <a:lnSpc>
                <a:spcPct val="93000"/>
              </a:lnSpc>
              <a:spcBef>
                <a:spcPts val="0"/>
              </a:spcBef>
              <a:spcAft>
                <a:spcPts val="0"/>
              </a:spcAft>
              <a:buNone/>
            </a:pPr>
            <a:r>
              <a:rPr b="1" lang="en" sz="2200">
                <a:solidFill>
                  <a:srgbClr val="000000"/>
                </a:solidFill>
              </a:rPr>
              <a:t>A way to automate:</a:t>
            </a:r>
            <a:endParaRPr b="1" sz="2200">
              <a:solidFill>
                <a:srgbClr val="000000"/>
              </a:solidFill>
            </a:endParaRPr>
          </a:p>
          <a:p>
            <a:pPr indent="-368300" lvl="0" marL="1371600" marR="0" rtl="0" algn="l">
              <a:lnSpc>
                <a:spcPct val="93000"/>
              </a:lnSpc>
              <a:spcBef>
                <a:spcPts val="0"/>
              </a:spcBef>
              <a:spcAft>
                <a:spcPts val="0"/>
              </a:spcAft>
              <a:buClr>
                <a:srgbClr val="000000"/>
              </a:buClr>
              <a:buSzPts val="2200"/>
              <a:buAutoNum type="arabicPeriod"/>
            </a:pPr>
            <a:r>
              <a:rPr lang="en" sz="2200">
                <a:solidFill>
                  <a:srgbClr val="000000"/>
                </a:solidFill>
              </a:rPr>
              <a:t>R</a:t>
            </a:r>
            <a:r>
              <a:rPr lang="en" sz="2200">
                <a:solidFill>
                  <a:srgbClr val="000000"/>
                </a:solidFill>
              </a:rPr>
              <a:t>epetitive activities.</a:t>
            </a:r>
            <a:endParaRPr sz="2200">
              <a:solidFill>
                <a:srgbClr val="000000"/>
              </a:solidFill>
            </a:endParaRPr>
          </a:p>
          <a:p>
            <a:pPr indent="-368300" lvl="0" marL="1371600" marR="0" rtl="0" algn="l">
              <a:lnSpc>
                <a:spcPct val="93000"/>
              </a:lnSpc>
              <a:spcBef>
                <a:spcPts val="0"/>
              </a:spcBef>
              <a:spcAft>
                <a:spcPts val="0"/>
              </a:spcAft>
              <a:buClr>
                <a:srgbClr val="000000"/>
              </a:buClr>
              <a:buSzPts val="2200"/>
              <a:buAutoNum type="arabicPeriod"/>
            </a:pPr>
            <a:r>
              <a:rPr lang="en" sz="2200">
                <a:solidFill>
                  <a:srgbClr val="000000"/>
                </a:solidFill>
              </a:rPr>
              <a:t>I.T</a:t>
            </a:r>
            <a:r>
              <a:rPr lang="en" sz="2200">
                <a:solidFill>
                  <a:srgbClr val="000000"/>
                </a:solidFill>
              </a:rPr>
              <a:t>. manual requests.</a:t>
            </a:r>
            <a:endParaRPr sz="2200">
              <a:solidFill>
                <a:srgbClr val="000000"/>
              </a:solidFill>
            </a:endParaRPr>
          </a:p>
          <a:p>
            <a:pPr indent="-368300" lvl="0" marL="1371600" marR="0" rtl="0" algn="l">
              <a:lnSpc>
                <a:spcPct val="93000"/>
              </a:lnSpc>
              <a:spcBef>
                <a:spcPts val="0"/>
              </a:spcBef>
              <a:spcAft>
                <a:spcPts val="0"/>
              </a:spcAft>
              <a:buClr>
                <a:srgbClr val="000000"/>
              </a:buClr>
              <a:buSzPts val="2200"/>
              <a:buAutoNum type="arabicPeriod"/>
            </a:pPr>
            <a:r>
              <a:rPr lang="en" sz="2200">
                <a:solidFill>
                  <a:srgbClr val="000000"/>
                </a:solidFill>
              </a:rPr>
              <a:t>A</a:t>
            </a:r>
            <a:r>
              <a:rPr lang="en" sz="2200">
                <a:solidFill>
                  <a:srgbClr val="000000"/>
                </a:solidFill>
              </a:rPr>
              <a:t>bility to run </a:t>
            </a:r>
            <a:r>
              <a:rPr lang="en" sz="2200">
                <a:solidFill>
                  <a:srgbClr val="000000"/>
                </a:solidFill>
              </a:rPr>
              <a:t>-</a:t>
            </a:r>
            <a:r>
              <a:rPr lang="en" sz="2200">
                <a:solidFill>
                  <a:srgbClr val="000000"/>
                </a:solidFill>
              </a:rPr>
              <a:t> AD</a:t>
            </a:r>
            <a:r>
              <a:rPr lang="en" sz="2200">
                <a:solidFill>
                  <a:srgbClr val="000000"/>
                </a:solidFill>
              </a:rPr>
              <a:t>-H</a:t>
            </a:r>
            <a:r>
              <a:rPr lang="en" sz="2200">
                <a:solidFill>
                  <a:srgbClr val="000000"/>
                </a:solidFill>
              </a:rPr>
              <a:t>oc, predefined, or scheduled requests.</a:t>
            </a:r>
            <a:endParaRPr sz="2200">
              <a:solidFill>
                <a:srgbClr val="000000"/>
              </a:solidFill>
            </a:endParaRPr>
          </a:p>
          <a:p>
            <a:pPr indent="-368300" lvl="0" marL="1371600" marR="0" rtl="0" algn="l">
              <a:lnSpc>
                <a:spcPct val="93000"/>
              </a:lnSpc>
              <a:spcBef>
                <a:spcPts val="0"/>
              </a:spcBef>
              <a:spcAft>
                <a:spcPts val="0"/>
              </a:spcAft>
              <a:buClr>
                <a:srgbClr val="000000"/>
              </a:buClr>
              <a:buSzPts val="2200"/>
              <a:buAutoNum type="arabicPeriod"/>
            </a:pPr>
            <a:r>
              <a:rPr lang="en" sz="2200">
                <a:solidFill>
                  <a:srgbClr val="000000"/>
                </a:solidFill>
              </a:rPr>
              <a:t>R</a:t>
            </a:r>
            <a:r>
              <a:rPr lang="en" sz="2200">
                <a:solidFill>
                  <a:srgbClr val="000000"/>
                </a:solidFill>
              </a:rPr>
              <a:t>eal time drift remediation.</a:t>
            </a:r>
            <a:endParaRPr sz="2200">
              <a:solidFill>
                <a:srgbClr val="000000"/>
              </a:solidFill>
            </a:endParaRPr>
          </a:p>
          <a:p>
            <a:pPr indent="-368300" lvl="0" marL="1371600" marR="0" rtl="0" algn="l">
              <a:lnSpc>
                <a:spcPct val="93000"/>
              </a:lnSpc>
              <a:spcBef>
                <a:spcPts val="0"/>
              </a:spcBef>
              <a:spcAft>
                <a:spcPts val="0"/>
              </a:spcAft>
              <a:buClr>
                <a:srgbClr val="000000"/>
              </a:buClr>
              <a:buSzPts val="2200"/>
              <a:buAutoNum type="arabicPeriod"/>
            </a:pPr>
            <a:r>
              <a:rPr lang="en" sz="2200">
                <a:solidFill>
                  <a:schemeClr val="dk1"/>
                </a:solidFill>
              </a:rPr>
              <a:t>S</a:t>
            </a:r>
            <a:r>
              <a:rPr lang="en" sz="2200">
                <a:solidFill>
                  <a:schemeClr val="dk1"/>
                </a:solidFill>
              </a:rPr>
              <a:t>implify and speed up response to audits or I.T. incidents</a:t>
            </a:r>
            <a:endParaRPr sz="2200">
              <a:solidFill>
                <a:schemeClr val="dk1"/>
              </a:solidFill>
            </a:endParaRPr>
          </a:p>
          <a:p>
            <a:pPr indent="-368300" lvl="0" marL="1371600" marR="0" rtl="0" algn="l">
              <a:lnSpc>
                <a:spcPct val="93000"/>
              </a:lnSpc>
              <a:spcBef>
                <a:spcPts val="0"/>
              </a:spcBef>
              <a:spcAft>
                <a:spcPts val="0"/>
              </a:spcAft>
              <a:buClr>
                <a:srgbClr val="000000"/>
              </a:buClr>
              <a:buSzPts val="2200"/>
              <a:buAutoNum type="arabicPeriod"/>
            </a:pPr>
            <a:r>
              <a:rPr lang="en" sz="2200">
                <a:solidFill>
                  <a:schemeClr val="dk1"/>
                </a:solidFill>
              </a:rPr>
              <a:t>Products/developments created that will be reproduced.</a:t>
            </a:r>
            <a:endParaRPr sz="2200">
              <a:solidFill>
                <a:schemeClr val="dk1"/>
              </a:solidFill>
            </a:endParaRPr>
          </a:p>
          <a:p>
            <a:pPr indent="0" lvl="0" marL="0" marR="0" rtl="0" algn="l">
              <a:lnSpc>
                <a:spcPct val="93000"/>
              </a:lnSpc>
              <a:spcBef>
                <a:spcPts val="0"/>
              </a:spcBef>
              <a:spcAft>
                <a:spcPts val="0"/>
              </a:spcAft>
              <a:buClr>
                <a:srgbClr val="000000"/>
              </a:buClr>
              <a:buSzPts val="2900"/>
              <a:buFont typeface="Arial"/>
              <a:buNone/>
            </a:pPr>
            <a:r>
              <a:t/>
            </a:r>
            <a:endParaRPr sz="30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62"/>
          <p:cNvSpPr txBox="1"/>
          <p:nvPr/>
        </p:nvSpPr>
        <p:spPr>
          <a:xfrm>
            <a:off x="597960" y="251640"/>
            <a:ext cx="7815900" cy="4146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b="0" i="0" lang="en" sz="3200" u="none" cap="none" strike="noStrike">
                <a:solidFill>
                  <a:srgbClr val="EE0000"/>
                </a:solidFill>
                <a:latin typeface="Red Hat Display"/>
                <a:ea typeface="Red Hat Display"/>
                <a:cs typeface="Red Hat Display"/>
                <a:sym typeface="Red Hat Display"/>
              </a:rPr>
              <a:t>Automated Security &amp; HIPAA Compliance</a:t>
            </a:r>
            <a:endParaRPr b="0" i="0" sz="3200" u="none" cap="none" strike="noStrike">
              <a:solidFill>
                <a:srgbClr val="000000"/>
              </a:solidFill>
              <a:latin typeface="Arial"/>
              <a:ea typeface="Arial"/>
              <a:cs typeface="Arial"/>
              <a:sym typeface="Arial"/>
            </a:endParaRPr>
          </a:p>
        </p:txBody>
      </p:sp>
      <p:sp>
        <p:nvSpPr>
          <p:cNvPr id="326" name="Google Shape;326;p62"/>
          <p:cNvSpPr txBox="1"/>
          <p:nvPr/>
        </p:nvSpPr>
        <p:spPr>
          <a:xfrm>
            <a:off x="384480" y="6186240"/>
            <a:ext cx="126600" cy="1266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 sz="600" u="none" cap="none" strike="noStrike">
                <a:solidFill>
                  <a:srgbClr val="000000"/>
                </a:solidFill>
                <a:latin typeface="Red Hat Text Medium"/>
                <a:ea typeface="Red Hat Text Medium"/>
                <a:cs typeface="Red Hat Text Medium"/>
                <a:sym typeface="Red Hat Text Medium"/>
              </a:rPr>
              <a:t>‹#›</a:t>
            </a:fld>
            <a:endParaRPr b="0" i="0" sz="600" u="none" cap="none" strike="noStrike">
              <a:latin typeface="Times New Roman"/>
              <a:ea typeface="Times New Roman"/>
              <a:cs typeface="Times New Roman"/>
              <a:sym typeface="Times New Roman"/>
            </a:endParaRPr>
          </a:p>
        </p:txBody>
      </p:sp>
      <p:sp>
        <p:nvSpPr>
          <p:cNvPr id="327" name="Google Shape;327;p62"/>
          <p:cNvSpPr/>
          <p:nvPr/>
        </p:nvSpPr>
        <p:spPr>
          <a:xfrm>
            <a:off x="377280" y="1140120"/>
            <a:ext cx="3184200" cy="3396000"/>
          </a:xfrm>
          <a:prstGeom prst="rect">
            <a:avLst/>
          </a:prstGeom>
          <a:noFill/>
          <a:ln>
            <a:noFill/>
          </a:ln>
        </p:spPr>
        <p:txBody>
          <a:bodyPr anchorCtr="0" anchor="t" bIns="91425" lIns="91425" spcFirstLastPara="1" rIns="91425" wrap="square" tIns="91425">
            <a:noAutofit/>
          </a:bodyPr>
          <a:lstStyle/>
          <a:p>
            <a:pPr indent="-253800" lvl="0" marL="291960" marR="0" rtl="0" algn="l">
              <a:lnSpc>
                <a:spcPct val="115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Industry standards based compliance - </a:t>
            </a:r>
            <a:br>
              <a:rPr b="0" i="0" lang="en" sz="1800" u="none" cap="none" strike="noStrike">
                <a:latin typeface="Arial"/>
                <a:ea typeface="Arial"/>
                <a:cs typeface="Arial"/>
                <a:sym typeface="Arial"/>
              </a:rPr>
            </a:br>
            <a:r>
              <a:rPr b="0" i="0" lang="en" sz="1000" u="none" cap="none" strike="noStrike">
                <a:solidFill>
                  <a:srgbClr val="000000"/>
                </a:solidFill>
                <a:latin typeface="Arial"/>
                <a:ea typeface="Arial"/>
                <a:cs typeface="Arial"/>
                <a:sym typeface="Arial"/>
              </a:rPr>
              <a:t>OpenSCAP, NIST, and HIPAA</a:t>
            </a:r>
            <a:endParaRPr b="0" i="0" sz="1000" u="none" cap="none" strike="noStrike">
              <a:latin typeface="Arial"/>
              <a:ea typeface="Arial"/>
              <a:cs typeface="Arial"/>
              <a:sym typeface="Arial"/>
            </a:endParaRPr>
          </a:p>
          <a:p>
            <a:pPr indent="-253800" lvl="0" marL="291960" marR="0" rtl="0" algn="l">
              <a:lnSpc>
                <a:spcPct val="115000"/>
              </a:lnSpc>
              <a:spcBef>
                <a:spcPts val="601"/>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Continuous scanning and remediation to remain in compliance with regulation; prevent cyber threats </a:t>
            </a:r>
            <a:endParaRPr b="0" i="0" sz="1000" u="none" cap="none" strike="noStrike">
              <a:latin typeface="Arial"/>
              <a:ea typeface="Arial"/>
              <a:cs typeface="Arial"/>
              <a:sym typeface="Arial"/>
            </a:endParaRPr>
          </a:p>
          <a:p>
            <a:pPr indent="-253800" lvl="0" marL="291960" marR="0" rtl="0" algn="l">
              <a:lnSpc>
                <a:spcPct val="115000"/>
              </a:lnSpc>
              <a:spcBef>
                <a:spcPts val="601"/>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Real time configuration and drift management</a:t>
            </a:r>
            <a:endParaRPr b="0" i="0" sz="1000" u="none" cap="none" strike="noStrike">
              <a:latin typeface="Arial"/>
              <a:ea typeface="Arial"/>
              <a:cs typeface="Arial"/>
              <a:sym typeface="Arial"/>
            </a:endParaRPr>
          </a:p>
          <a:p>
            <a:pPr indent="-253800" lvl="0" marL="291960" marR="0" rtl="0" algn="l">
              <a:lnSpc>
                <a:spcPct val="115000"/>
              </a:lnSpc>
              <a:spcBef>
                <a:spcPts val="601"/>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Simplify and speed up response to audits</a:t>
            </a:r>
            <a:endParaRPr b="0" i="0" sz="1000" u="none" cap="none" strike="noStrike">
              <a:latin typeface="Arial"/>
              <a:ea typeface="Arial"/>
              <a:cs typeface="Arial"/>
              <a:sym typeface="Arial"/>
            </a:endParaRPr>
          </a:p>
          <a:p>
            <a:pPr indent="0" lvl="0" marL="0" marR="0" rtl="0" algn="l">
              <a:lnSpc>
                <a:spcPct val="115000"/>
              </a:lnSpc>
              <a:spcBef>
                <a:spcPts val="601"/>
              </a:spcBef>
              <a:spcAft>
                <a:spcPts val="0"/>
              </a:spcAft>
              <a:buNone/>
            </a:pPr>
            <a:r>
              <a:t/>
            </a:r>
            <a:endParaRPr b="0" i="0" sz="1000" u="none" cap="none" strike="noStrike">
              <a:latin typeface="Arial"/>
              <a:ea typeface="Arial"/>
              <a:cs typeface="Arial"/>
              <a:sym typeface="Arial"/>
            </a:endParaRPr>
          </a:p>
          <a:p>
            <a:pPr indent="0" lvl="0" marL="0" marR="0" rtl="0" algn="l">
              <a:lnSpc>
                <a:spcPct val="115000"/>
              </a:lnSpc>
              <a:spcBef>
                <a:spcPts val="601"/>
              </a:spcBef>
              <a:spcAft>
                <a:spcPts val="0"/>
              </a:spcAft>
              <a:buNone/>
            </a:pPr>
            <a:r>
              <a:t/>
            </a:r>
            <a:endParaRPr b="0" i="0" sz="1000" u="none" cap="none" strike="noStrike">
              <a:latin typeface="Arial"/>
              <a:ea typeface="Arial"/>
              <a:cs typeface="Arial"/>
              <a:sym typeface="Arial"/>
            </a:endParaRPr>
          </a:p>
          <a:p>
            <a:pPr indent="0" lvl="0" marL="0" marR="0" rtl="0" algn="l">
              <a:lnSpc>
                <a:spcPct val="115000"/>
              </a:lnSpc>
              <a:spcBef>
                <a:spcPts val="601"/>
              </a:spcBef>
              <a:spcAft>
                <a:spcPts val="0"/>
              </a:spcAft>
              <a:buNone/>
            </a:pPr>
            <a:r>
              <a:t/>
            </a:r>
            <a:endParaRPr b="0" i="0" sz="1000" u="none" cap="none" strike="noStrike">
              <a:latin typeface="Arial"/>
              <a:ea typeface="Arial"/>
              <a:cs typeface="Arial"/>
              <a:sym typeface="Arial"/>
            </a:endParaRPr>
          </a:p>
          <a:p>
            <a:pPr indent="-88560" lvl="0" marL="190440" marR="0" rtl="0" algn="l">
              <a:lnSpc>
                <a:spcPct val="115000"/>
              </a:lnSpc>
              <a:spcBef>
                <a:spcPts val="601"/>
              </a:spcBef>
              <a:spcAft>
                <a:spcPts val="0"/>
              </a:spcAft>
              <a:buNone/>
            </a:pPr>
            <a:r>
              <a:t/>
            </a:r>
            <a:endParaRPr b="0" i="0" sz="1000" u="none" cap="none" strike="noStrike">
              <a:latin typeface="Arial"/>
              <a:ea typeface="Arial"/>
              <a:cs typeface="Arial"/>
              <a:sym typeface="Arial"/>
            </a:endParaRPr>
          </a:p>
          <a:p>
            <a:pPr indent="-88560" lvl="0" marL="190440" marR="0" rtl="0" algn="l">
              <a:lnSpc>
                <a:spcPct val="115000"/>
              </a:lnSpc>
              <a:spcBef>
                <a:spcPts val="601"/>
              </a:spcBef>
              <a:spcAft>
                <a:spcPts val="0"/>
              </a:spcAft>
              <a:buNone/>
            </a:pPr>
            <a:r>
              <a:t/>
            </a:r>
            <a:endParaRPr b="0" i="0" sz="1000" u="none" cap="none" strike="noStrike">
              <a:latin typeface="Arial"/>
              <a:ea typeface="Arial"/>
              <a:cs typeface="Arial"/>
              <a:sym typeface="Arial"/>
            </a:endParaRPr>
          </a:p>
          <a:p>
            <a:pPr indent="-88560" lvl="0" marL="190440" marR="0" rtl="0" algn="l">
              <a:lnSpc>
                <a:spcPct val="115000"/>
              </a:lnSpc>
              <a:spcBef>
                <a:spcPts val="601"/>
              </a:spcBef>
              <a:spcAft>
                <a:spcPts val="0"/>
              </a:spcAft>
              <a:buNone/>
            </a:pPr>
            <a:r>
              <a:t/>
            </a:r>
            <a:endParaRPr b="0" i="0" sz="1000" u="none" cap="none" strike="noStrike">
              <a:latin typeface="Arial"/>
              <a:ea typeface="Arial"/>
              <a:cs typeface="Arial"/>
              <a:sym typeface="Arial"/>
            </a:endParaRPr>
          </a:p>
          <a:p>
            <a:pPr indent="-88560" lvl="0" marL="190440" marR="0" rtl="0" algn="l">
              <a:lnSpc>
                <a:spcPct val="115000"/>
              </a:lnSpc>
              <a:spcBef>
                <a:spcPts val="601"/>
              </a:spcBef>
              <a:spcAft>
                <a:spcPts val="0"/>
              </a:spcAft>
              <a:buNone/>
            </a:pPr>
            <a:r>
              <a:t/>
            </a:r>
            <a:endParaRPr b="0" i="0" sz="1000" u="none" cap="none" strike="noStrike">
              <a:latin typeface="Arial"/>
              <a:ea typeface="Arial"/>
              <a:cs typeface="Arial"/>
              <a:sym typeface="Arial"/>
            </a:endParaRPr>
          </a:p>
        </p:txBody>
      </p:sp>
      <p:sp>
        <p:nvSpPr>
          <p:cNvPr id="328" name="Google Shape;328;p62"/>
          <p:cNvSpPr/>
          <p:nvPr/>
        </p:nvSpPr>
        <p:spPr>
          <a:xfrm>
            <a:off x="299150" y="3231000"/>
            <a:ext cx="4106400" cy="1503600"/>
          </a:xfrm>
          <a:prstGeom prst="rect">
            <a:avLst/>
          </a:prstGeom>
          <a:noFill/>
          <a:ln>
            <a:noFill/>
          </a:ln>
        </p:spPr>
        <p:txBody>
          <a:bodyPr anchorCtr="0" anchor="t" bIns="91425" lIns="91425" spcFirstLastPara="1" rIns="91425" wrap="square" tIns="91425">
            <a:noAutofit/>
          </a:bodyPr>
          <a:lstStyle/>
          <a:p>
            <a:pPr indent="-228240" lvl="0" marL="343080" marR="0" rtl="0" algn="l">
              <a:lnSpc>
                <a:spcPct val="15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Consistent and verifiable enforcement policies</a:t>
            </a:r>
            <a:endParaRPr b="0" i="0" sz="1000" u="none" cap="none" strike="noStrike">
              <a:latin typeface="Arial"/>
              <a:ea typeface="Arial"/>
              <a:cs typeface="Arial"/>
              <a:sym typeface="Arial"/>
            </a:endParaRPr>
          </a:p>
          <a:p>
            <a:pPr indent="-228240" lvl="0" marL="343080" marR="0" rtl="0" algn="l">
              <a:lnSpc>
                <a:spcPct val="15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Compliance awareness and transparency</a:t>
            </a:r>
            <a:endParaRPr b="0" i="0" sz="1000" u="none" cap="none" strike="noStrike">
              <a:latin typeface="Arial"/>
              <a:ea typeface="Arial"/>
              <a:cs typeface="Arial"/>
              <a:sym typeface="Arial"/>
            </a:endParaRPr>
          </a:p>
          <a:p>
            <a:pPr indent="-228240" lvl="0" marL="343080" marR="0" rtl="0" algn="l">
              <a:lnSpc>
                <a:spcPct val="15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Reduced probability of human error and analysis time</a:t>
            </a:r>
            <a:endParaRPr b="0" i="0" sz="1000" u="none" cap="none" strike="noStrike">
              <a:latin typeface="Arial"/>
              <a:ea typeface="Arial"/>
              <a:cs typeface="Arial"/>
              <a:sym typeface="Arial"/>
            </a:endParaRPr>
          </a:p>
          <a:p>
            <a:pPr indent="-228240" lvl="0" marL="343080" marR="0" rtl="0" algn="l">
              <a:lnSpc>
                <a:spcPct val="15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Compliance</a:t>
            </a:r>
            <a:r>
              <a:rPr lang="en" sz="1000"/>
              <a:t>-</a:t>
            </a:r>
            <a:r>
              <a:rPr b="0" i="0" lang="en" sz="1000" u="none" cap="none" strike="noStrike">
                <a:solidFill>
                  <a:srgbClr val="000000"/>
                </a:solidFill>
                <a:latin typeface="Arial"/>
                <a:ea typeface="Arial"/>
                <a:cs typeface="Arial"/>
                <a:sym typeface="Arial"/>
              </a:rPr>
              <a:t>as</a:t>
            </a:r>
            <a:r>
              <a:rPr lang="en" sz="1000"/>
              <a:t>-</a:t>
            </a:r>
            <a:r>
              <a:rPr b="0" i="0" lang="en" sz="1000" u="none" cap="none" strike="noStrike">
                <a:solidFill>
                  <a:srgbClr val="000000"/>
                </a:solidFill>
                <a:latin typeface="Arial"/>
                <a:ea typeface="Arial"/>
                <a:cs typeface="Arial"/>
                <a:sym typeface="Arial"/>
              </a:rPr>
              <a:t>code </a:t>
            </a:r>
            <a:endParaRPr b="0" i="0" sz="1000" u="none" cap="none" strike="noStrike">
              <a:latin typeface="Arial"/>
              <a:ea typeface="Arial"/>
              <a:cs typeface="Arial"/>
              <a:sym typeface="Arial"/>
            </a:endParaRPr>
          </a:p>
          <a:p>
            <a:pPr indent="-228240" lvl="0" marL="343080" marR="0" rtl="0" algn="l">
              <a:lnSpc>
                <a:spcPct val="15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Simplified reporting</a:t>
            </a:r>
            <a:endParaRPr b="0" i="0" sz="1000" u="none" cap="none" strike="noStrike">
              <a:latin typeface="Arial"/>
              <a:ea typeface="Arial"/>
              <a:cs typeface="Arial"/>
              <a:sym typeface="Arial"/>
            </a:endParaRPr>
          </a:p>
          <a:p>
            <a:pPr indent="-228240" lvl="0" marL="343080" marR="0" rtl="0" algn="l">
              <a:lnSpc>
                <a:spcPct val="15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Automation</a:t>
            </a:r>
            <a:endParaRPr b="0" i="0" sz="1000" u="none" cap="none" strike="noStrike">
              <a:latin typeface="Arial"/>
              <a:ea typeface="Arial"/>
              <a:cs typeface="Arial"/>
              <a:sym typeface="Arial"/>
            </a:endParaRPr>
          </a:p>
          <a:p>
            <a:pPr indent="12599" lvl="0" marL="165239" marR="0" rtl="0" algn="l">
              <a:lnSpc>
                <a:spcPct val="115000"/>
              </a:lnSpc>
              <a:spcBef>
                <a:spcPts val="601"/>
              </a:spcBef>
              <a:spcAft>
                <a:spcPts val="0"/>
              </a:spcAft>
              <a:buNone/>
            </a:pPr>
            <a:r>
              <a:t/>
            </a:r>
            <a:endParaRPr b="0" i="0" sz="1000" u="none" cap="none" strike="noStrike">
              <a:latin typeface="Arial"/>
              <a:ea typeface="Arial"/>
              <a:cs typeface="Arial"/>
              <a:sym typeface="Arial"/>
            </a:endParaRPr>
          </a:p>
          <a:p>
            <a:pPr indent="-88560" lvl="0" marL="190440" marR="0" rtl="0" algn="l">
              <a:lnSpc>
                <a:spcPct val="115000"/>
              </a:lnSpc>
              <a:spcBef>
                <a:spcPts val="601"/>
              </a:spcBef>
              <a:spcAft>
                <a:spcPts val="0"/>
              </a:spcAft>
              <a:buNone/>
            </a:pPr>
            <a:r>
              <a:t/>
            </a:r>
            <a:endParaRPr b="0" i="0" sz="1000" u="none" cap="none" strike="noStrike">
              <a:latin typeface="Arial"/>
              <a:ea typeface="Arial"/>
              <a:cs typeface="Arial"/>
              <a:sym typeface="Arial"/>
            </a:endParaRPr>
          </a:p>
          <a:p>
            <a:pPr indent="-88560" lvl="0" marL="190440" marR="0" rtl="0" algn="l">
              <a:lnSpc>
                <a:spcPct val="115000"/>
              </a:lnSpc>
              <a:spcBef>
                <a:spcPts val="601"/>
              </a:spcBef>
              <a:spcAft>
                <a:spcPts val="0"/>
              </a:spcAft>
              <a:buNone/>
            </a:pPr>
            <a:r>
              <a:t/>
            </a:r>
            <a:endParaRPr b="0" i="0" sz="1000" u="none" cap="none" strike="noStrike">
              <a:latin typeface="Arial"/>
              <a:ea typeface="Arial"/>
              <a:cs typeface="Arial"/>
              <a:sym typeface="Arial"/>
            </a:endParaRPr>
          </a:p>
          <a:p>
            <a:pPr indent="-88560" lvl="0" marL="190440" marR="0" rtl="0" algn="l">
              <a:lnSpc>
                <a:spcPct val="115000"/>
              </a:lnSpc>
              <a:spcBef>
                <a:spcPts val="601"/>
              </a:spcBef>
              <a:spcAft>
                <a:spcPts val="0"/>
              </a:spcAft>
              <a:buNone/>
            </a:pPr>
            <a:r>
              <a:t/>
            </a:r>
            <a:endParaRPr b="0" i="0" sz="1000" u="none" cap="none" strike="noStrike">
              <a:latin typeface="Arial"/>
              <a:ea typeface="Arial"/>
              <a:cs typeface="Arial"/>
              <a:sym typeface="Arial"/>
            </a:endParaRPr>
          </a:p>
          <a:p>
            <a:pPr indent="-88560" lvl="0" marL="190440" marR="0" rtl="0" algn="l">
              <a:lnSpc>
                <a:spcPct val="115000"/>
              </a:lnSpc>
              <a:spcBef>
                <a:spcPts val="601"/>
              </a:spcBef>
              <a:spcAft>
                <a:spcPts val="0"/>
              </a:spcAft>
              <a:buNone/>
            </a:pPr>
            <a:r>
              <a:t/>
            </a:r>
            <a:endParaRPr b="0" i="0" sz="1000" u="none" cap="none" strike="noStrike">
              <a:latin typeface="Arial"/>
              <a:ea typeface="Arial"/>
              <a:cs typeface="Arial"/>
              <a:sym typeface="Arial"/>
            </a:endParaRPr>
          </a:p>
        </p:txBody>
      </p:sp>
      <p:sp>
        <p:nvSpPr>
          <p:cNvPr id="329" name="Google Shape;329;p62"/>
          <p:cNvSpPr/>
          <p:nvPr/>
        </p:nvSpPr>
        <p:spPr>
          <a:xfrm>
            <a:off x="377280" y="785160"/>
            <a:ext cx="3761700" cy="396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Red Hat Display"/>
                <a:ea typeface="Red Hat Display"/>
                <a:cs typeface="Red Hat Display"/>
                <a:sym typeface="Red Hat Display"/>
              </a:rPr>
              <a:t>Business Drivers</a:t>
            </a:r>
            <a:endParaRPr b="0" i="0" sz="1400" u="none" cap="none" strike="noStrike">
              <a:latin typeface="Arial"/>
              <a:ea typeface="Arial"/>
              <a:cs typeface="Arial"/>
              <a:sym typeface="Arial"/>
            </a:endParaRPr>
          </a:p>
        </p:txBody>
      </p:sp>
      <p:sp>
        <p:nvSpPr>
          <p:cNvPr id="330" name="Google Shape;330;p62"/>
          <p:cNvSpPr/>
          <p:nvPr/>
        </p:nvSpPr>
        <p:spPr>
          <a:xfrm>
            <a:off x="410760" y="2968920"/>
            <a:ext cx="3761700" cy="396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Red Hat Display"/>
                <a:ea typeface="Red Hat Display"/>
                <a:cs typeface="Red Hat Display"/>
                <a:sym typeface="Red Hat Display"/>
              </a:rPr>
              <a:t>Technical Requirements</a:t>
            </a:r>
            <a:endParaRPr b="0" i="0" sz="1400" u="none" cap="none" strike="noStrike">
              <a:latin typeface="Arial"/>
              <a:ea typeface="Arial"/>
              <a:cs typeface="Arial"/>
              <a:sym typeface="Arial"/>
            </a:endParaRPr>
          </a:p>
        </p:txBody>
      </p:sp>
      <p:sp>
        <p:nvSpPr>
          <p:cNvPr id="331" name="Google Shape;331;p62"/>
          <p:cNvSpPr txBox="1"/>
          <p:nvPr/>
        </p:nvSpPr>
        <p:spPr>
          <a:xfrm>
            <a:off x="5386320" y="2364480"/>
            <a:ext cx="2337600" cy="539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i="0" lang="en" sz="1000" u="none" cap="none" strike="noStrike">
                <a:solidFill>
                  <a:srgbClr val="000000"/>
                </a:solidFill>
                <a:latin typeface="Red Hat Display"/>
                <a:ea typeface="Red Hat Display"/>
                <a:cs typeface="Red Hat Display"/>
                <a:sym typeface="Red Hat Display"/>
              </a:rPr>
              <a:t>AUTOMATED SECURITY &amp; HIPAA COMPLIANCE </a:t>
            </a:r>
            <a:endParaRPr b="0" i="0" sz="1000" u="none" cap="none" strike="noStrike">
              <a:solidFill>
                <a:srgbClr val="000000"/>
              </a:solidFill>
              <a:latin typeface="Arial"/>
              <a:ea typeface="Arial"/>
              <a:cs typeface="Arial"/>
              <a:sym typeface="Arial"/>
            </a:endParaRPr>
          </a:p>
        </p:txBody>
      </p:sp>
      <p:sp>
        <p:nvSpPr>
          <p:cNvPr id="332" name="Google Shape;332;p62"/>
          <p:cNvSpPr/>
          <p:nvPr/>
        </p:nvSpPr>
        <p:spPr>
          <a:xfrm>
            <a:off x="5871960" y="1008720"/>
            <a:ext cx="1366200" cy="1355400"/>
          </a:xfrm>
          <a:prstGeom prst="ellipse">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Google Shape;1229;p98" id="333" name="Google Shape;333;p62"/>
          <p:cNvPicPr preferRelativeResize="0"/>
          <p:nvPr/>
        </p:nvPicPr>
        <p:blipFill rotWithShape="1">
          <a:blip r:embed="rId3">
            <a:alphaModFix/>
          </a:blip>
          <a:srcRect b="0" l="0" r="0" t="0"/>
          <a:stretch/>
        </p:blipFill>
        <p:spPr>
          <a:xfrm>
            <a:off x="6173640" y="1311480"/>
            <a:ext cx="756000" cy="749880"/>
          </a:xfrm>
          <a:prstGeom prst="rect">
            <a:avLst/>
          </a:prstGeom>
          <a:noFill/>
          <a:ln>
            <a:noFill/>
          </a:ln>
        </p:spPr>
      </p:pic>
      <p:sp>
        <p:nvSpPr>
          <p:cNvPr id="334" name="Google Shape;334;p62"/>
          <p:cNvSpPr/>
          <p:nvPr/>
        </p:nvSpPr>
        <p:spPr>
          <a:xfrm>
            <a:off x="5505840" y="3130200"/>
            <a:ext cx="2091900" cy="974100"/>
          </a:xfrm>
          <a:prstGeom prst="rect">
            <a:avLst/>
          </a:prstGeom>
          <a:noFill/>
          <a:ln>
            <a:noFill/>
          </a:ln>
        </p:spPr>
        <p:txBody>
          <a:bodyPr anchorCtr="0" anchor="t" bIns="68400" lIns="68400" spcFirstLastPara="1" rIns="68400" wrap="square" tIns="68400">
            <a:no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Red Hat Text"/>
                <a:ea typeface="Red Hat Text"/>
                <a:cs typeface="Red Hat Text"/>
                <a:sym typeface="Red Hat Text"/>
              </a:rPr>
              <a:t>Red Hat Technology:</a:t>
            </a:r>
            <a:endParaRPr b="0" i="0" sz="1100" u="none" cap="none" strike="noStrike">
              <a:latin typeface="Arial"/>
              <a:ea typeface="Arial"/>
              <a:cs typeface="Arial"/>
              <a:sym typeface="Arial"/>
            </a:endParaRPr>
          </a:p>
          <a:p>
            <a:pPr indent="-234720" lvl="0" marL="343080" marR="0" rtl="0" algn="l">
              <a:lnSpc>
                <a:spcPct val="100000"/>
              </a:lnSpc>
              <a:spcBef>
                <a:spcPts val="0"/>
              </a:spcBef>
              <a:spcAft>
                <a:spcPts val="0"/>
              </a:spcAft>
              <a:buClr>
                <a:srgbClr val="000000"/>
              </a:buClr>
              <a:buSzPts val="1100"/>
              <a:buFont typeface="Red Hat Text"/>
              <a:buChar char="●"/>
            </a:pPr>
            <a:r>
              <a:rPr b="0" i="0" lang="en" sz="1100" u="none" cap="none" strike="noStrike">
                <a:solidFill>
                  <a:srgbClr val="000000"/>
                </a:solidFill>
                <a:latin typeface="Red Hat Text"/>
                <a:ea typeface="Red Hat Text"/>
                <a:cs typeface="Red Hat Text"/>
                <a:sym typeface="Red Hat Text"/>
              </a:rPr>
              <a:t>RHEL</a:t>
            </a:r>
            <a:endParaRPr b="0" i="0" sz="1100" u="none" cap="none" strike="noStrike">
              <a:latin typeface="Arial"/>
              <a:ea typeface="Arial"/>
              <a:cs typeface="Arial"/>
              <a:sym typeface="Arial"/>
            </a:endParaRPr>
          </a:p>
          <a:p>
            <a:pPr indent="-234720" lvl="0" marL="343080" marR="0" rtl="0" algn="l">
              <a:lnSpc>
                <a:spcPct val="100000"/>
              </a:lnSpc>
              <a:spcBef>
                <a:spcPts val="0"/>
              </a:spcBef>
              <a:spcAft>
                <a:spcPts val="0"/>
              </a:spcAft>
              <a:buClr>
                <a:srgbClr val="000000"/>
              </a:buClr>
              <a:buSzPts val="1100"/>
              <a:buFont typeface="Red Hat Text"/>
              <a:buChar char="●"/>
            </a:pPr>
            <a:r>
              <a:rPr b="0" i="0" lang="en" sz="1100" u="none" cap="none" strike="noStrike">
                <a:solidFill>
                  <a:srgbClr val="000000"/>
                </a:solidFill>
                <a:latin typeface="Red Hat Text"/>
                <a:ea typeface="Red Hat Text"/>
                <a:cs typeface="Red Hat Text"/>
                <a:sym typeface="Red Hat Text"/>
              </a:rPr>
              <a:t>Satellite</a:t>
            </a:r>
            <a:endParaRPr b="0" i="0" sz="1100" u="none" cap="none" strike="noStrike">
              <a:latin typeface="Arial"/>
              <a:ea typeface="Arial"/>
              <a:cs typeface="Arial"/>
              <a:sym typeface="Arial"/>
            </a:endParaRPr>
          </a:p>
          <a:p>
            <a:pPr indent="-234720" lvl="0" marL="343080" marR="0" rtl="0" algn="l">
              <a:lnSpc>
                <a:spcPct val="100000"/>
              </a:lnSpc>
              <a:spcBef>
                <a:spcPts val="0"/>
              </a:spcBef>
              <a:spcAft>
                <a:spcPts val="0"/>
              </a:spcAft>
              <a:buClr>
                <a:srgbClr val="000000"/>
              </a:buClr>
              <a:buSzPts val="1100"/>
              <a:buFont typeface="Red Hat Text"/>
              <a:buChar char="●"/>
            </a:pPr>
            <a:r>
              <a:rPr b="0" i="0" lang="en" sz="1100" u="none" cap="none" strike="noStrike">
                <a:solidFill>
                  <a:srgbClr val="000000"/>
                </a:solidFill>
                <a:latin typeface="Red Hat Text"/>
                <a:ea typeface="Red Hat Text"/>
                <a:cs typeface="Red Hat Text"/>
                <a:sym typeface="Red Hat Text"/>
              </a:rPr>
              <a:t>Insights</a:t>
            </a:r>
            <a:endParaRPr b="0" i="0" sz="1100" u="none" cap="none" strike="noStrike">
              <a:latin typeface="Arial"/>
              <a:ea typeface="Arial"/>
              <a:cs typeface="Arial"/>
              <a:sym typeface="Arial"/>
            </a:endParaRPr>
          </a:p>
          <a:p>
            <a:pPr indent="-234720" lvl="0" marL="343080" marR="0" rtl="0" algn="l">
              <a:lnSpc>
                <a:spcPct val="100000"/>
              </a:lnSpc>
              <a:spcBef>
                <a:spcPts val="0"/>
              </a:spcBef>
              <a:spcAft>
                <a:spcPts val="0"/>
              </a:spcAft>
              <a:buClr>
                <a:srgbClr val="000000"/>
              </a:buClr>
              <a:buSzPts val="1100"/>
              <a:buFont typeface="Red Hat Text"/>
              <a:buChar char="●"/>
            </a:pPr>
            <a:r>
              <a:rPr b="0" i="0" lang="en" sz="1100" u="none" cap="none" strike="noStrike">
                <a:solidFill>
                  <a:srgbClr val="000000"/>
                </a:solidFill>
                <a:latin typeface="Red Hat Text"/>
                <a:ea typeface="Red Hat Text"/>
                <a:cs typeface="Red Hat Text"/>
                <a:sym typeface="Red Hat Text"/>
              </a:rPr>
              <a:t>Ansible Automation</a:t>
            </a:r>
            <a:endParaRPr b="0" i="0" sz="1100" u="none" cap="none" strike="noStrike">
              <a:latin typeface="Arial"/>
              <a:ea typeface="Arial"/>
              <a:cs typeface="Arial"/>
              <a:sym typeface="Arial"/>
            </a:endParaRPr>
          </a:p>
        </p:txBody>
      </p:sp>
      <p:sp>
        <p:nvSpPr>
          <p:cNvPr id="335" name="Google Shape;335;p62"/>
          <p:cNvSpPr/>
          <p:nvPr/>
        </p:nvSpPr>
        <p:spPr>
          <a:xfrm>
            <a:off x="7381080" y="4734720"/>
            <a:ext cx="506100" cy="1527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62"/>
          <p:cNvSpPr/>
          <p:nvPr/>
        </p:nvSpPr>
        <p:spPr>
          <a:xfrm>
            <a:off x="7913160" y="282240"/>
            <a:ext cx="918300" cy="168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63"/>
          <p:cNvSpPr txBox="1"/>
          <p:nvPr>
            <p:ph idx="4294967295" type="title"/>
          </p:nvPr>
        </p:nvSpPr>
        <p:spPr>
          <a:xfrm>
            <a:off x="456480" y="211798"/>
            <a:ext cx="8228100" cy="858300"/>
          </a:xfrm>
          <a:prstGeom prst="rect">
            <a:avLst/>
          </a:prstGeom>
          <a:noFill/>
          <a:ln>
            <a:noFill/>
          </a:ln>
        </p:spPr>
        <p:txBody>
          <a:bodyPr anchorCtr="0" anchor="ctr" bIns="0" lIns="0" spcFirstLastPara="1" rIns="0" wrap="square" tIns="35475">
            <a:noAutofit/>
          </a:bodyPr>
          <a:lstStyle/>
          <a:p>
            <a:pPr indent="0" lvl="0" marL="0" marR="0" rtl="0" algn="ctr">
              <a:lnSpc>
                <a:spcPct val="93000"/>
              </a:lnSpc>
              <a:spcBef>
                <a:spcPts val="0"/>
              </a:spcBef>
              <a:spcAft>
                <a:spcPts val="0"/>
              </a:spcAft>
              <a:buClr>
                <a:srgbClr val="000000"/>
              </a:buClr>
              <a:buSzPts val="4000"/>
              <a:buFont typeface="Arial"/>
              <a:buNone/>
            </a:pPr>
            <a:r>
              <a:rPr lang="en" sz="3400">
                <a:solidFill>
                  <a:srgbClr val="000000"/>
                </a:solidFill>
              </a:rPr>
              <a:t>What is the </a:t>
            </a:r>
            <a:r>
              <a:rPr b="0" i="0" lang="en" sz="3400" u="none" cap="none" strike="noStrike">
                <a:solidFill>
                  <a:srgbClr val="000000"/>
                </a:solidFill>
                <a:latin typeface="Arial"/>
                <a:ea typeface="Arial"/>
                <a:cs typeface="Arial"/>
                <a:sym typeface="Arial"/>
              </a:rPr>
              <a:t>Red Hat Management Portfolio</a:t>
            </a:r>
            <a:endParaRPr sz="700"/>
          </a:p>
        </p:txBody>
      </p:sp>
      <p:sp>
        <p:nvSpPr>
          <p:cNvPr id="342" name="Google Shape;342;p63"/>
          <p:cNvSpPr txBox="1"/>
          <p:nvPr>
            <p:ph idx="1" type="subTitle"/>
          </p:nvPr>
        </p:nvSpPr>
        <p:spPr>
          <a:xfrm>
            <a:off x="456475" y="1168050"/>
            <a:ext cx="4629600" cy="2807400"/>
          </a:xfrm>
          <a:prstGeom prst="rect">
            <a:avLst/>
          </a:prstGeom>
          <a:noFill/>
          <a:ln>
            <a:noFill/>
          </a:ln>
        </p:spPr>
        <p:txBody>
          <a:bodyPr anchorCtr="0" anchor="ctr" bIns="0" lIns="0" spcFirstLastPara="1" rIns="0" wrap="square" tIns="25775">
            <a:noAutofit/>
          </a:bodyPr>
          <a:lstStyle/>
          <a:p>
            <a:pPr indent="-311150" lvl="0" marL="1371600" rtl="0" algn="l">
              <a:lnSpc>
                <a:spcPct val="80000"/>
              </a:lnSpc>
              <a:spcBef>
                <a:spcPts val="0"/>
              </a:spcBef>
              <a:spcAft>
                <a:spcPts val="0"/>
              </a:spcAft>
              <a:buClr>
                <a:schemeClr val="dk1"/>
              </a:buClr>
              <a:buSzPts val="1300"/>
              <a:buFont typeface="Noto Sans Symbols"/>
              <a:buChar char="●"/>
            </a:pPr>
            <a:r>
              <a:rPr lang="en" sz="2900">
                <a:solidFill>
                  <a:schemeClr val="dk1"/>
                </a:solidFill>
              </a:rPr>
              <a:t>Ansible</a:t>
            </a:r>
            <a:endParaRPr sz="1300"/>
          </a:p>
          <a:p>
            <a:pPr indent="-311150" lvl="0" marL="1371600" rtl="0" algn="l">
              <a:lnSpc>
                <a:spcPct val="80000"/>
              </a:lnSpc>
              <a:spcBef>
                <a:spcPts val="0"/>
              </a:spcBef>
              <a:spcAft>
                <a:spcPts val="0"/>
              </a:spcAft>
              <a:buClr>
                <a:schemeClr val="dk1"/>
              </a:buClr>
              <a:buSzPts val="1300"/>
              <a:buFont typeface="Noto Sans Symbols"/>
              <a:buChar char="●"/>
            </a:pPr>
            <a:r>
              <a:rPr lang="en" sz="2900">
                <a:solidFill>
                  <a:schemeClr val="dk1"/>
                </a:solidFill>
              </a:rPr>
              <a:t>Ansible Tower</a:t>
            </a:r>
            <a:endParaRPr sz="2900">
              <a:solidFill>
                <a:schemeClr val="dk1"/>
              </a:solidFill>
            </a:endParaRPr>
          </a:p>
          <a:p>
            <a:pPr indent="-311150" lvl="0" marL="1371600" rtl="0" algn="l">
              <a:lnSpc>
                <a:spcPct val="80000"/>
              </a:lnSpc>
              <a:spcBef>
                <a:spcPts val="0"/>
              </a:spcBef>
              <a:spcAft>
                <a:spcPts val="0"/>
              </a:spcAft>
              <a:buClr>
                <a:schemeClr val="dk1"/>
              </a:buClr>
              <a:buSzPts val="1300"/>
              <a:buFont typeface="Noto Sans Symbols"/>
              <a:buChar char="●"/>
            </a:pPr>
            <a:r>
              <a:rPr lang="en" sz="2900">
                <a:solidFill>
                  <a:schemeClr val="dk1"/>
                </a:solidFill>
              </a:rPr>
              <a:t>Satellite</a:t>
            </a:r>
            <a:endParaRPr sz="2900">
              <a:solidFill>
                <a:schemeClr val="dk1"/>
              </a:solidFill>
            </a:endParaRPr>
          </a:p>
          <a:p>
            <a:pPr indent="-311150" lvl="0" marL="1371600" rtl="0" algn="l">
              <a:lnSpc>
                <a:spcPct val="80000"/>
              </a:lnSpc>
              <a:spcBef>
                <a:spcPts val="0"/>
              </a:spcBef>
              <a:spcAft>
                <a:spcPts val="0"/>
              </a:spcAft>
              <a:buClr>
                <a:schemeClr val="dk1"/>
              </a:buClr>
              <a:buSzPts val="1300"/>
              <a:buFont typeface="Noto Sans Symbols"/>
              <a:buChar char="●"/>
            </a:pPr>
            <a:r>
              <a:rPr lang="en" sz="2900">
                <a:solidFill>
                  <a:schemeClr val="dk1"/>
                </a:solidFill>
              </a:rPr>
              <a:t>InSights</a:t>
            </a:r>
            <a:endParaRPr sz="2900">
              <a:solidFill>
                <a:schemeClr val="dk1"/>
              </a:solidFill>
            </a:endParaRPr>
          </a:p>
          <a:p>
            <a:pPr indent="-311150" lvl="0" marL="1371600" rtl="0" algn="l">
              <a:lnSpc>
                <a:spcPct val="80000"/>
              </a:lnSpc>
              <a:spcBef>
                <a:spcPts val="0"/>
              </a:spcBef>
              <a:spcAft>
                <a:spcPts val="0"/>
              </a:spcAft>
              <a:buClr>
                <a:schemeClr val="dk1"/>
              </a:buClr>
              <a:buSzPts val="1300"/>
              <a:buFont typeface="Noto Sans Symbols"/>
              <a:buChar char="●"/>
            </a:pPr>
            <a:r>
              <a:rPr lang="en" sz="2900">
                <a:solidFill>
                  <a:schemeClr val="dk1"/>
                </a:solidFill>
              </a:rPr>
              <a:t>Cloud.RedHat.com</a:t>
            </a:r>
            <a:endParaRPr sz="29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6" name="Shape 346"/>
        <p:cNvGrpSpPr/>
        <p:nvPr/>
      </p:nvGrpSpPr>
      <p:grpSpPr>
        <a:xfrm>
          <a:off x="0" y="0"/>
          <a:ext cx="0" cy="0"/>
          <a:chOff x="0" y="0"/>
          <a:chExt cx="0" cy="0"/>
        </a:xfrm>
      </p:grpSpPr>
      <p:pic>
        <p:nvPicPr>
          <p:cNvPr id="347" name="Google Shape;347;p64"/>
          <p:cNvPicPr preferRelativeResize="0"/>
          <p:nvPr/>
        </p:nvPicPr>
        <p:blipFill>
          <a:blip r:embed="rId4">
            <a:alphaModFix/>
          </a:blip>
          <a:stretch>
            <a:fillRect/>
          </a:stretch>
        </p:blipFill>
        <p:spPr>
          <a:xfrm>
            <a:off x="2705212" y="704963"/>
            <a:ext cx="3733574" cy="3733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5"/>
          <p:cNvSpPr txBox="1"/>
          <p:nvPr>
            <p:ph type="title"/>
          </p:nvPr>
        </p:nvSpPr>
        <p:spPr>
          <a:xfrm>
            <a:off x="456480" y="204473"/>
            <a:ext cx="8228160" cy="858210"/>
          </a:xfrm>
          <a:prstGeom prst="rect">
            <a:avLst/>
          </a:prstGeom>
          <a:noFill/>
          <a:ln>
            <a:noFill/>
          </a:ln>
        </p:spPr>
        <p:txBody>
          <a:bodyPr anchorCtr="0" anchor="ctr" bIns="0" lIns="0" spcFirstLastPara="1" rIns="0" wrap="square" tIns="35475">
            <a:noAutofit/>
          </a:bodyPr>
          <a:lstStyle/>
          <a:p>
            <a:pPr indent="0" lvl="0" marL="0" rtl="0" algn="l">
              <a:lnSpc>
                <a:spcPct val="93000"/>
              </a:lnSpc>
              <a:spcBef>
                <a:spcPts val="0"/>
              </a:spcBef>
              <a:spcAft>
                <a:spcPts val="0"/>
              </a:spcAft>
              <a:buClr>
                <a:srgbClr val="000000"/>
              </a:buClr>
              <a:buSzPts val="4000"/>
              <a:buFont typeface="Arial"/>
              <a:buNone/>
            </a:pPr>
            <a:r>
              <a:rPr b="0" i="0" lang="en" sz="4000" u="none">
                <a:solidFill>
                  <a:srgbClr val="000000"/>
                </a:solidFill>
                <a:latin typeface="Arial"/>
                <a:ea typeface="Arial"/>
                <a:cs typeface="Arial"/>
                <a:sym typeface="Arial"/>
              </a:rPr>
              <a:t>What is Ansible?</a:t>
            </a:r>
            <a:endParaRPr sz="1300"/>
          </a:p>
        </p:txBody>
      </p:sp>
      <p:sp>
        <p:nvSpPr>
          <p:cNvPr id="353" name="Google Shape;353;p65"/>
          <p:cNvSpPr txBox="1"/>
          <p:nvPr>
            <p:ph idx="1" type="body"/>
          </p:nvPr>
        </p:nvSpPr>
        <p:spPr>
          <a:xfrm>
            <a:off x="456475" y="1062676"/>
            <a:ext cx="8228100" cy="3845700"/>
          </a:xfrm>
          <a:prstGeom prst="rect">
            <a:avLst/>
          </a:prstGeom>
          <a:noFill/>
          <a:ln>
            <a:noFill/>
          </a:ln>
        </p:spPr>
        <p:txBody>
          <a:bodyPr anchorCtr="0" anchor="t" bIns="0" lIns="0" spcFirstLastPara="1" rIns="0" wrap="square" tIns="25775">
            <a:noAutofit/>
          </a:bodyPr>
          <a:lstStyle/>
          <a:p>
            <a:pPr indent="0" lvl="0" marL="0" marR="0" rtl="0" algn="l">
              <a:lnSpc>
                <a:spcPct val="93000"/>
              </a:lnSpc>
              <a:spcBef>
                <a:spcPts val="0"/>
              </a:spcBef>
              <a:spcAft>
                <a:spcPts val="0"/>
              </a:spcAft>
              <a:buClr>
                <a:srgbClr val="000000"/>
              </a:buClr>
              <a:buSzPts val="2900"/>
              <a:buFont typeface="Arial"/>
              <a:buNone/>
            </a:pPr>
            <a:r>
              <a:rPr b="0" i="0" lang="en" sz="2900" u="none" cap="none" strike="noStrike">
                <a:solidFill>
                  <a:srgbClr val="000000"/>
                </a:solidFill>
                <a:latin typeface="Arial"/>
                <a:ea typeface="Arial"/>
                <a:cs typeface="Arial"/>
                <a:sym typeface="Arial"/>
              </a:rPr>
              <a:t>Simple, agentless automation platform that can improve your current processes, migrate apps for better optimization, and provide a single language for DevOps practices across your organization.</a:t>
            </a:r>
            <a:endParaRPr b="0" i="0" sz="2900" u="none" cap="none" strike="noStrike">
              <a:solidFill>
                <a:srgbClr val="000000"/>
              </a:solidFill>
              <a:latin typeface="Arial"/>
              <a:ea typeface="Arial"/>
              <a:cs typeface="Arial"/>
              <a:sym typeface="Arial"/>
            </a:endParaRPr>
          </a:p>
          <a:p>
            <a:pPr indent="0" lvl="0" marL="0" rtl="0" algn="l">
              <a:lnSpc>
                <a:spcPct val="93000"/>
              </a:lnSpc>
              <a:spcBef>
                <a:spcPts val="0"/>
              </a:spcBef>
              <a:spcAft>
                <a:spcPts val="0"/>
              </a:spcAft>
              <a:buClr>
                <a:schemeClr val="dk1"/>
              </a:buClr>
              <a:buSzPts val="2900"/>
              <a:buFont typeface="Arial"/>
              <a:buNone/>
            </a:pPr>
            <a:r>
              <a:rPr lang="en" sz="2900">
                <a:solidFill>
                  <a:schemeClr val="dk1"/>
                </a:solidFill>
              </a:rPr>
              <a:t>Comprised of</a:t>
            </a:r>
            <a:endParaRPr sz="1400">
              <a:solidFill>
                <a:schemeClr val="dk1"/>
              </a:solidFill>
            </a:endParaRPr>
          </a:p>
          <a:p>
            <a:pPr indent="-304800" lvl="0" marL="457200" rtl="0" algn="l">
              <a:lnSpc>
                <a:spcPct val="93000"/>
              </a:lnSpc>
              <a:spcBef>
                <a:spcPts val="0"/>
              </a:spcBef>
              <a:spcAft>
                <a:spcPts val="0"/>
              </a:spcAft>
              <a:buClr>
                <a:schemeClr val="dk1"/>
              </a:buClr>
              <a:buSzPts val="1200"/>
              <a:buFont typeface="Noto Sans Symbols"/>
              <a:buChar char="●"/>
            </a:pPr>
            <a:r>
              <a:rPr lang="en" sz="2800">
                <a:solidFill>
                  <a:schemeClr val="dk1"/>
                </a:solidFill>
              </a:rPr>
              <a:t>Cross Platform (Windows, Linux, Unix, IoT, ect.)</a:t>
            </a:r>
            <a:endParaRPr sz="1200"/>
          </a:p>
          <a:p>
            <a:pPr indent="-304800" lvl="0" marL="457200" rtl="0" algn="l">
              <a:lnSpc>
                <a:spcPct val="93000"/>
              </a:lnSpc>
              <a:spcBef>
                <a:spcPts val="0"/>
              </a:spcBef>
              <a:spcAft>
                <a:spcPts val="0"/>
              </a:spcAft>
              <a:buClr>
                <a:schemeClr val="dk1"/>
              </a:buClr>
              <a:buSzPts val="1200"/>
              <a:buFont typeface="Noto Sans Symbols"/>
              <a:buChar char="●"/>
            </a:pPr>
            <a:r>
              <a:rPr lang="en" sz="2800">
                <a:solidFill>
                  <a:schemeClr val="dk1"/>
                </a:solidFill>
              </a:rPr>
              <a:t>AD-Hoc, Playbooks, Roles, and Collections</a:t>
            </a:r>
            <a:endParaRPr sz="2800">
              <a:solidFill>
                <a:schemeClr val="dk1"/>
              </a:solidFill>
            </a:endParaRPr>
          </a:p>
          <a:p>
            <a:pPr indent="-304800" lvl="0" marL="457200" rtl="0" algn="l">
              <a:lnSpc>
                <a:spcPct val="93000"/>
              </a:lnSpc>
              <a:spcBef>
                <a:spcPts val="0"/>
              </a:spcBef>
              <a:spcAft>
                <a:spcPts val="0"/>
              </a:spcAft>
              <a:buClr>
                <a:schemeClr val="dk1"/>
              </a:buClr>
              <a:buSzPts val="1200"/>
              <a:buFont typeface="Noto Sans Symbols"/>
              <a:buChar char="●"/>
            </a:pPr>
            <a:r>
              <a:rPr lang="en" sz="2800">
                <a:solidFill>
                  <a:schemeClr val="dk1"/>
                </a:solidFill>
              </a:rPr>
              <a:t>What is Galaxy?</a:t>
            </a:r>
            <a:endParaRPr sz="2800">
              <a:solidFill>
                <a:schemeClr val="dk1"/>
              </a:solidFill>
            </a:endParaRPr>
          </a:p>
          <a:p>
            <a:pPr indent="-304800" lvl="0" marL="457200" rtl="0" algn="l">
              <a:lnSpc>
                <a:spcPct val="93000"/>
              </a:lnSpc>
              <a:spcBef>
                <a:spcPts val="0"/>
              </a:spcBef>
              <a:spcAft>
                <a:spcPts val="0"/>
              </a:spcAft>
              <a:buClr>
                <a:schemeClr val="dk1"/>
              </a:buClr>
              <a:buSzPts val="1200"/>
              <a:buFont typeface="Noto Sans Symbols"/>
              <a:buChar char="●"/>
            </a:pPr>
            <a:r>
              <a:rPr lang="en" sz="2800">
                <a:solidFill>
                  <a:schemeClr val="dk1"/>
                </a:solidFill>
              </a:rPr>
              <a:t>Cloud.RedHat.com</a:t>
            </a:r>
            <a:endParaRPr sz="2800">
              <a:solidFill>
                <a:schemeClr val="dk1"/>
              </a:solidFill>
            </a:endParaRPr>
          </a:p>
          <a:p>
            <a:pPr indent="0" lvl="0" marL="0" marR="0" rtl="0" algn="l">
              <a:lnSpc>
                <a:spcPct val="93000"/>
              </a:lnSpc>
              <a:spcBef>
                <a:spcPts val="0"/>
              </a:spcBef>
              <a:spcAft>
                <a:spcPts val="0"/>
              </a:spcAft>
              <a:buClr>
                <a:srgbClr val="000000"/>
              </a:buClr>
              <a:buSzPts val="2900"/>
              <a:buFont typeface="Arial"/>
              <a:buNone/>
            </a:pPr>
            <a:r>
              <a:rPr b="0" i="0" lang="en" sz="2900" u="none" cap="none" strike="noStrike">
                <a:solidFill>
                  <a:srgbClr val="000000"/>
                </a:solidFill>
                <a:latin typeface="Arial"/>
                <a:ea typeface="Arial"/>
                <a:cs typeface="Arial"/>
                <a:sym typeface="Arial"/>
              </a:rPr>
              <a:t> </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6"/>
          <p:cNvSpPr txBox="1"/>
          <p:nvPr>
            <p:ph idx="4294967295" type="title"/>
          </p:nvPr>
        </p:nvSpPr>
        <p:spPr>
          <a:xfrm>
            <a:off x="456480" y="204473"/>
            <a:ext cx="8228160" cy="858210"/>
          </a:xfrm>
          <a:prstGeom prst="rect">
            <a:avLst/>
          </a:prstGeom>
          <a:noFill/>
          <a:ln>
            <a:noFill/>
          </a:ln>
        </p:spPr>
        <p:txBody>
          <a:bodyPr anchorCtr="0" anchor="ctr" bIns="0" lIns="0" spcFirstLastPara="1" rIns="0" wrap="square" tIns="35475">
            <a:noAutofit/>
          </a:bodyPr>
          <a:lstStyle/>
          <a:p>
            <a:pPr indent="0" lvl="0" marL="0" marR="0" rtl="0" algn="ctr">
              <a:lnSpc>
                <a:spcPct val="93000"/>
              </a:lnSpc>
              <a:spcBef>
                <a:spcPts val="0"/>
              </a:spcBef>
              <a:spcAft>
                <a:spcPts val="0"/>
              </a:spcAft>
              <a:buClr>
                <a:srgbClr val="000000"/>
              </a:buClr>
              <a:buSzPts val="4000"/>
              <a:buFont typeface="Arial"/>
              <a:buNone/>
            </a:pPr>
            <a:r>
              <a:rPr b="0" i="0" lang="en" sz="3700" u="none" cap="none" strike="noStrike">
                <a:solidFill>
                  <a:srgbClr val="000000"/>
                </a:solidFill>
                <a:latin typeface="Arial"/>
                <a:ea typeface="Arial"/>
                <a:cs typeface="Arial"/>
                <a:sym typeface="Arial"/>
              </a:rPr>
              <a:t>What </a:t>
            </a:r>
            <a:r>
              <a:rPr lang="en" sz="3700">
                <a:solidFill>
                  <a:srgbClr val="000000"/>
                </a:solidFill>
              </a:rPr>
              <a:t>D</a:t>
            </a:r>
            <a:r>
              <a:rPr b="0" i="0" lang="en" sz="3700" u="none" cap="none" strike="noStrike">
                <a:solidFill>
                  <a:srgbClr val="000000"/>
                </a:solidFill>
                <a:latin typeface="Arial"/>
                <a:ea typeface="Arial"/>
                <a:cs typeface="Arial"/>
                <a:sym typeface="Arial"/>
              </a:rPr>
              <a:t>oes </a:t>
            </a:r>
            <a:r>
              <a:rPr lang="en" sz="3700">
                <a:solidFill>
                  <a:srgbClr val="000000"/>
                </a:solidFill>
              </a:rPr>
              <a:t>t</a:t>
            </a:r>
            <a:r>
              <a:rPr b="0" i="0" lang="en" sz="3700" u="none" cap="none" strike="noStrike">
                <a:solidFill>
                  <a:srgbClr val="000000"/>
                </a:solidFill>
                <a:latin typeface="Arial"/>
                <a:ea typeface="Arial"/>
                <a:cs typeface="Arial"/>
                <a:sym typeface="Arial"/>
              </a:rPr>
              <a:t>he </a:t>
            </a:r>
            <a:r>
              <a:rPr lang="en" sz="3700">
                <a:solidFill>
                  <a:srgbClr val="000000"/>
                </a:solidFill>
              </a:rPr>
              <a:t>E</a:t>
            </a:r>
            <a:r>
              <a:rPr b="0" i="0" lang="en" sz="3700" u="none" cap="none" strike="noStrike">
                <a:solidFill>
                  <a:srgbClr val="000000"/>
                </a:solidFill>
                <a:latin typeface="Arial"/>
                <a:ea typeface="Arial"/>
                <a:cs typeface="Arial"/>
                <a:sym typeface="Arial"/>
              </a:rPr>
              <a:t>nvironment </a:t>
            </a:r>
            <a:r>
              <a:rPr lang="en" sz="3700">
                <a:solidFill>
                  <a:srgbClr val="000000"/>
                </a:solidFill>
              </a:rPr>
              <a:t>L</a:t>
            </a:r>
            <a:r>
              <a:rPr b="0" i="0" lang="en" sz="3700" u="none" cap="none" strike="noStrike">
                <a:solidFill>
                  <a:srgbClr val="000000"/>
                </a:solidFill>
                <a:latin typeface="Arial"/>
                <a:ea typeface="Arial"/>
                <a:cs typeface="Arial"/>
                <a:sym typeface="Arial"/>
              </a:rPr>
              <a:t>ook </a:t>
            </a:r>
            <a:r>
              <a:rPr lang="en" sz="3700">
                <a:solidFill>
                  <a:srgbClr val="000000"/>
                </a:solidFill>
              </a:rPr>
              <a:t>L</a:t>
            </a:r>
            <a:r>
              <a:rPr b="0" i="0" lang="en" sz="3700" u="none" cap="none" strike="noStrike">
                <a:solidFill>
                  <a:srgbClr val="000000"/>
                </a:solidFill>
                <a:latin typeface="Arial"/>
                <a:ea typeface="Arial"/>
                <a:cs typeface="Arial"/>
                <a:sym typeface="Arial"/>
              </a:rPr>
              <a:t>ike </a:t>
            </a:r>
            <a:endParaRPr sz="1000"/>
          </a:p>
        </p:txBody>
      </p:sp>
      <p:pic>
        <p:nvPicPr>
          <p:cNvPr id="359" name="Google Shape;359;p66"/>
          <p:cNvPicPr preferRelativeResize="0"/>
          <p:nvPr/>
        </p:nvPicPr>
        <p:blipFill>
          <a:blip r:embed="rId4">
            <a:alphaModFix/>
          </a:blip>
          <a:stretch>
            <a:fillRect/>
          </a:stretch>
        </p:blipFill>
        <p:spPr>
          <a:xfrm>
            <a:off x="1891275" y="987775"/>
            <a:ext cx="5166850" cy="3850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7"/>
          <p:cNvSpPr txBox="1"/>
          <p:nvPr>
            <p:ph idx="4294967295" type="title"/>
          </p:nvPr>
        </p:nvSpPr>
        <p:spPr>
          <a:xfrm>
            <a:off x="433275" y="-152875"/>
            <a:ext cx="8228100" cy="855600"/>
          </a:xfrm>
          <a:prstGeom prst="rect">
            <a:avLst/>
          </a:prstGeom>
          <a:noFill/>
          <a:ln>
            <a:noFill/>
          </a:ln>
        </p:spPr>
        <p:txBody>
          <a:bodyPr anchorCtr="0" anchor="ctr" bIns="0" lIns="0" spcFirstLastPara="1" rIns="0" wrap="square" tIns="35475">
            <a:noAutofit/>
          </a:bodyPr>
          <a:lstStyle/>
          <a:p>
            <a:pPr indent="0" lvl="0" marL="0" marR="0" rtl="0" algn="ctr">
              <a:lnSpc>
                <a:spcPct val="93000"/>
              </a:lnSpc>
              <a:spcBef>
                <a:spcPts val="0"/>
              </a:spcBef>
              <a:spcAft>
                <a:spcPts val="0"/>
              </a:spcAft>
              <a:buClr>
                <a:srgbClr val="000000"/>
              </a:buClr>
              <a:buSzPts val="4000"/>
              <a:buFont typeface="Arial"/>
              <a:buNone/>
            </a:pPr>
            <a:r>
              <a:rPr lang="en" sz="3700">
                <a:solidFill>
                  <a:srgbClr val="000000"/>
                </a:solidFill>
              </a:rPr>
              <a:t>Or Like This</a:t>
            </a:r>
            <a:r>
              <a:rPr b="0" i="0" lang="en" sz="3700" u="none" cap="none" strike="noStrike">
                <a:solidFill>
                  <a:srgbClr val="000000"/>
                </a:solidFill>
                <a:latin typeface="Arial"/>
                <a:ea typeface="Arial"/>
                <a:cs typeface="Arial"/>
                <a:sym typeface="Arial"/>
              </a:rPr>
              <a:t> </a:t>
            </a:r>
            <a:endParaRPr sz="1000"/>
          </a:p>
        </p:txBody>
      </p:sp>
      <p:pic>
        <p:nvPicPr>
          <p:cNvPr id="365" name="Google Shape;365;p67"/>
          <p:cNvPicPr preferRelativeResize="0"/>
          <p:nvPr/>
        </p:nvPicPr>
        <p:blipFill rotWithShape="1">
          <a:blip r:embed="rId3">
            <a:alphaModFix/>
          </a:blip>
          <a:srcRect b="3287" l="2102" r="1872" t="3594"/>
          <a:stretch/>
        </p:blipFill>
        <p:spPr>
          <a:xfrm>
            <a:off x="724925" y="498075"/>
            <a:ext cx="7234425" cy="4467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FY18 - Management - Basic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