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3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21" y="3257550"/>
            <a:ext cx="8651403" cy="3009899"/>
          </a:xfrm>
          <a:prstGeom prst="rect">
            <a:avLst/>
          </a:prstGeom>
        </p:spPr>
      </p:pic>
      <p:pic>
        <p:nvPicPr>
          <p:cNvPr id="1026" name="Picture 2" descr="https://www.mathworks.com/help/mpc/ref/acc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72" y="584867"/>
            <a:ext cx="4854575" cy="224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149" y="584867"/>
            <a:ext cx="517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/>
              <a:t>The </a:t>
            </a:r>
            <a:r>
              <a:rPr lang="en-US" sz="1600" dirty="0" smtClean="0"/>
              <a:t>adaptive </a:t>
            </a:r>
            <a:r>
              <a:rPr lang="en-US" sz="1600" dirty="0"/>
              <a:t>cruise control (ACC) system that tracks a set velocity and maintains a safe distance from a lead vehicle by adjusting the longitudinal acceleration of an ego vehicle.</a:t>
            </a:r>
          </a:p>
        </p:txBody>
      </p:sp>
    </p:spTree>
    <p:extLst>
      <p:ext uri="{BB962C8B-B14F-4D97-AF65-F5344CB8AC3E}">
        <p14:creationId xmlns:p14="http://schemas.microsoft.com/office/powerpoint/2010/main" val="2495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88" y="2200275"/>
            <a:ext cx="7155595" cy="41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Yang</dc:creator>
  <cp:lastModifiedBy>Xiaodong Yang</cp:lastModifiedBy>
  <cp:revision>2</cp:revision>
  <dcterms:created xsi:type="dcterms:W3CDTF">2018-11-14T17:51:31Z</dcterms:created>
  <dcterms:modified xsi:type="dcterms:W3CDTF">2018-11-14T18:02:59Z</dcterms:modified>
</cp:coreProperties>
</file>