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1" autoAdjust="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6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9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2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5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7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4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3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6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1F1B7-228A-4414-81EC-80AB61B5D34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2031-20E6-4151-A6A0-79FA63BC9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3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mathworks.com/help/mpc/ref/acc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26" y="1641646"/>
            <a:ext cx="4141357" cy="191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5426" y="542133"/>
            <a:ext cx="43001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Adaptive Cruise Control System:</a:t>
            </a:r>
            <a:endParaRPr lang="en-US" altLang="zh-CN" sz="1600" b="1" dirty="0" smtClean="0"/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tracks </a:t>
            </a:r>
            <a:r>
              <a:rPr lang="en-US" sz="1600" dirty="0"/>
              <a:t>a set </a:t>
            </a:r>
            <a:r>
              <a:rPr lang="en-US" sz="1600" dirty="0" smtClean="0"/>
              <a:t>velocity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maintains </a:t>
            </a:r>
            <a:r>
              <a:rPr lang="en-US" sz="1600" dirty="0"/>
              <a:t>a </a:t>
            </a:r>
            <a:r>
              <a:rPr lang="en-US" sz="1600" dirty="0" smtClean="0"/>
              <a:t>safe distance</a:t>
            </a: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4916329" y="3135901"/>
            <a:ext cx="7146361" cy="3734144"/>
            <a:chOff x="3090111" y="1304292"/>
            <a:chExt cx="7788024" cy="4153059"/>
          </a:xfrm>
        </p:grpSpPr>
        <p:grpSp>
          <p:nvGrpSpPr>
            <p:cNvPr id="7" name="Group 6"/>
            <p:cNvGrpSpPr/>
            <p:nvPr/>
          </p:nvGrpSpPr>
          <p:grpSpPr>
            <a:xfrm>
              <a:off x="3140257" y="1304292"/>
              <a:ext cx="7737878" cy="4153059"/>
              <a:chOff x="5626005" y="1890218"/>
              <a:chExt cx="7737878" cy="4153059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0194" y="1890218"/>
                <a:ext cx="6483689" cy="4153059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6005" y="3340045"/>
                <a:ext cx="1681972" cy="1253407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6005" y="4596488"/>
                <a:ext cx="1680317" cy="1221522"/>
              </a:xfrm>
              <a:prstGeom prst="rect">
                <a:avLst/>
              </a:prstGeom>
            </p:spPr>
          </p:pic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111" y="1582087"/>
              <a:ext cx="1730464" cy="116899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234626" y="2638424"/>
              <a:ext cx="499929" cy="2363301"/>
              <a:chOff x="5234626" y="2638424"/>
              <a:chExt cx="499929" cy="236330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234626" y="2638424"/>
                <a:ext cx="499929" cy="541827"/>
              </a:xfrm>
              <a:prstGeom prst="rect">
                <a:avLst/>
              </a:prstGeom>
              <a:solidFill>
                <a:schemeClr val="bg1">
                  <a:lumMod val="95000"/>
                  <a:alpha val="22000"/>
                </a:schemeClr>
              </a:solidFill>
              <a:ln w="31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34626" y="3555682"/>
                <a:ext cx="356549" cy="537687"/>
              </a:xfrm>
              <a:prstGeom prst="rect">
                <a:avLst/>
              </a:prstGeom>
              <a:solidFill>
                <a:schemeClr val="bg1">
                  <a:lumMod val="95000"/>
                  <a:alpha val="22000"/>
                </a:schemeClr>
              </a:solidFill>
              <a:ln w="31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234626" y="4464038"/>
                <a:ext cx="299399" cy="537687"/>
              </a:xfrm>
              <a:prstGeom prst="rect">
                <a:avLst/>
              </a:prstGeom>
              <a:solidFill>
                <a:schemeClr val="bg1">
                  <a:lumMod val="95000"/>
                  <a:alpha val="22000"/>
                </a:schemeClr>
              </a:solidFill>
              <a:ln w="31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 flipH="1" flipV="1">
              <a:off x="4682836" y="2410691"/>
              <a:ext cx="551790" cy="340392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lgDash"/>
              <a:headEnd w="sm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684092" y="3351654"/>
              <a:ext cx="551790" cy="340392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lgDash"/>
              <a:headEnd w="sm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4682836" y="4576781"/>
              <a:ext cx="551790" cy="28281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lgDash"/>
              <a:headEnd w="sm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58466" y="3782298"/>
                <a:ext cx="4394046" cy="3001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600" b="1" dirty="0" smtClean="0"/>
                  <a:t>Specification: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≥ </m:t>
                      </m:r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𝑠𝑎𝑓𝑒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 smtClean="0"/>
              </a:p>
              <a:p>
                <a:pPr algn="just"/>
                <a:r>
                  <a:rPr lang="en-US" sz="1600" dirty="0"/>
                  <a:t>w</a:t>
                </a:r>
                <a:r>
                  <a:rPr lang="en-US" sz="1600" dirty="0" smtClean="0"/>
                  <a:t>here </a:t>
                </a:r>
              </a:p>
              <a:p>
                <a:pPr marL="285750" indent="-28575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𝑒𝑓𝑎𝑢𝑙𝑡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𝑒𝑔𝑜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marL="285750" indent="-28575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 smtClean="0"/>
                  <a:t> is the relative distance</a:t>
                </a:r>
              </a:p>
              <a:p>
                <a:pPr marL="285750" indent="-28575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𝑒𝑓𝑎𝑢𝑙𝑡</m:t>
                        </m:r>
                      </m:sub>
                    </m:sSub>
                  </m:oMath>
                </a14:m>
                <a:r>
                  <a:rPr lang="en-US" sz="1600" dirty="0" smtClean="0"/>
                  <a:t> is the standstill default spacing</a:t>
                </a:r>
              </a:p>
              <a:p>
                <a:pPr marL="285750" indent="-28575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sz="1600" dirty="0" smtClean="0"/>
                  <a:t> is time gap between the vehicles</a:t>
                </a:r>
              </a:p>
              <a:p>
                <a:pPr marL="285750" indent="-28575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𝑒𝑔𝑜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 is velocity of the ego car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66" y="3782298"/>
                <a:ext cx="4394046" cy="3001014"/>
              </a:xfrm>
              <a:prstGeom prst="rect">
                <a:avLst/>
              </a:prstGeom>
              <a:blipFill>
                <a:blip r:embed="rId7"/>
                <a:stretch>
                  <a:fillRect l="-693" t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8256" y="653618"/>
            <a:ext cx="7109301" cy="265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Xiaodong Yang</dc:creator>
  <cp:lastModifiedBy>Xiaodong Yang</cp:lastModifiedBy>
  <cp:revision>39</cp:revision>
  <dcterms:created xsi:type="dcterms:W3CDTF">2018-11-14T17:51:31Z</dcterms:created>
  <dcterms:modified xsi:type="dcterms:W3CDTF">2018-11-14T21:13:17Z</dcterms:modified>
</cp:coreProperties>
</file>