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1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image" Target="../media/image2.svg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2" Type="http://schemas.openxmlformats.org/officeDocument/2006/relationships/tags" Target="../tags/tag13.xml"/><Relationship Id="rId21" Type="http://schemas.openxmlformats.org/officeDocument/2006/relationships/tags" Target="../tags/tag12.xml"/><Relationship Id="rId20" Type="http://schemas.openxmlformats.org/officeDocument/2006/relationships/tags" Target="../tags/tag11.xml"/><Relationship Id="rId2" Type="http://schemas.openxmlformats.org/officeDocument/2006/relationships/tags" Target="../tags/tag1.xml"/><Relationship Id="rId19" Type="http://schemas.openxmlformats.org/officeDocument/2006/relationships/tags" Target="../tags/tag10.xml"/><Relationship Id="rId18" Type="http://schemas.openxmlformats.org/officeDocument/2006/relationships/tags" Target="../tags/tag9.xml"/><Relationship Id="rId17" Type="http://schemas.openxmlformats.org/officeDocument/2006/relationships/image" Target="../media/image8.svg"/><Relationship Id="rId16" Type="http://schemas.openxmlformats.org/officeDocument/2006/relationships/image" Target="../media/image7.png"/><Relationship Id="rId15" Type="http://schemas.openxmlformats.org/officeDocument/2006/relationships/tags" Target="../tags/tag8.xml"/><Relationship Id="rId14" Type="http://schemas.openxmlformats.org/officeDocument/2006/relationships/image" Target="../media/image6.svg"/><Relationship Id="rId13" Type="http://schemas.openxmlformats.org/officeDocument/2006/relationships/image" Target="../media/image5.png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image" Target="../media/image4.sv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tags" Target="../tags/tag18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image" Target="../media/image8.svg"/><Relationship Id="rId12" Type="http://schemas.openxmlformats.org/officeDocument/2006/relationships/image" Target="../media/image7.png"/><Relationship Id="rId11" Type="http://schemas.openxmlformats.org/officeDocument/2006/relationships/tags" Target="../tags/tag23.xml"/><Relationship Id="rId10" Type="http://schemas.openxmlformats.org/officeDocument/2006/relationships/image" Target="../media/image6.sv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1.xml"/><Relationship Id="rId7" Type="http://schemas.openxmlformats.org/officeDocument/2006/relationships/image" Target="../media/image2.svg"/><Relationship Id="rId6" Type="http://schemas.openxmlformats.org/officeDocument/2006/relationships/image" Target="../media/image1.png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27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image" Target="../media/image8.svg"/><Relationship Id="rId15" Type="http://schemas.openxmlformats.org/officeDocument/2006/relationships/image" Target="../media/image7.png"/><Relationship Id="rId14" Type="http://schemas.openxmlformats.org/officeDocument/2006/relationships/tags" Target="../tags/tag33.xml"/><Relationship Id="rId13" Type="http://schemas.openxmlformats.org/officeDocument/2006/relationships/image" Target="../media/image6.svg"/><Relationship Id="rId12" Type="http://schemas.openxmlformats.org/officeDocument/2006/relationships/image" Target="../media/image5.png"/><Relationship Id="rId11" Type="http://schemas.openxmlformats.org/officeDocument/2006/relationships/tags" Target="../tags/tag32.xml"/><Relationship Id="rId10" Type="http://schemas.openxmlformats.org/officeDocument/2006/relationships/image" Target="../media/image4.sv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tags" Target="../tags/tag39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tags" Target="../tags/tag4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tags" Target="../tags/tag72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81.xml"/><Relationship Id="rId7" Type="http://schemas.openxmlformats.org/officeDocument/2006/relationships/image" Target="../media/image8.svg"/><Relationship Id="rId6" Type="http://schemas.openxmlformats.org/officeDocument/2006/relationships/image" Target="../media/image7.png"/><Relationship Id="rId5" Type="http://schemas.openxmlformats.org/officeDocument/2006/relationships/tags" Target="../tags/tag80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1" Type="http://schemas.openxmlformats.org/officeDocument/2006/relationships/tags" Target="../tags/tag90.xml"/><Relationship Id="rId20" Type="http://schemas.openxmlformats.org/officeDocument/2006/relationships/tags" Target="../tags/tag89.xml"/><Relationship Id="rId2" Type="http://schemas.openxmlformats.org/officeDocument/2006/relationships/tags" Target="../tags/tag79.xml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image" Target="../media/image4.svg"/><Relationship Id="rId12" Type="http://schemas.openxmlformats.org/officeDocument/2006/relationships/image" Target="../media/image3.png"/><Relationship Id="rId11" Type="http://schemas.openxmlformats.org/officeDocument/2006/relationships/tags" Target="../tags/tag82.xml"/><Relationship Id="rId10" Type="http://schemas.openxmlformats.org/officeDocument/2006/relationships/image" Target="../media/image2.sv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>
            <a:off x="247650" y="1984375"/>
            <a:ext cx="11997690" cy="4866005"/>
          </a:xfrm>
          <a:custGeom>
            <a:avLst/>
            <a:gdLst>
              <a:gd name="connsiteX0" fmla="*/ 12 w 18894"/>
              <a:gd name="connsiteY0" fmla="*/ 3352 h 7663"/>
              <a:gd name="connsiteX1" fmla="*/ 6330 w 18894"/>
              <a:gd name="connsiteY1" fmla="*/ 2960 h 7663"/>
              <a:gd name="connsiteX2" fmla="*/ 13261 w 18894"/>
              <a:gd name="connsiteY2" fmla="*/ 5282 h 7663"/>
              <a:gd name="connsiteX3" fmla="*/ 17566 w 18894"/>
              <a:gd name="connsiteY3" fmla="*/ 887 h 7663"/>
              <a:gd name="connsiteX4" fmla="*/ 18497 w 18894"/>
              <a:gd name="connsiteY4" fmla="*/ 1777 h 7663"/>
              <a:gd name="connsiteX5" fmla="*/ 17867 w 18894"/>
              <a:gd name="connsiteY5" fmla="*/ 3998 h 7663"/>
              <a:gd name="connsiteX6" fmla="*/ 18819 w 18894"/>
              <a:gd name="connsiteY6" fmla="*/ 4251 h 7663"/>
              <a:gd name="connsiteX7" fmla="*/ 18618 w 18894"/>
              <a:gd name="connsiteY7" fmla="*/ 7463 h 7663"/>
              <a:gd name="connsiteX8" fmla="*/ 16920 w 18894"/>
              <a:gd name="connsiteY8" fmla="*/ 7044 h 7663"/>
              <a:gd name="connsiteX9" fmla="*/ 12685 w 18894"/>
              <a:gd name="connsiteY9" fmla="*/ 7659 h 7663"/>
              <a:gd name="connsiteX10" fmla="*/ 5994 w 18894"/>
              <a:gd name="connsiteY10" fmla="*/ 7409 h 7663"/>
              <a:gd name="connsiteX11" fmla="*/ 1824 w 18894"/>
              <a:gd name="connsiteY11" fmla="*/ 7453 h 7663"/>
              <a:gd name="connsiteX12" fmla="*/ 12 w 18894"/>
              <a:gd name="connsiteY12" fmla="*/ 3352 h 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94" h="7663">
                <a:moveTo>
                  <a:pt x="12" y="3352"/>
                </a:moveTo>
                <a:cubicBezTo>
                  <a:pt x="698" y="1764"/>
                  <a:pt x="4860" y="2840"/>
                  <a:pt x="6330" y="2960"/>
                </a:cubicBezTo>
                <a:cubicBezTo>
                  <a:pt x="7800" y="3080"/>
                  <a:pt x="11388" y="5628"/>
                  <a:pt x="13261" y="5282"/>
                </a:cubicBezTo>
                <a:cubicBezTo>
                  <a:pt x="16636" y="4307"/>
                  <a:pt x="17161" y="-2368"/>
                  <a:pt x="17566" y="887"/>
                </a:cubicBezTo>
                <a:cubicBezTo>
                  <a:pt x="18398" y="420"/>
                  <a:pt x="18605" y="751"/>
                  <a:pt x="18497" y="1777"/>
                </a:cubicBezTo>
                <a:cubicBezTo>
                  <a:pt x="18427" y="2378"/>
                  <a:pt x="18241" y="1943"/>
                  <a:pt x="17867" y="3998"/>
                </a:cubicBezTo>
                <a:cubicBezTo>
                  <a:pt x="18093" y="4658"/>
                  <a:pt x="18857" y="3826"/>
                  <a:pt x="18819" y="4251"/>
                </a:cubicBezTo>
                <a:cubicBezTo>
                  <a:pt x="18944" y="4829"/>
                  <a:pt x="18935" y="6998"/>
                  <a:pt x="18618" y="7463"/>
                </a:cubicBezTo>
                <a:cubicBezTo>
                  <a:pt x="18302" y="7929"/>
                  <a:pt x="19003" y="7077"/>
                  <a:pt x="16920" y="7044"/>
                </a:cubicBezTo>
                <a:cubicBezTo>
                  <a:pt x="15931" y="7077"/>
                  <a:pt x="14485" y="7622"/>
                  <a:pt x="12685" y="7659"/>
                </a:cubicBezTo>
                <a:cubicBezTo>
                  <a:pt x="7524" y="7661"/>
                  <a:pt x="9189" y="7710"/>
                  <a:pt x="5994" y="7409"/>
                </a:cubicBezTo>
                <a:cubicBezTo>
                  <a:pt x="3486" y="7256"/>
                  <a:pt x="3069" y="7498"/>
                  <a:pt x="1824" y="7453"/>
                </a:cubicBezTo>
                <a:cubicBezTo>
                  <a:pt x="1196" y="6933"/>
                  <a:pt x="-141" y="7632"/>
                  <a:pt x="12" y="3352"/>
                </a:cubicBezTo>
                <a:close/>
              </a:path>
            </a:pathLst>
          </a:custGeom>
          <a:gradFill>
            <a:gsLst>
              <a:gs pos="51000">
                <a:schemeClr val="accent6">
                  <a:alpha val="28000"/>
                </a:schemeClr>
              </a:gs>
              <a:gs pos="7000">
                <a:schemeClr val="bg1">
                  <a:alpha val="49000"/>
                </a:schemeClr>
              </a:gs>
              <a:gs pos="93000">
                <a:schemeClr val="accent6">
                  <a:alpha val="19000"/>
                </a:schemeClr>
              </a:gs>
              <a:gs pos="75000">
                <a:schemeClr val="accent6">
                  <a:alpha val="67000"/>
                </a:schemeClr>
              </a:gs>
              <a:gs pos="100000">
                <a:schemeClr val="tx1">
                  <a:alpha val="0"/>
                </a:schemeClr>
              </a:gs>
            </a:gsLst>
            <a:lin ang="60000" scaled="0"/>
          </a:gradFill>
          <a:effectLst>
            <a:softEdge rad="469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>
            <a:off x="1536700" y="155575"/>
            <a:ext cx="10349865" cy="5590540"/>
          </a:xfrm>
          <a:custGeom>
            <a:avLst/>
            <a:gdLst>
              <a:gd name="connsiteX0" fmla="*/ 212 w 16298"/>
              <a:gd name="connsiteY0" fmla="*/ 4000 h 8803"/>
              <a:gd name="connsiteX1" fmla="*/ 5867 w 16298"/>
              <a:gd name="connsiteY1" fmla="*/ 4237 h 8803"/>
              <a:gd name="connsiteX2" fmla="*/ 10307 w 16298"/>
              <a:gd name="connsiteY2" fmla="*/ 2456 h 8803"/>
              <a:gd name="connsiteX3" fmla="*/ 12768 w 16298"/>
              <a:gd name="connsiteY3" fmla="*/ 1273 h 8803"/>
              <a:gd name="connsiteX4" fmla="*/ 14207 w 16298"/>
              <a:gd name="connsiteY4" fmla="*/ 22 h 8803"/>
              <a:gd name="connsiteX5" fmla="*/ 15759 w 16298"/>
              <a:gd name="connsiteY5" fmla="*/ 1624 h 8803"/>
              <a:gd name="connsiteX6" fmla="*/ 14227 w 16298"/>
              <a:gd name="connsiteY6" fmla="*/ 5898 h 8803"/>
              <a:gd name="connsiteX7" fmla="*/ 10450 w 16298"/>
              <a:gd name="connsiteY7" fmla="*/ 8803 h 8803"/>
              <a:gd name="connsiteX8" fmla="*/ 3812 w 16298"/>
              <a:gd name="connsiteY8" fmla="*/ 6100 h 8803"/>
              <a:gd name="connsiteX9" fmla="*/ 212 w 16298"/>
              <a:gd name="connsiteY9" fmla="*/ 4000 h 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299" h="8804">
                <a:moveTo>
                  <a:pt x="212" y="4000"/>
                </a:moveTo>
                <a:cubicBezTo>
                  <a:pt x="812" y="3026"/>
                  <a:pt x="4781" y="5050"/>
                  <a:pt x="5867" y="4237"/>
                </a:cubicBezTo>
                <a:cubicBezTo>
                  <a:pt x="6953" y="3424"/>
                  <a:pt x="8298" y="2757"/>
                  <a:pt x="10307" y="2456"/>
                </a:cubicBezTo>
                <a:cubicBezTo>
                  <a:pt x="11598" y="1722"/>
                  <a:pt x="10473" y="1154"/>
                  <a:pt x="12768" y="1273"/>
                </a:cubicBezTo>
                <a:cubicBezTo>
                  <a:pt x="13758" y="973"/>
                  <a:pt x="12513" y="55"/>
                  <a:pt x="14207" y="22"/>
                </a:cubicBezTo>
                <a:cubicBezTo>
                  <a:pt x="17774" y="-141"/>
                  <a:pt x="15680" y="601"/>
                  <a:pt x="15759" y="1624"/>
                </a:cubicBezTo>
                <a:cubicBezTo>
                  <a:pt x="14493" y="3968"/>
                  <a:pt x="14861" y="4428"/>
                  <a:pt x="14227" y="5898"/>
                </a:cubicBezTo>
                <a:cubicBezTo>
                  <a:pt x="13576" y="6893"/>
                  <a:pt x="13023" y="8787"/>
                  <a:pt x="10450" y="8803"/>
                </a:cubicBezTo>
                <a:cubicBezTo>
                  <a:pt x="7877" y="8819"/>
                  <a:pt x="5880" y="6197"/>
                  <a:pt x="3812" y="6100"/>
                </a:cubicBezTo>
                <a:cubicBezTo>
                  <a:pt x="2252" y="5845"/>
                  <a:pt x="-835" y="5170"/>
                  <a:pt x="212" y="4000"/>
                </a:cubicBezTo>
                <a:close/>
              </a:path>
            </a:pathLst>
          </a:custGeom>
          <a:gradFill>
            <a:gsLst>
              <a:gs pos="43000">
                <a:schemeClr val="bg2">
                  <a:alpha val="0"/>
                </a:schemeClr>
              </a:gs>
              <a:gs pos="88000">
                <a:schemeClr val="accent1"/>
              </a:gs>
            </a:gsLst>
            <a:lin ang="3780000" scaled="0"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任意多边形 9"/>
          <p:cNvSpPr/>
          <p:nvPr>
            <p:custDataLst>
              <p:tags r:id="rId4"/>
            </p:custDataLst>
          </p:nvPr>
        </p:nvSpPr>
        <p:spPr>
          <a:xfrm>
            <a:off x="3759835" y="2243455"/>
            <a:ext cx="6950710" cy="3587750"/>
          </a:xfrm>
          <a:custGeom>
            <a:avLst/>
            <a:gdLst>
              <a:gd name="connsiteX0" fmla="*/ 374 w 10945"/>
              <a:gd name="connsiteY0" fmla="*/ 1010 h 5649"/>
              <a:gd name="connsiteX1" fmla="*/ 3387 w 10945"/>
              <a:gd name="connsiteY1" fmla="*/ 1077 h 5649"/>
              <a:gd name="connsiteX2" fmla="*/ 7812 w 10945"/>
              <a:gd name="connsiteY2" fmla="*/ 3972 h 5649"/>
              <a:gd name="connsiteX3" fmla="*/ 10153 w 10945"/>
              <a:gd name="connsiteY3" fmla="*/ 354 h 5649"/>
              <a:gd name="connsiteX4" fmla="*/ 10918 w 10945"/>
              <a:gd name="connsiteY4" fmla="*/ 579 h 5649"/>
              <a:gd name="connsiteX5" fmla="*/ 10438 w 10945"/>
              <a:gd name="connsiteY5" fmla="*/ 2799 h 5649"/>
              <a:gd name="connsiteX6" fmla="*/ 7284 w 10945"/>
              <a:gd name="connsiteY6" fmla="*/ 5649 h 5649"/>
              <a:gd name="connsiteX7" fmla="*/ 1887 w 10945"/>
              <a:gd name="connsiteY7" fmla="*/ 2536 h 5649"/>
              <a:gd name="connsiteX8" fmla="*/ 374 w 10945"/>
              <a:gd name="connsiteY8" fmla="*/ 1010 h 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6" h="5650">
                <a:moveTo>
                  <a:pt x="374" y="1010"/>
                </a:moveTo>
                <a:cubicBezTo>
                  <a:pt x="716" y="188"/>
                  <a:pt x="1647" y="162"/>
                  <a:pt x="3387" y="1077"/>
                </a:cubicBezTo>
                <a:cubicBezTo>
                  <a:pt x="5127" y="1992"/>
                  <a:pt x="6156" y="3930"/>
                  <a:pt x="7812" y="3972"/>
                </a:cubicBezTo>
                <a:cubicBezTo>
                  <a:pt x="11353" y="2336"/>
                  <a:pt x="9838" y="789"/>
                  <a:pt x="10153" y="354"/>
                </a:cubicBezTo>
                <a:cubicBezTo>
                  <a:pt x="10453" y="159"/>
                  <a:pt x="10839" y="-444"/>
                  <a:pt x="10918" y="579"/>
                </a:cubicBezTo>
                <a:cubicBezTo>
                  <a:pt x="11053" y="1180"/>
                  <a:pt x="10663" y="1720"/>
                  <a:pt x="10438" y="2799"/>
                </a:cubicBezTo>
                <a:cubicBezTo>
                  <a:pt x="9787" y="3794"/>
                  <a:pt x="9857" y="5633"/>
                  <a:pt x="7284" y="5649"/>
                </a:cubicBezTo>
                <a:cubicBezTo>
                  <a:pt x="4711" y="5665"/>
                  <a:pt x="3955" y="2633"/>
                  <a:pt x="1887" y="2536"/>
                </a:cubicBezTo>
                <a:cubicBezTo>
                  <a:pt x="687" y="1754"/>
                  <a:pt x="-673" y="2180"/>
                  <a:pt x="374" y="1010"/>
                </a:cubicBezTo>
                <a:close/>
              </a:path>
            </a:pathLst>
          </a:custGeom>
          <a:gradFill>
            <a:gsLst>
              <a:gs pos="23000">
                <a:srgbClr val="00039C">
                  <a:lumMod val="57000"/>
                  <a:alpha val="0"/>
                </a:srgbClr>
              </a:gs>
              <a:gs pos="100000">
                <a:schemeClr val="accent1"/>
              </a:gs>
            </a:gsLst>
            <a:lin ang="3780000" scaled="0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下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809" t="17662" r="19809" b="26305"/>
          <a:stretch>
            <a:fillRect/>
          </a:stretch>
        </p:blipFill>
        <p:spPr>
          <a:xfrm>
            <a:off x="254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上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25911" r="36662" b="25239"/>
          <a:stretch>
            <a:fillRect/>
          </a:stretch>
        </p:blipFill>
        <p:spPr>
          <a:xfrm>
            <a:off x="3570605" y="0"/>
            <a:ext cx="8621395" cy="6858000"/>
          </a:xfrm>
          <a:custGeom>
            <a:avLst/>
            <a:gdLst>
              <a:gd name="connsiteX0" fmla="*/ 0 w 8621233"/>
              <a:gd name="connsiteY0" fmla="*/ 0 h 6858000"/>
              <a:gd name="connsiteX1" fmla="*/ 8621233 w 8621233"/>
              <a:gd name="connsiteY1" fmla="*/ 0 h 6858000"/>
              <a:gd name="connsiteX2" fmla="*/ 8621233 w 8621233"/>
              <a:gd name="connsiteY2" fmla="*/ 6858000 h 6858000"/>
              <a:gd name="connsiteX3" fmla="*/ 0 w 86212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1233" h="6858000">
                <a:moveTo>
                  <a:pt x="0" y="0"/>
                </a:moveTo>
                <a:lnTo>
                  <a:pt x="8621233" y="0"/>
                </a:lnTo>
                <a:lnTo>
                  <a:pt x="86212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标题"/>
          <p:cNvSpPr txBox="1">
            <a:spLocks noGrp="1"/>
          </p:cNvSpPr>
          <p:nvPr>
            <p:ph type="title" idx="5" hasCustomPrompt="1"/>
            <p:custDataLst>
              <p:tags r:id="rId11"/>
            </p:custDataLst>
          </p:nvPr>
        </p:nvSpPr>
        <p:spPr>
          <a:xfrm>
            <a:off x="1453515" y="80645"/>
            <a:ext cx="9256395" cy="3589655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pic>
        <p:nvPicPr>
          <p:cNvPr id="16" name="图形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11372850" y="495300"/>
            <a:ext cx="228600" cy="228600"/>
          </a:xfrm>
          <a:prstGeom prst="rect">
            <a:avLst/>
          </a:prstGeom>
        </p:spPr>
      </p:pic>
      <p:pic>
        <p:nvPicPr>
          <p:cNvPr id="17" name="图形 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 flipH="1">
            <a:off x="11144250" y="495300"/>
            <a:ext cx="228600" cy="228600"/>
          </a:xfrm>
          <a:prstGeom prst="rect">
            <a:avLst/>
          </a:prstGeom>
        </p:spPr>
      </p:pic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8"/>
            </p:custDataLst>
          </p:nvPr>
        </p:nvSpPr>
        <p:spPr>
          <a:xfrm>
            <a:off x="1453515" y="3707044"/>
            <a:ext cx="6861810" cy="448945"/>
          </a:xfrm>
          <a:prstGeom prst="rect">
            <a:avLst/>
          </a:prstGeom>
          <a:noFill/>
        </p:spPr>
        <p:txBody>
          <a:bodyPr wrap="square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latin typeface="+mj-lt"/>
                <a:sym typeface="+mn-ea"/>
              </a:rPr>
              <a:t>Click to add text</a:t>
            </a:r>
            <a:endParaRPr dirty="0" err="1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19"/>
            </p:custDataLst>
          </p:nvPr>
        </p:nvSpPr>
        <p:spPr>
          <a:xfrm>
            <a:off x="1536700" y="4447540"/>
            <a:ext cx="1602740" cy="419100"/>
          </a:xfrm>
          <a:prstGeom prst="roundRect">
            <a:avLst>
              <a:gd name="adj" fmla="val 50000"/>
            </a:avLst>
          </a:prstGeom>
          <a:gradFill>
            <a:gsLst>
              <a:gs pos="15000">
                <a:schemeClr val="accent1"/>
              </a:gs>
              <a:gs pos="100000">
                <a:schemeClr val="accent6"/>
              </a:gs>
            </a:gsLst>
            <a:lin ang="1560000" scaled="0"/>
          </a:gradFill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en-US">
                <a:latin typeface="+mn-lt"/>
              </a:defRPr>
            </a:defPPr>
            <a:lvl1pPr marL="0" marR="0" lvl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en-US" sz="1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lt"/>
                <a:sym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>
            <p:custDataLst>
              <p:tags r:id="rId2"/>
            </p:custDataLst>
          </p:nvPr>
        </p:nvSpPr>
        <p:spPr>
          <a:xfrm>
            <a:off x="571500" y="396240"/>
            <a:ext cx="641985" cy="641985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81000">
                <a:schemeClr val="accent6">
                  <a:alpha val="100000"/>
                </a:schemeClr>
              </a:gs>
            </a:gsLst>
            <a:lin ang="29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文"/>
          <p:cNvSpPr txBox="1">
            <a:spLocks noGrp="1"/>
          </p:cNvSpPr>
          <p:nvPr>
            <p:ph idx="2" hasCustomPrompt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下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3279" t="21399" r="19809" b="26305"/>
          <a:stretch>
            <a:fillRect/>
          </a:stretch>
        </p:blipFill>
        <p:spPr>
          <a:xfrm rot="9840000">
            <a:off x="6421628" y="3105633"/>
            <a:ext cx="6501782" cy="4393278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9" h="6919">
                <a:moveTo>
                  <a:pt x="1984" y="0"/>
                </a:moveTo>
                <a:lnTo>
                  <a:pt x="10239" y="2367"/>
                </a:lnTo>
                <a:lnTo>
                  <a:pt x="10239" y="6919"/>
                </a:lnTo>
                <a:lnTo>
                  <a:pt x="0" y="6919"/>
                </a:lnTo>
                <a:lnTo>
                  <a:pt x="1984" y="0"/>
                </a:lnTo>
                <a:close/>
              </a:path>
            </a:pathLst>
          </a:custGeom>
        </p:spPr>
      </p:pic>
      <p:sp>
        <p:nvSpPr>
          <p:cNvPr id="8" name="任意多边形 7"/>
          <p:cNvSpPr/>
          <p:nvPr>
            <p:custDataLst>
              <p:tags r:id="rId5"/>
            </p:custDataLst>
          </p:nvPr>
        </p:nvSpPr>
        <p:spPr>
          <a:xfrm>
            <a:off x="-13970" y="1054735"/>
            <a:ext cx="3663950" cy="47485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770" h="7478">
                <a:moveTo>
                  <a:pt x="2031" y="0"/>
                </a:moveTo>
                <a:cubicBezTo>
                  <a:pt x="4096" y="0"/>
                  <a:pt x="5770" y="1674"/>
                  <a:pt x="5770" y="3739"/>
                </a:cubicBezTo>
                <a:cubicBezTo>
                  <a:pt x="5770" y="5804"/>
                  <a:pt x="4096" y="7478"/>
                  <a:pt x="2031" y="7478"/>
                </a:cubicBezTo>
                <a:cubicBezTo>
                  <a:pt x="1289" y="7478"/>
                  <a:pt x="597" y="7262"/>
                  <a:pt x="16" y="6889"/>
                </a:cubicBezTo>
                <a:lnTo>
                  <a:pt x="0" y="6879"/>
                </a:lnTo>
                <a:lnTo>
                  <a:pt x="0" y="599"/>
                </a:lnTo>
                <a:lnTo>
                  <a:pt x="16" y="589"/>
                </a:lnTo>
                <a:cubicBezTo>
                  <a:pt x="597" y="216"/>
                  <a:pt x="1289" y="0"/>
                  <a:pt x="2031" y="0"/>
                </a:cubicBezTo>
                <a:close/>
              </a:path>
            </a:pathLst>
          </a:custGeom>
          <a:gradFill>
            <a:gsLst>
              <a:gs pos="7000">
                <a:schemeClr val="accent1">
                  <a:alpha val="0"/>
                </a:schemeClr>
              </a:gs>
              <a:gs pos="58000">
                <a:schemeClr val="accent1">
                  <a:alpha val="0"/>
                </a:schemeClr>
              </a:gs>
              <a:gs pos="100000">
                <a:schemeClr val="accent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1680845" y="-635"/>
            <a:ext cx="5300345" cy="6858000"/>
          </a:xfrm>
          <a:prstGeom prst="ellipse">
            <a:avLst/>
          </a:prstGeom>
          <a:gradFill>
            <a:gsLst>
              <a:gs pos="62000">
                <a:schemeClr val="accent1">
                  <a:alpha val="0"/>
                </a:schemeClr>
              </a:gs>
              <a:gs pos="85000">
                <a:schemeClr val="accent1">
                  <a:alpha val="9000"/>
                </a:schemeClr>
              </a:gs>
              <a:gs pos="100000">
                <a:schemeClr val="accent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7"/>
            </p:custDataLst>
          </p:nvPr>
        </p:nvSpPr>
        <p:spPr>
          <a:xfrm>
            <a:off x="7409815" y="2825115"/>
            <a:ext cx="3775710" cy="120777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+mj-lt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 err="1">
                <a:latin typeface="+mj-lt"/>
                <a:sym typeface="+mn-ea"/>
              </a:rPr>
              <a:t>Click to add title</a:t>
            </a:r>
            <a:endParaRPr dirty="0" err="1">
              <a:sym typeface="+mn-ea"/>
            </a:endParaRPr>
          </a:p>
        </p:txBody>
      </p:sp>
      <p:pic>
        <p:nvPicPr>
          <p:cNvPr id="47" name="图形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1372850" y="495300"/>
            <a:ext cx="228600" cy="228600"/>
          </a:xfrm>
          <a:prstGeom prst="rect">
            <a:avLst/>
          </a:prstGeom>
        </p:spPr>
      </p:pic>
      <p:pic>
        <p:nvPicPr>
          <p:cNvPr id="48" name="图形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 flipH="1">
            <a:off x="11144250" y="495300"/>
            <a:ext cx="228600" cy="2286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>
            <p:custDataLst>
              <p:tags r:id="rId2"/>
            </p:custDataLst>
          </p:nvPr>
        </p:nvSpPr>
        <p:spPr>
          <a:xfrm>
            <a:off x="0" y="1984144"/>
            <a:ext cx="6285865" cy="4865601"/>
          </a:xfrm>
          <a:custGeom>
            <a:avLst/>
            <a:gdLst>
              <a:gd name="connsiteX0" fmla="*/ 12 w 18894"/>
              <a:gd name="connsiteY0" fmla="*/ 3352 h 7663"/>
              <a:gd name="connsiteX1" fmla="*/ 6330 w 18894"/>
              <a:gd name="connsiteY1" fmla="*/ 2960 h 7663"/>
              <a:gd name="connsiteX2" fmla="*/ 13261 w 18894"/>
              <a:gd name="connsiteY2" fmla="*/ 5282 h 7663"/>
              <a:gd name="connsiteX3" fmla="*/ 17566 w 18894"/>
              <a:gd name="connsiteY3" fmla="*/ 887 h 7663"/>
              <a:gd name="connsiteX4" fmla="*/ 18497 w 18894"/>
              <a:gd name="connsiteY4" fmla="*/ 1777 h 7663"/>
              <a:gd name="connsiteX5" fmla="*/ 17867 w 18894"/>
              <a:gd name="connsiteY5" fmla="*/ 3998 h 7663"/>
              <a:gd name="connsiteX6" fmla="*/ 18819 w 18894"/>
              <a:gd name="connsiteY6" fmla="*/ 4251 h 7663"/>
              <a:gd name="connsiteX7" fmla="*/ 18618 w 18894"/>
              <a:gd name="connsiteY7" fmla="*/ 7463 h 7663"/>
              <a:gd name="connsiteX8" fmla="*/ 16920 w 18894"/>
              <a:gd name="connsiteY8" fmla="*/ 7044 h 7663"/>
              <a:gd name="connsiteX9" fmla="*/ 12685 w 18894"/>
              <a:gd name="connsiteY9" fmla="*/ 7659 h 7663"/>
              <a:gd name="connsiteX10" fmla="*/ 5994 w 18894"/>
              <a:gd name="connsiteY10" fmla="*/ 7409 h 7663"/>
              <a:gd name="connsiteX11" fmla="*/ 1824 w 18894"/>
              <a:gd name="connsiteY11" fmla="*/ 7453 h 7663"/>
              <a:gd name="connsiteX12" fmla="*/ 12 w 18894"/>
              <a:gd name="connsiteY12" fmla="*/ 3352 h 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899" h="7662">
                <a:moveTo>
                  <a:pt x="8309" y="0"/>
                </a:moveTo>
                <a:cubicBezTo>
                  <a:pt x="8415" y="5"/>
                  <a:pt x="8496" y="264"/>
                  <a:pt x="8574" y="887"/>
                </a:cubicBezTo>
                <a:cubicBezTo>
                  <a:pt x="9406" y="420"/>
                  <a:pt x="9613" y="751"/>
                  <a:pt x="9505" y="1777"/>
                </a:cubicBezTo>
                <a:cubicBezTo>
                  <a:pt x="9435" y="2378"/>
                  <a:pt x="9249" y="1943"/>
                  <a:pt x="8875" y="3998"/>
                </a:cubicBezTo>
                <a:cubicBezTo>
                  <a:pt x="9101" y="4658"/>
                  <a:pt x="9865" y="3826"/>
                  <a:pt x="9827" y="4251"/>
                </a:cubicBezTo>
                <a:cubicBezTo>
                  <a:pt x="9864" y="4423"/>
                  <a:pt x="9889" y="4735"/>
                  <a:pt x="9898" y="5101"/>
                </a:cubicBezTo>
                <a:lnTo>
                  <a:pt x="9899" y="5131"/>
                </a:lnTo>
                <a:lnTo>
                  <a:pt x="9899" y="5670"/>
                </a:lnTo>
                <a:lnTo>
                  <a:pt x="9897" y="5774"/>
                </a:lnTo>
                <a:cubicBezTo>
                  <a:pt x="9876" y="6488"/>
                  <a:pt x="9794" y="7216"/>
                  <a:pt x="9626" y="7463"/>
                </a:cubicBezTo>
                <a:cubicBezTo>
                  <a:pt x="9310" y="7929"/>
                  <a:pt x="10011" y="7077"/>
                  <a:pt x="7928" y="7044"/>
                </a:cubicBezTo>
                <a:cubicBezTo>
                  <a:pt x="6939" y="7077"/>
                  <a:pt x="5493" y="7622"/>
                  <a:pt x="3693" y="7659"/>
                </a:cubicBezTo>
                <a:cubicBezTo>
                  <a:pt x="2866" y="7660"/>
                  <a:pt x="2215" y="7661"/>
                  <a:pt x="1691" y="7662"/>
                </a:cubicBezTo>
                <a:lnTo>
                  <a:pt x="1665" y="7662"/>
                </a:lnTo>
                <a:lnTo>
                  <a:pt x="382" y="7662"/>
                </a:lnTo>
                <a:lnTo>
                  <a:pt x="360" y="7662"/>
                </a:lnTo>
                <a:cubicBezTo>
                  <a:pt x="241" y="7662"/>
                  <a:pt x="134" y="7661"/>
                  <a:pt x="36" y="7659"/>
                </a:cubicBezTo>
                <a:lnTo>
                  <a:pt x="0" y="7658"/>
                </a:lnTo>
                <a:lnTo>
                  <a:pt x="0" y="3989"/>
                </a:lnTo>
                <a:lnTo>
                  <a:pt x="42" y="4009"/>
                </a:lnTo>
                <a:cubicBezTo>
                  <a:pt x="1530" y="4715"/>
                  <a:pt x="3186" y="5482"/>
                  <a:pt x="4269" y="5282"/>
                </a:cubicBezTo>
                <a:cubicBezTo>
                  <a:pt x="6998" y="4494"/>
                  <a:pt x="7864" y="-21"/>
                  <a:pt x="8309" y="0"/>
                </a:cubicBezTo>
                <a:close/>
              </a:path>
            </a:pathLst>
          </a:custGeom>
          <a:gradFill>
            <a:gsLst>
              <a:gs pos="51000">
                <a:schemeClr val="accent6">
                  <a:alpha val="28000"/>
                </a:schemeClr>
              </a:gs>
              <a:gs pos="0">
                <a:schemeClr val="tx1">
                  <a:alpha val="0"/>
                </a:schemeClr>
              </a:gs>
              <a:gs pos="93000">
                <a:schemeClr val="accent6">
                  <a:alpha val="19000"/>
                </a:schemeClr>
              </a:gs>
              <a:gs pos="75000">
                <a:schemeClr val="accent6">
                  <a:alpha val="67000"/>
                </a:schemeClr>
              </a:gs>
              <a:gs pos="100000">
                <a:schemeClr val="tx1">
                  <a:alpha val="0"/>
                </a:schemeClr>
              </a:gs>
            </a:gsLst>
            <a:lin ang="60000" scaled="0"/>
          </a:gradFill>
          <a:effectLst>
            <a:softEdge rad="469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>
            <a:off x="0" y="155259"/>
            <a:ext cx="5928670" cy="5590267"/>
          </a:xfrm>
          <a:custGeom>
            <a:avLst/>
            <a:gdLst>
              <a:gd name="connsiteX0" fmla="*/ 212 w 16298"/>
              <a:gd name="connsiteY0" fmla="*/ 4000 h 8803"/>
              <a:gd name="connsiteX1" fmla="*/ 5867 w 16298"/>
              <a:gd name="connsiteY1" fmla="*/ 4237 h 8803"/>
              <a:gd name="connsiteX2" fmla="*/ 10307 w 16298"/>
              <a:gd name="connsiteY2" fmla="*/ 2456 h 8803"/>
              <a:gd name="connsiteX3" fmla="*/ 12768 w 16298"/>
              <a:gd name="connsiteY3" fmla="*/ 1273 h 8803"/>
              <a:gd name="connsiteX4" fmla="*/ 14207 w 16298"/>
              <a:gd name="connsiteY4" fmla="*/ 22 h 8803"/>
              <a:gd name="connsiteX5" fmla="*/ 15759 w 16298"/>
              <a:gd name="connsiteY5" fmla="*/ 1624 h 8803"/>
              <a:gd name="connsiteX6" fmla="*/ 14227 w 16298"/>
              <a:gd name="connsiteY6" fmla="*/ 5898 h 8803"/>
              <a:gd name="connsiteX7" fmla="*/ 10450 w 16298"/>
              <a:gd name="connsiteY7" fmla="*/ 8803 h 8803"/>
              <a:gd name="connsiteX8" fmla="*/ 3812 w 16298"/>
              <a:gd name="connsiteY8" fmla="*/ 6100 h 8803"/>
              <a:gd name="connsiteX9" fmla="*/ 212 w 16298"/>
              <a:gd name="connsiteY9" fmla="*/ 4000 h 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36" h="8804">
                <a:moveTo>
                  <a:pt x="8105" y="0"/>
                </a:moveTo>
                <a:cubicBezTo>
                  <a:pt x="10438" y="1"/>
                  <a:pt x="8725" y="697"/>
                  <a:pt x="8797" y="1624"/>
                </a:cubicBezTo>
                <a:cubicBezTo>
                  <a:pt x="7531" y="3968"/>
                  <a:pt x="7899" y="4428"/>
                  <a:pt x="7265" y="5898"/>
                </a:cubicBezTo>
                <a:cubicBezTo>
                  <a:pt x="6614" y="6893"/>
                  <a:pt x="6061" y="8787"/>
                  <a:pt x="3488" y="8803"/>
                </a:cubicBezTo>
                <a:cubicBezTo>
                  <a:pt x="2242" y="8811"/>
                  <a:pt x="1131" y="8200"/>
                  <a:pt x="81" y="7557"/>
                </a:cubicBezTo>
                <a:lnTo>
                  <a:pt x="0" y="7507"/>
                </a:lnTo>
                <a:lnTo>
                  <a:pt x="0" y="3531"/>
                </a:lnTo>
                <a:lnTo>
                  <a:pt x="11" y="3525"/>
                </a:lnTo>
                <a:cubicBezTo>
                  <a:pt x="896" y="3043"/>
                  <a:pt x="1964" y="2663"/>
                  <a:pt x="3345" y="2456"/>
                </a:cubicBezTo>
                <a:cubicBezTo>
                  <a:pt x="4636" y="1722"/>
                  <a:pt x="3511" y="1154"/>
                  <a:pt x="5806" y="1273"/>
                </a:cubicBezTo>
                <a:cubicBezTo>
                  <a:pt x="6796" y="973"/>
                  <a:pt x="5551" y="55"/>
                  <a:pt x="7245" y="22"/>
                </a:cubicBezTo>
                <a:cubicBezTo>
                  <a:pt x="7579" y="7"/>
                  <a:pt x="7864" y="0"/>
                  <a:pt x="8105" y="0"/>
                </a:cubicBezTo>
                <a:close/>
              </a:path>
            </a:pathLst>
          </a:custGeom>
          <a:gradFill>
            <a:gsLst>
              <a:gs pos="34000">
                <a:schemeClr val="bg2">
                  <a:alpha val="0"/>
                </a:schemeClr>
              </a:gs>
              <a:gs pos="98000">
                <a:schemeClr val="accent1"/>
              </a:gs>
            </a:gsLst>
            <a:lin ang="3780000" scaled="0"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任意多边形 8"/>
          <p:cNvSpPr/>
          <p:nvPr>
            <p:custDataLst>
              <p:tags r:id="rId4"/>
            </p:custDataLst>
          </p:nvPr>
        </p:nvSpPr>
        <p:spPr>
          <a:xfrm>
            <a:off x="0" y="2243172"/>
            <a:ext cx="4752802" cy="3587438"/>
          </a:xfrm>
          <a:custGeom>
            <a:avLst/>
            <a:gdLst>
              <a:gd name="connsiteX0" fmla="*/ 374 w 10945"/>
              <a:gd name="connsiteY0" fmla="*/ 1010 h 5649"/>
              <a:gd name="connsiteX1" fmla="*/ 3387 w 10945"/>
              <a:gd name="connsiteY1" fmla="*/ 1077 h 5649"/>
              <a:gd name="connsiteX2" fmla="*/ 7812 w 10945"/>
              <a:gd name="connsiteY2" fmla="*/ 3972 h 5649"/>
              <a:gd name="connsiteX3" fmla="*/ 10153 w 10945"/>
              <a:gd name="connsiteY3" fmla="*/ 354 h 5649"/>
              <a:gd name="connsiteX4" fmla="*/ 10918 w 10945"/>
              <a:gd name="connsiteY4" fmla="*/ 579 h 5649"/>
              <a:gd name="connsiteX5" fmla="*/ 10438 w 10945"/>
              <a:gd name="connsiteY5" fmla="*/ 2799 h 5649"/>
              <a:gd name="connsiteX6" fmla="*/ 7284 w 10945"/>
              <a:gd name="connsiteY6" fmla="*/ 5649 h 5649"/>
              <a:gd name="connsiteX7" fmla="*/ 1887 w 10945"/>
              <a:gd name="connsiteY7" fmla="*/ 2536 h 5649"/>
              <a:gd name="connsiteX8" fmla="*/ 374 w 10945"/>
              <a:gd name="connsiteY8" fmla="*/ 1010 h 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5" h="5650">
                <a:moveTo>
                  <a:pt x="7210" y="0"/>
                </a:moveTo>
                <a:cubicBezTo>
                  <a:pt x="7329" y="-4"/>
                  <a:pt x="7422" y="132"/>
                  <a:pt x="7457" y="579"/>
                </a:cubicBezTo>
                <a:cubicBezTo>
                  <a:pt x="7592" y="1180"/>
                  <a:pt x="7202" y="1720"/>
                  <a:pt x="6977" y="2799"/>
                </a:cubicBezTo>
                <a:cubicBezTo>
                  <a:pt x="6326" y="3794"/>
                  <a:pt x="6396" y="5633"/>
                  <a:pt x="3823" y="5649"/>
                </a:cubicBezTo>
                <a:cubicBezTo>
                  <a:pt x="2014" y="5661"/>
                  <a:pt x="1103" y="4165"/>
                  <a:pt x="3" y="3242"/>
                </a:cubicBezTo>
                <a:lnTo>
                  <a:pt x="0" y="3240"/>
                </a:lnTo>
                <a:lnTo>
                  <a:pt x="0" y="1117"/>
                </a:lnTo>
                <a:lnTo>
                  <a:pt x="7" y="1121"/>
                </a:lnTo>
                <a:cubicBezTo>
                  <a:pt x="1698" y="2053"/>
                  <a:pt x="2721" y="3931"/>
                  <a:pt x="4351" y="3972"/>
                </a:cubicBezTo>
                <a:cubicBezTo>
                  <a:pt x="7892" y="2336"/>
                  <a:pt x="6377" y="789"/>
                  <a:pt x="6692" y="354"/>
                </a:cubicBezTo>
                <a:cubicBezTo>
                  <a:pt x="6861" y="245"/>
                  <a:pt x="7057" y="6"/>
                  <a:pt x="7210" y="0"/>
                </a:cubicBezTo>
                <a:close/>
              </a:path>
            </a:pathLst>
          </a:custGeom>
          <a:gradFill>
            <a:gsLst>
              <a:gs pos="23000">
                <a:schemeClr val="bg1"/>
              </a:gs>
              <a:gs pos="100000">
                <a:schemeClr val="accent1"/>
              </a:gs>
            </a:gsLst>
            <a:lin ang="3780000" scaled="0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下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9047" t="17662" r="19822" b="26305"/>
          <a:stretch>
            <a:fillRect/>
          </a:stretch>
        </p:blipFill>
        <p:spPr>
          <a:xfrm>
            <a:off x="0" y="0"/>
            <a:ext cx="6285865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99" h="10800">
                <a:moveTo>
                  <a:pt x="0" y="0"/>
                </a:moveTo>
                <a:lnTo>
                  <a:pt x="9899" y="0"/>
                </a:lnTo>
                <a:lnTo>
                  <a:pt x="9899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上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2285" t="31212" r="36662" b="25239"/>
          <a:stretch>
            <a:fillRect/>
          </a:stretch>
        </p:blipFill>
        <p:spPr>
          <a:xfrm>
            <a:off x="0" y="0"/>
            <a:ext cx="5588000" cy="6113780"/>
          </a:xfrm>
          <a:custGeom>
            <a:avLst/>
            <a:gdLst>
              <a:gd name="connsiteX0" fmla="*/ 0 w 8621233"/>
              <a:gd name="connsiteY0" fmla="*/ 0 h 6858000"/>
              <a:gd name="connsiteX1" fmla="*/ 8621233 w 8621233"/>
              <a:gd name="connsiteY1" fmla="*/ 0 h 6858000"/>
              <a:gd name="connsiteX2" fmla="*/ 8621233 w 8621233"/>
              <a:gd name="connsiteY2" fmla="*/ 6858000 h 6858000"/>
              <a:gd name="connsiteX3" fmla="*/ 0 w 86212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00" h="9628">
                <a:moveTo>
                  <a:pt x="0" y="0"/>
                </a:moveTo>
                <a:lnTo>
                  <a:pt x="8800" y="0"/>
                </a:lnTo>
                <a:lnTo>
                  <a:pt x="8800" y="9628"/>
                </a:lnTo>
                <a:lnTo>
                  <a:pt x="0" y="962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3" name="图形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11372850" y="495300"/>
            <a:ext cx="228600" cy="228600"/>
          </a:xfrm>
          <a:prstGeom prst="rect">
            <a:avLst/>
          </a:prstGeom>
        </p:spPr>
      </p:pic>
      <p:pic>
        <p:nvPicPr>
          <p:cNvPr id="24" name="图形 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 flipH="1">
            <a:off x="11144250" y="495300"/>
            <a:ext cx="228600" cy="228600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7"/>
            </p:custDataLst>
          </p:nvPr>
        </p:nvSpPr>
        <p:spPr>
          <a:xfrm>
            <a:off x="6207125" y="2170430"/>
            <a:ext cx="5667375" cy="829945"/>
          </a:xfrm>
          <a:prstGeom prst="rect">
            <a:avLst/>
          </a:prstGeom>
          <a:noFill/>
        </p:spPr>
        <p:txBody>
          <a:bodyPr wrap="non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latin typeface="+mn-lt"/>
                <a:sym typeface="+mn-ea"/>
              </a:rPr>
              <a:t>Click to add text</a:t>
            </a:r>
            <a:endParaRPr dirty="0" err="1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8"/>
            </p:custDataLst>
          </p:nvPr>
        </p:nvSpPr>
        <p:spPr>
          <a:xfrm>
            <a:off x="6207760" y="3194050"/>
            <a:ext cx="5668010" cy="26365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8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下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655" t="29585" r="20491" b="32513"/>
          <a:stretch>
            <a:fillRect/>
          </a:stretch>
        </p:blipFill>
        <p:spPr>
          <a:xfrm>
            <a:off x="0" y="612775"/>
            <a:ext cx="12192635" cy="624522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1" h="9835">
                <a:moveTo>
                  <a:pt x="0" y="0"/>
                </a:moveTo>
                <a:lnTo>
                  <a:pt x="19201" y="0"/>
                </a:lnTo>
                <a:lnTo>
                  <a:pt x="19201" y="9835"/>
                </a:lnTo>
                <a:lnTo>
                  <a:pt x="0" y="98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7" name="椭圆 26"/>
          <p:cNvSpPr/>
          <p:nvPr>
            <p:custDataLst>
              <p:tags r:id="rId5"/>
            </p:custDataLst>
          </p:nvPr>
        </p:nvSpPr>
        <p:spPr>
          <a:xfrm>
            <a:off x="571500" y="396240"/>
            <a:ext cx="641985" cy="641985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81000">
                <a:schemeClr val="accent6">
                  <a:alpha val="100000"/>
                </a:schemeClr>
              </a:gs>
            </a:gsLst>
            <a:lin ang="29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文"/>
          <p:cNvSpPr txBox="1">
            <a:spLocks noGrp="1"/>
          </p:cNvSpPr>
          <p:nvPr>
            <p:ph idx="3" hasCustomPrompt="1"/>
            <p:custDataLst>
              <p:tags r:id="rId6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 hasCustomPrompt="1"/>
            <p:custDataLst>
              <p:tags r:id="rId7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下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655" t="29585" r="20491" b="32513"/>
          <a:stretch>
            <a:fillRect/>
          </a:stretch>
        </p:blipFill>
        <p:spPr>
          <a:xfrm>
            <a:off x="0" y="612775"/>
            <a:ext cx="12192635" cy="624522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1" h="9835">
                <a:moveTo>
                  <a:pt x="0" y="0"/>
                </a:moveTo>
                <a:lnTo>
                  <a:pt x="19201" y="0"/>
                </a:lnTo>
                <a:lnTo>
                  <a:pt x="19201" y="9835"/>
                </a:lnTo>
                <a:lnTo>
                  <a:pt x="0" y="98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7" name="椭圆 26"/>
          <p:cNvSpPr/>
          <p:nvPr>
            <p:custDataLst>
              <p:tags r:id="rId5"/>
            </p:custDataLst>
          </p:nvPr>
        </p:nvSpPr>
        <p:spPr>
          <a:xfrm>
            <a:off x="571500" y="396240"/>
            <a:ext cx="641985" cy="641985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81000">
                <a:schemeClr val="accent6">
                  <a:alpha val="100000"/>
                </a:schemeClr>
              </a:gs>
            </a:gsLst>
            <a:lin ang="29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文"/>
          <p:cNvSpPr txBox="1">
            <a:spLocks noGrp="1"/>
          </p:cNvSpPr>
          <p:nvPr>
            <p:ph idx="5" hasCustomPrompt="1"/>
            <p:custDataLst>
              <p:tags r:id="rId6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 hasCustomPrompt="1"/>
            <p:custDataLst>
              <p:tags r:id="rId7"/>
            </p:custDataLst>
          </p:nvPr>
        </p:nvSpPr>
        <p:spPr>
          <a:xfrm>
            <a:off x="62352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 hasCustomPrompt="1"/>
            <p:custDataLst>
              <p:tags r:id="rId8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 hasCustomPrompt="1"/>
            <p:custDataLst>
              <p:tags r:id="rId9"/>
            </p:custDataLst>
          </p:nvPr>
        </p:nvSpPr>
        <p:spPr>
          <a:xfrm>
            <a:off x="6084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下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655" t="29585" r="20491" b="32513"/>
          <a:stretch>
            <a:fillRect/>
          </a:stretch>
        </p:blipFill>
        <p:spPr>
          <a:xfrm>
            <a:off x="0" y="612775"/>
            <a:ext cx="12192635" cy="624522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1" h="9835">
                <a:moveTo>
                  <a:pt x="0" y="0"/>
                </a:moveTo>
                <a:lnTo>
                  <a:pt x="19201" y="0"/>
                </a:lnTo>
                <a:lnTo>
                  <a:pt x="19201" y="9835"/>
                </a:lnTo>
                <a:lnTo>
                  <a:pt x="0" y="98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7" name="椭圆 26"/>
          <p:cNvSpPr/>
          <p:nvPr>
            <p:custDataLst>
              <p:tags r:id="rId5"/>
            </p:custDataLst>
          </p:nvPr>
        </p:nvSpPr>
        <p:spPr>
          <a:xfrm>
            <a:off x="571500" y="396240"/>
            <a:ext cx="641985" cy="641985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81000">
                <a:schemeClr val="accent6">
                  <a:alpha val="100000"/>
                </a:schemeClr>
              </a:gs>
            </a:gsLst>
            <a:lin ang="29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下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655" t="29585" r="20491" b="32513"/>
          <a:stretch>
            <a:fillRect/>
          </a:stretch>
        </p:blipFill>
        <p:spPr>
          <a:xfrm>
            <a:off x="0" y="612775"/>
            <a:ext cx="12192635" cy="624522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1" h="9835">
                <a:moveTo>
                  <a:pt x="0" y="0"/>
                </a:moveTo>
                <a:lnTo>
                  <a:pt x="19201" y="0"/>
                </a:lnTo>
                <a:lnTo>
                  <a:pt x="19201" y="9835"/>
                </a:lnTo>
                <a:lnTo>
                  <a:pt x="0" y="98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FB2593B-2579-44A3-B865-FD17D80A44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下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655" t="29585" r="20491" b="32513"/>
          <a:stretch>
            <a:fillRect/>
          </a:stretch>
        </p:blipFill>
        <p:spPr>
          <a:xfrm>
            <a:off x="0" y="612775"/>
            <a:ext cx="12192635" cy="624522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1" h="9835">
                <a:moveTo>
                  <a:pt x="0" y="0"/>
                </a:moveTo>
                <a:lnTo>
                  <a:pt x="19201" y="0"/>
                </a:lnTo>
                <a:lnTo>
                  <a:pt x="19201" y="9835"/>
                </a:lnTo>
                <a:lnTo>
                  <a:pt x="0" y="98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下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655" t="29585" r="20491" b="32513"/>
          <a:stretch>
            <a:fillRect/>
          </a:stretch>
        </p:blipFill>
        <p:spPr>
          <a:xfrm>
            <a:off x="0" y="612775"/>
            <a:ext cx="12192635" cy="624522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1" h="9835">
                <a:moveTo>
                  <a:pt x="0" y="0"/>
                </a:moveTo>
                <a:lnTo>
                  <a:pt x="19201" y="0"/>
                </a:lnTo>
                <a:lnTo>
                  <a:pt x="19201" y="9835"/>
                </a:lnTo>
                <a:lnTo>
                  <a:pt x="0" y="98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7" name="椭圆 26"/>
          <p:cNvSpPr/>
          <p:nvPr>
            <p:custDataLst>
              <p:tags r:id="rId5"/>
            </p:custDataLst>
          </p:nvPr>
        </p:nvSpPr>
        <p:spPr>
          <a:xfrm>
            <a:off x="571500" y="396240"/>
            <a:ext cx="641985" cy="641985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81000">
                <a:schemeClr val="accent6">
                  <a:alpha val="100000"/>
                </a:schemeClr>
              </a:gs>
            </a:gsLst>
            <a:lin ang="29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pPr lvl="0" algn="l"/>
            <a:r>
              <a:rPr>
                <a:latin typeface="+mj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1372850" y="495300"/>
            <a:ext cx="228600" cy="228600"/>
          </a:xfrm>
          <a:prstGeom prst="rect">
            <a:avLst/>
          </a:prstGeom>
        </p:spPr>
      </p:pic>
      <p:pic>
        <p:nvPicPr>
          <p:cNvPr id="18" name="图形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 flipH="1">
            <a:off x="11144250" y="495300"/>
            <a:ext cx="228600" cy="228600"/>
          </a:xfrm>
          <a:prstGeom prst="rect">
            <a:avLst/>
          </a:prstGeom>
        </p:spPr>
      </p:pic>
      <p:pic>
        <p:nvPicPr>
          <p:cNvPr id="13" name="下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9809" t="17662" r="19809" b="26305"/>
          <a:stretch>
            <a:fillRect/>
          </a:stretch>
        </p:blipFill>
        <p:spPr>
          <a:xfrm>
            <a:off x="0" y="-762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" name="上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25911" r="36662" b="25239"/>
          <a:stretch>
            <a:fillRect/>
          </a:stretch>
        </p:blipFill>
        <p:spPr>
          <a:xfrm>
            <a:off x="3570605" y="0"/>
            <a:ext cx="8621395" cy="6858000"/>
          </a:xfrm>
          <a:custGeom>
            <a:avLst/>
            <a:gdLst>
              <a:gd name="connsiteX0" fmla="*/ 0 w 8621233"/>
              <a:gd name="connsiteY0" fmla="*/ 0 h 6858000"/>
              <a:gd name="connsiteX1" fmla="*/ 8621233 w 8621233"/>
              <a:gd name="connsiteY1" fmla="*/ 0 h 6858000"/>
              <a:gd name="connsiteX2" fmla="*/ 8621233 w 8621233"/>
              <a:gd name="connsiteY2" fmla="*/ 6858000 h 6858000"/>
              <a:gd name="connsiteX3" fmla="*/ 0 w 86212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1233" h="6858000">
                <a:moveTo>
                  <a:pt x="0" y="0"/>
                </a:moveTo>
                <a:lnTo>
                  <a:pt x="8621233" y="0"/>
                </a:lnTo>
                <a:lnTo>
                  <a:pt x="86212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任意多边形 10"/>
          <p:cNvSpPr/>
          <p:nvPr>
            <p:custDataLst>
              <p:tags r:id="rId14"/>
            </p:custDataLst>
          </p:nvPr>
        </p:nvSpPr>
        <p:spPr>
          <a:xfrm>
            <a:off x="247650" y="1984375"/>
            <a:ext cx="11997690" cy="4866005"/>
          </a:xfrm>
          <a:custGeom>
            <a:avLst/>
            <a:gdLst>
              <a:gd name="connsiteX0" fmla="*/ 12 w 18894"/>
              <a:gd name="connsiteY0" fmla="*/ 3352 h 7663"/>
              <a:gd name="connsiteX1" fmla="*/ 6330 w 18894"/>
              <a:gd name="connsiteY1" fmla="*/ 2960 h 7663"/>
              <a:gd name="connsiteX2" fmla="*/ 13261 w 18894"/>
              <a:gd name="connsiteY2" fmla="*/ 5282 h 7663"/>
              <a:gd name="connsiteX3" fmla="*/ 17566 w 18894"/>
              <a:gd name="connsiteY3" fmla="*/ 887 h 7663"/>
              <a:gd name="connsiteX4" fmla="*/ 18497 w 18894"/>
              <a:gd name="connsiteY4" fmla="*/ 1777 h 7663"/>
              <a:gd name="connsiteX5" fmla="*/ 17867 w 18894"/>
              <a:gd name="connsiteY5" fmla="*/ 3998 h 7663"/>
              <a:gd name="connsiteX6" fmla="*/ 18819 w 18894"/>
              <a:gd name="connsiteY6" fmla="*/ 4251 h 7663"/>
              <a:gd name="connsiteX7" fmla="*/ 18618 w 18894"/>
              <a:gd name="connsiteY7" fmla="*/ 7463 h 7663"/>
              <a:gd name="connsiteX8" fmla="*/ 16920 w 18894"/>
              <a:gd name="connsiteY8" fmla="*/ 7044 h 7663"/>
              <a:gd name="connsiteX9" fmla="*/ 12685 w 18894"/>
              <a:gd name="connsiteY9" fmla="*/ 7659 h 7663"/>
              <a:gd name="connsiteX10" fmla="*/ 5994 w 18894"/>
              <a:gd name="connsiteY10" fmla="*/ 7409 h 7663"/>
              <a:gd name="connsiteX11" fmla="*/ 1824 w 18894"/>
              <a:gd name="connsiteY11" fmla="*/ 7453 h 7663"/>
              <a:gd name="connsiteX12" fmla="*/ 12 w 18894"/>
              <a:gd name="connsiteY12" fmla="*/ 3352 h 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94" h="7663">
                <a:moveTo>
                  <a:pt x="12" y="3352"/>
                </a:moveTo>
                <a:cubicBezTo>
                  <a:pt x="698" y="1764"/>
                  <a:pt x="4860" y="2840"/>
                  <a:pt x="6330" y="2960"/>
                </a:cubicBezTo>
                <a:cubicBezTo>
                  <a:pt x="7800" y="3080"/>
                  <a:pt x="11388" y="5628"/>
                  <a:pt x="13261" y="5282"/>
                </a:cubicBezTo>
                <a:cubicBezTo>
                  <a:pt x="16636" y="4307"/>
                  <a:pt x="17161" y="-2368"/>
                  <a:pt x="17566" y="887"/>
                </a:cubicBezTo>
                <a:cubicBezTo>
                  <a:pt x="18398" y="420"/>
                  <a:pt x="18605" y="751"/>
                  <a:pt x="18497" y="1777"/>
                </a:cubicBezTo>
                <a:cubicBezTo>
                  <a:pt x="18427" y="2378"/>
                  <a:pt x="18241" y="1943"/>
                  <a:pt x="17867" y="3998"/>
                </a:cubicBezTo>
                <a:cubicBezTo>
                  <a:pt x="18093" y="4658"/>
                  <a:pt x="18857" y="3826"/>
                  <a:pt x="18819" y="4251"/>
                </a:cubicBezTo>
                <a:cubicBezTo>
                  <a:pt x="18944" y="4829"/>
                  <a:pt x="18935" y="6998"/>
                  <a:pt x="18618" y="7463"/>
                </a:cubicBezTo>
                <a:cubicBezTo>
                  <a:pt x="18302" y="7929"/>
                  <a:pt x="19003" y="7077"/>
                  <a:pt x="16920" y="7044"/>
                </a:cubicBezTo>
                <a:cubicBezTo>
                  <a:pt x="15931" y="7077"/>
                  <a:pt x="14485" y="7622"/>
                  <a:pt x="12685" y="7659"/>
                </a:cubicBezTo>
                <a:cubicBezTo>
                  <a:pt x="7524" y="7661"/>
                  <a:pt x="9189" y="7710"/>
                  <a:pt x="5994" y="7409"/>
                </a:cubicBezTo>
                <a:cubicBezTo>
                  <a:pt x="3486" y="7256"/>
                  <a:pt x="3069" y="7498"/>
                  <a:pt x="1824" y="7453"/>
                </a:cubicBezTo>
                <a:cubicBezTo>
                  <a:pt x="1196" y="6933"/>
                  <a:pt x="-141" y="7632"/>
                  <a:pt x="12" y="3352"/>
                </a:cubicBezTo>
                <a:close/>
              </a:path>
            </a:pathLst>
          </a:custGeom>
          <a:gradFill>
            <a:gsLst>
              <a:gs pos="51000">
                <a:schemeClr val="accent6">
                  <a:alpha val="28000"/>
                </a:schemeClr>
              </a:gs>
              <a:gs pos="7000">
                <a:schemeClr val="bg1">
                  <a:alpha val="49000"/>
                </a:schemeClr>
              </a:gs>
              <a:gs pos="93000">
                <a:schemeClr val="accent6">
                  <a:alpha val="19000"/>
                </a:schemeClr>
              </a:gs>
              <a:gs pos="75000">
                <a:schemeClr val="accent6">
                  <a:alpha val="67000"/>
                </a:schemeClr>
              </a:gs>
              <a:gs pos="100000">
                <a:schemeClr val="tx1">
                  <a:alpha val="0"/>
                </a:schemeClr>
              </a:gs>
            </a:gsLst>
            <a:lin ang="60000" scaled="0"/>
          </a:gradFill>
          <a:effectLst>
            <a:softEdge rad="469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任意多边形 9"/>
          <p:cNvSpPr/>
          <p:nvPr>
            <p:custDataLst>
              <p:tags r:id="rId15"/>
            </p:custDataLst>
          </p:nvPr>
        </p:nvSpPr>
        <p:spPr>
          <a:xfrm>
            <a:off x="1536700" y="155575"/>
            <a:ext cx="10349865" cy="5590540"/>
          </a:xfrm>
          <a:custGeom>
            <a:avLst/>
            <a:gdLst>
              <a:gd name="connsiteX0" fmla="*/ 212 w 16298"/>
              <a:gd name="connsiteY0" fmla="*/ 4000 h 8803"/>
              <a:gd name="connsiteX1" fmla="*/ 5867 w 16298"/>
              <a:gd name="connsiteY1" fmla="*/ 4237 h 8803"/>
              <a:gd name="connsiteX2" fmla="*/ 10307 w 16298"/>
              <a:gd name="connsiteY2" fmla="*/ 2456 h 8803"/>
              <a:gd name="connsiteX3" fmla="*/ 12768 w 16298"/>
              <a:gd name="connsiteY3" fmla="*/ 1273 h 8803"/>
              <a:gd name="connsiteX4" fmla="*/ 14207 w 16298"/>
              <a:gd name="connsiteY4" fmla="*/ 22 h 8803"/>
              <a:gd name="connsiteX5" fmla="*/ 15759 w 16298"/>
              <a:gd name="connsiteY5" fmla="*/ 1624 h 8803"/>
              <a:gd name="connsiteX6" fmla="*/ 14227 w 16298"/>
              <a:gd name="connsiteY6" fmla="*/ 5898 h 8803"/>
              <a:gd name="connsiteX7" fmla="*/ 10450 w 16298"/>
              <a:gd name="connsiteY7" fmla="*/ 8803 h 8803"/>
              <a:gd name="connsiteX8" fmla="*/ 3812 w 16298"/>
              <a:gd name="connsiteY8" fmla="*/ 6100 h 8803"/>
              <a:gd name="connsiteX9" fmla="*/ 212 w 16298"/>
              <a:gd name="connsiteY9" fmla="*/ 4000 h 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299" h="8804">
                <a:moveTo>
                  <a:pt x="212" y="4000"/>
                </a:moveTo>
                <a:cubicBezTo>
                  <a:pt x="812" y="3026"/>
                  <a:pt x="4781" y="5050"/>
                  <a:pt x="5867" y="4237"/>
                </a:cubicBezTo>
                <a:cubicBezTo>
                  <a:pt x="6953" y="3424"/>
                  <a:pt x="8298" y="2757"/>
                  <a:pt x="10307" y="2456"/>
                </a:cubicBezTo>
                <a:cubicBezTo>
                  <a:pt x="11598" y="1722"/>
                  <a:pt x="10473" y="1154"/>
                  <a:pt x="12768" y="1273"/>
                </a:cubicBezTo>
                <a:cubicBezTo>
                  <a:pt x="13758" y="973"/>
                  <a:pt x="12513" y="55"/>
                  <a:pt x="14207" y="22"/>
                </a:cubicBezTo>
                <a:cubicBezTo>
                  <a:pt x="17774" y="-141"/>
                  <a:pt x="15680" y="601"/>
                  <a:pt x="15759" y="1624"/>
                </a:cubicBezTo>
                <a:cubicBezTo>
                  <a:pt x="14493" y="3968"/>
                  <a:pt x="14861" y="4428"/>
                  <a:pt x="14227" y="5898"/>
                </a:cubicBezTo>
                <a:cubicBezTo>
                  <a:pt x="13576" y="6893"/>
                  <a:pt x="13023" y="8787"/>
                  <a:pt x="10450" y="8803"/>
                </a:cubicBezTo>
                <a:cubicBezTo>
                  <a:pt x="7877" y="8819"/>
                  <a:pt x="5880" y="6197"/>
                  <a:pt x="3812" y="6100"/>
                </a:cubicBezTo>
                <a:cubicBezTo>
                  <a:pt x="2252" y="5845"/>
                  <a:pt x="-835" y="5170"/>
                  <a:pt x="212" y="4000"/>
                </a:cubicBezTo>
                <a:close/>
              </a:path>
            </a:pathLst>
          </a:custGeom>
          <a:gradFill>
            <a:gsLst>
              <a:gs pos="43000">
                <a:schemeClr val="bg2">
                  <a:alpha val="0"/>
                </a:schemeClr>
              </a:gs>
              <a:gs pos="88000">
                <a:schemeClr val="accent1"/>
              </a:gs>
            </a:gsLst>
            <a:lin ang="3780000" scaled="0"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任意多边形 8"/>
          <p:cNvSpPr/>
          <p:nvPr>
            <p:custDataLst>
              <p:tags r:id="rId16"/>
            </p:custDataLst>
          </p:nvPr>
        </p:nvSpPr>
        <p:spPr>
          <a:xfrm>
            <a:off x="3759835" y="2243455"/>
            <a:ext cx="6950710" cy="3587750"/>
          </a:xfrm>
          <a:custGeom>
            <a:avLst/>
            <a:gdLst>
              <a:gd name="connsiteX0" fmla="*/ 374 w 10945"/>
              <a:gd name="connsiteY0" fmla="*/ 1010 h 5649"/>
              <a:gd name="connsiteX1" fmla="*/ 3387 w 10945"/>
              <a:gd name="connsiteY1" fmla="*/ 1077 h 5649"/>
              <a:gd name="connsiteX2" fmla="*/ 7812 w 10945"/>
              <a:gd name="connsiteY2" fmla="*/ 3972 h 5649"/>
              <a:gd name="connsiteX3" fmla="*/ 10153 w 10945"/>
              <a:gd name="connsiteY3" fmla="*/ 354 h 5649"/>
              <a:gd name="connsiteX4" fmla="*/ 10918 w 10945"/>
              <a:gd name="connsiteY4" fmla="*/ 579 h 5649"/>
              <a:gd name="connsiteX5" fmla="*/ 10438 w 10945"/>
              <a:gd name="connsiteY5" fmla="*/ 2799 h 5649"/>
              <a:gd name="connsiteX6" fmla="*/ 7284 w 10945"/>
              <a:gd name="connsiteY6" fmla="*/ 5649 h 5649"/>
              <a:gd name="connsiteX7" fmla="*/ 1887 w 10945"/>
              <a:gd name="connsiteY7" fmla="*/ 2536 h 5649"/>
              <a:gd name="connsiteX8" fmla="*/ 374 w 10945"/>
              <a:gd name="connsiteY8" fmla="*/ 1010 h 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6" h="5650">
                <a:moveTo>
                  <a:pt x="374" y="1010"/>
                </a:moveTo>
                <a:cubicBezTo>
                  <a:pt x="716" y="188"/>
                  <a:pt x="1647" y="162"/>
                  <a:pt x="3387" y="1077"/>
                </a:cubicBezTo>
                <a:cubicBezTo>
                  <a:pt x="5127" y="1992"/>
                  <a:pt x="6156" y="3930"/>
                  <a:pt x="7812" y="3972"/>
                </a:cubicBezTo>
                <a:cubicBezTo>
                  <a:pt x="11353" y="2336"/>
                  <a:pt x="9838" y="789"/>
                  <a:pt x="10153" y="354"/>
                </a:cubicBezTo>
                <a:cubicBezTo>
                  <a:pt x="10453" y="159"/>
                  <a:pt x="10839" y="-444"/>
                  <a:pt x="10918" y="579"/>
                </a:cubicBezTo>
                <a:cubicBezTo>
                  <a:pt x="11053" y="1180"/>
                  <a:pt x="10663" y="1720"/>
                  <a:pt x="10438" y="2799"/>
                </a:cubicBezTo>
                <a:cubicBezTo>
                  <a:pt x="9787" y="3794"/>
                  <a:pt x="9857" y="5633"/>
                  <a:pt x="7284" y="5649"/>
                </a:cubicBezTo>
                <a:cubicBezTo>
                  <a:pt x="4711" y="5665"/>
                  <a:pt x="3955" y="2633"/>
                  <a:pt x="1887" y="2536"/>
                </a:cubicBezTo>
                <a:cubicBezTo>
                  <a:pt x="687" y="1754"/>
                  <a:pt x="-673" y="2180"/>
                  <a:pt x="374" y="1010"/>
                </a:cubicBezTo>
                <a:close/>
              </a:path>
            </a:pathLst>
          </a:custGeom>
          <a:gradFill>
            <a:gsLst>
              <a:gs pos="23000">
                <a:srgbClr val="00039C">
                  <a:lumMod val="57000"/>
                  <a:alpha val="0"/>
                </a:srgbClr>
              </a:gs>
              <a:gs pos="100000">
                <a:schemeClr val="accent1"/>
              </a:gs>
            </a:gsLst>
            <a:lin ang="3780000" scaled="0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7"/>
            </p:custDataLst>
          </p:nvPr>
        </p:nvSpPr>
        <p:spPr>
          <a:xfrm>
            <a:off x="1536700" y="4197985"/>
            <a:ext cx="1602740" cy="419100"/>
          </a:xfrm>
          <a:prstGeom prst="roundRect">
            <a:avLst>
              <a:gd name="adj" fmla="val 50000"/>
            </a:avLst>
          </a:prstGeom>
          <a:gradFill>
            <a:gsLst>
              <a:gs pos="15000">
                <a:schemeClr val="accent1"/>
              </a:gs>
              <a:gs pos="100000">
                <a:schemeClr val="accent6"/>
              </a:gs>
            </a:gsLst>
            <a:lin ang="1560000" scaled="0"/>
          </a:gradFill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en-US">
                <a:latin typeface="+mn-lt"/>
              </a:defRPr>
            </a:defPPr>
            <a:lvl1pPr marL="0" marR="0" lvl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en-US" sz="1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lt"/>
                <a:sym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8"/>
            </p:custDataLst>
          </p:nvPr>
        </p:nvSpPr>
        <p:spPr>
          <a:xfrm>
            <a:off x="1459230" y="2222500"/>
            <a:ext cx="8270875" cy="158813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72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latin typeface="+mj-lt"/>
                <a:sym typeface="+mn-ea"/>
              </a:rPr>
              <a:t>Click to add title</a:t>
            </a:r>
            <a:endParaRPr dirty="0" err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B2593B-2579-44A3-B865-FD17D80A44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98.xml"/><Relationship Id="rId20" Type="http://schemas.openxmlformats.org/officeDocument/2006/relationships/tags" Target="../tags/tag9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image" Target="../media/image11.svg"/><Relationship Id="rId13" Type="http://schemas.openxmlformats.org/officeDocument/2006/relationships/image" Target="../media/image9.png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下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34655" t="29585" r="20491" b="32513"/>
          <a:stretch>
            <a:fillRect/>
          </a:stretch>
        </p:blipFill>
        <p:spPr>
          <a:xfrm>
            <a:off x="0" y="612775"/>
            <a:ext cx="12192635" cy="624522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1" h="9835">
                <a:moveTo>
                  <a:pt x="0" y="0"/>
                </a:moveTo>
                <a:lnTo>
                  <a:pt x="19201" y="0"/>
                </a:lnTo>
                <a:lnTo>
                  <a:pt x="19201" y="9835"/>
                </a:lnTo>
                <a:lnTo>
                  <a:pt x="0" y="98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7" name="椭圆 26"/>
          <p:cNvSpPr/>
          <p:nvPr>
            <p:custDataLst>
              <p:tags r:id="rId15"/>
            </p:custDataLst>
          </p:nvPr>
        </p:nvSpPr>
        <p:spPr>
          <a:xfrm>
            <a:off x="571500" y="396240"/>
            <a:ext cx="641985" cy="641985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81000">
                <a:schemeClr val="accent6">
                  <a:alpha val="100000"/>
                </a:schemeClr>
              </a:gs>
            </a:gsLst>
            <a:lin ang="29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FB2593B-2579-44A3-B865-FD17D80A44F7}" type="slidenum">
              <a:rPr lang="en-US" smtClean="0"/>
            </a:fld>
            <a:endParaRPr 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Tx/>
              <a:buChar char="●"/>
            </a:pPr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en-US" sz="3200" b="0" i="0" u="none" strike="noStrike" kern="1200" cap="none" spc="0" normalizeH="0" baseline="0" dirty="0" smtClean="0">
          <a:ln>
            <a:noFill/>
            <a:prstDash val="sysDot"/>
          </a:ln>
          <a:solidFill>
            <a:schemeClr val="tx1"/>
          </a:solidFill>
          <a:uFillTx/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en-US" sz="1800" b="0" i="0" u="none" strike="noStrike" kern="1200" cap="none" spc="0" normalizeH="0" baseline="0" dirty="0">
          <a:ln>
            <a:noFill/>
            <a:prstDash val="sysDot"/>
          </a:ln>
          <a:solidFill>
            <a:schemeClr val="tx1"/>
          </a:solidFill>
          <a:uFillTx/>
          <a:latin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>
          <a:solidFill>
            <a:schemeClr val="tx1"/>
          </a:solidFill>
          <a:uFillTx/>
          <a:latin typeface="+mn-ea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>
          <a:solidFill>
            <a:schemeClr val="tx1"/>
          </a:solidFill>
          <a:uFillTx/>
          <a:latin typeface="+mn-ea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dirty="0">
          <a:solidFill>
            <a:schemeClr val="tx1"/>
          </a:solidFill>
          <a:uFillTx/>
          <a:latin typeface="+mn-ea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dirty="0">
          <a:solidFill>
            <a:schemeClr val="tx1"/>
          </a:solidFill>
          <a:uFillTx/>
          <a:latin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4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5"/>
            <p:custDataLst>
              <p:tags r:id="rId1"/>
            </p:custDataLst>
          </p:nvPr>
        </p:nvSpPr>
        <p:spPr>
          <a:xfrm>
            <a:off x="1453515" y="80645"/>
            <a:ext cx="9256395" cy="3589655"/>
          </a:xfrm>
        </p:spPr>
        <p:txBody>
          <a:bodyPr/>
          <a:lstStyle/>
          <a:p>
            <a:r>
              <a:rPr lang="en-US"/>
              <a:t>Automated Customer Support System</a:t>
            </a:r>
            <a:endParaRPr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1453515" y="3707044"/>
            <a:ext cx="6861810" cy="448945"/>
          </a:xfrm>
        </p:spPr>
        <p:txBody>
          <a:bodyPr>
            <a:noAutofit/>
          </a:bodyPr>
          <a:lstStyle/>
          <a:p>
            <a:r>
              <a:rPr lang="en-US" sz="5400"/>
              <a:t>Click to add subtitle</a:t>
            </a:r>
            <a:endParaRPr lang="en-US" sz="540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536700" y="4447540"/>
            <a:ext cx="1602740" cy="419100"/>
          </a:xfrm>
        </p:spPr>
        <p:txBody>
          <a:bodyPr>
            <a:normAutofit/>
          </a:bodyPr>
          <a:lstStyle/>
          <a:p>
            <a:r>
              <a:rPr lang="en-US"/>
              <a:t>Name</a:t>
            </a:r>
            <a:endParaRPr 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24/7 availability</a:t>
            </a:r>
            <a:endParaRPr lang="zh-CN" altLang="en-US"/>
          </a:p>
          <a:p>
            <a:pPr lvl="1"/>
            <a:r>
              <a:rPr lang="zh-CN" altLang="en-US"/>
              <a:t>Always ready to assist customers instantly</a:t>
            </a:r>
            <a:endParaRPr lang="zh-CN" altLang="en-US"/>
          </a:p>
          <a:p>
            <a:r>
              <a:rPr lang="zh-CN" altLang="en-US"/>
              <a:t>Natural language processing</a:t>
            </a:r>
            <a:endParaRPr lang="zh-CN" altLang="en-US"/>
          </a:p>
          <a:p>
            <a:pPr lvl="1"/>
            <a:r>
              <a:rPr lang="zh-CN" altLang="en-US"/>
              <a:t>Understands and responds in human-like conversations</a:t>
            </a:r>
            <a:endParaRPr lang="zh-CN" altLang="en-US"/>
          </a:p>
          <a:p>
            <a:r>
              <a:rPr lang="zh-CN" altLang="en-US"/>
              <a:t>Multi-language support</a:t>
            </a:r>
            <a:endParaRPr lang="zh-CN" altLang="en-US"/>
          </a:p>
          <a:p>
            <a:pPr lvl="1"/>
            <a:r>
              <a:rPr lang="zh-CN" altLang="en-US"/>
              <a:t>Able to communicate in various languages seamlessly</a:t>
            </a:r>
            <a:endParaRPr lang="zh-CN" altLang="en-US"/>
          </a:p>
          <a:p>
            <a:r>
              <a:rPr lang="zh-CN" altLang="en-US"/>
              <a:t>Personalization</a:t>
            </a:r>
            <a:endParaRPr lang="zh-CN" altLang="en-US"/>
          </a:p>
          <a:p>
            <a:pPr lvl="1"/>
            <a:r>
              <a:rPr lang="zh-CN" altLang="en-US"/>
              <a:t>Tailors responses based on customer preferences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Chatbots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Quick Solutions</a:t>
            </a:r>
            <a:endParaRPr lang="zh-CN" altLang="en-US"/>
          </a:p>
          <a:p>
            <a:pPr lvl="1"/>
            <a:r>
              <a:rPr lang="zh-CN" altLang="en-US"/>
              <a:t>Efficiently resolves customer queries</a:t>
            </a:r>
            <a:endParaRPr lang="zh-CN" altLang="en-US"/>
          </a:p>
          <a:p>
            <a:r>
              <a:rPr lang="zh-CN" altLang="en-US"/>
              <a:t>Personalized Messages</a:t>
            </a:r>
            <a:endParaRPr lang="zh-CN" altLang="en-US"/>
          </a:p>
          <a:p>
            <a:pPr lvl="1"/>
            <a:r>
              <a:rPr lang="zh-CN" altLang="en-US"/>
              <a:t>Tailored responses based on customer data</a:t>
            </a:r>
            <a:endParaRPr lang="zh-CN" altLang="en-US"/>
          </a:p>
          <a:p>
            <a:r>
              <a:rPr lang="zh-CN" altLang="en-US"/>
              <a:t>24/7 Availability</a:t>
            </a:r>
            <a:endParaRPr lang="zh-CN" altLang="en-US"/>
          </a:p>
          <a:p>
            <a:pPr lvl="1"/>
            <a:r>
              <a:rPr lang="zh-CN" altLang="en-US"/>
              <a:t>Instant assistance round the clock</a:t>
            </a:r>
            <a:endParaRPr lang="zh-CN" altLang="en-US"/>
          </a:p>
          <a:p>
            <a:r>
              <a:rPr lang="zh-CN" altLang="en-US"/>
              <a:t>Multi-language Support</a:t>
            </a:r>
            <a:endParaRPr lang="zh-CN" altLang="en-US"/>
          </a:p>
          <a:p>
            <a:pPr lvl="1"/>
            <a:r>
              <a:rPr lang="zh-CN" altLang="en-US"/>
              <a:t>Communicates in various languages for global reach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Automated Responses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6207125" y="2170430"/>
            <a:ext cx="5667375" cy="829945"/>
          </a:xfrm>
        </p:spPr>
        <p:txBody>
          <a:bodyPr/>
          <a:lstStyle/>
          <a:p>
            <a:r>
              <a:rPr lang="en-US"/>
              <a:t>04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207760" y="3194050"/>
            <a:ext cx="5668010" cy="2636520"/>
          </a:xfrm>
        </p:spPr>
        <p:txBody>
          <a:bodyPr/>
          <a:lstStyle/>
          <a:p>
            <a:r>
              <a:rPr lang="en-US"/>
              <a:t>Customer Experience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Customized responses</a:t>
            </a:r>
            <a:endParaRPr lang="zh-CN" altLang="en-US"/>
          </a:p>
          <a:p>
            <a:pPr lvl="1"/>
            <a:r>
              <a:rPr lang="zh-CN" altLang="en-US"/>
              <a:t>Tailored solutions for individual customer needs</a:t>
            </a:r>
            <a:endParaRPr lang="zh-CN" altLang="en-US"/>
          </a:p>
          <a:p>
            <a:r>
              <a:rPr lang="zh-CN" altLang="en-US"/>
              <a:t>Personalized recommendations</a:t>
            </a:r>
            <a:endParaRPr lang="zh-CN" altLang="en-US"/>
          </a:p>
          <a:p>
            <a:pPr lvl="1"/>
            <a:r>
              <a:rPr lang="zh-CN" altLang="en-US"/>
              <a:t>Offering product suggestions based on customer preferences</a:t>
            </a:r>
            <a:endParaRPr lang="zh-CN" altLang="en-US"/>
          </a:p>
          <a:p>
            <a:r>
              <a:rPr lang="zh-CN" altLang="en-US"/>
              <a:t>Unique customer interactions</a:t>
            </a:r>
            <a:endParaRPr lang="zh-CN" altLang="en-US"/>
          </a:p>
          <a:p>
            <a:pPr lvl="1"/>
            <a:r>
              <a:rPr lang="zh-CN" altLang="en-US"/>
              <a:t>Creating a personalized experience for each customer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Personalization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Efficient Response</a:t>
            </a:r>
            <a:endParaRPr lang="zh-CN" altLang="en-US"/>
          </a:p>
          <a:p>
            <a:pPr lvl="1"/>
            <a:r>
              <a:rPr lang="zh-CN" altLang="en-US"/>
              <a:t>Instant solutions round the clock</a:t>
            </a:r>
            <a:endParaRPr lang="zh-CN" altLang="en-US"/>
          </a:p>
          <a:p>
            <a:r>
              <a:rPr lang="zh-CN" altLang="en-US"/>
              <a:t>Dedicated Team</a:t>
            </a:r>
            <a:endParaRPr lang="zh-CN" altLang="en-US"/>
          </a:p>
          <a:p>
            <a:pPr lvl="1"/>
            <a:r>
              <a:rPr lang="zh-CN" altLang="en-US"/>
              <a:t>Trained staff available anytime</a:t>
            </a:r>
            <a:endParaRPr lang="zh-CN" altLang="en-US"/>
          </a:p>
          <a:p>
            <a:r>
              <a:rPr lang="zh-CN" altLang="en-US"/>
              <a:t>Automation Tools</a:t>
            </a:r>
            <a:endParaRPr lang="zh-CN" altLang="en-US"/>
          </a:p>
          <a:p>
            <a:pPr lvl="1"/>
            <a:r>
              <a:rPr lang="zh-CN" altLang="en-US"/>
              <a:t>AI-driven support for quick assistance</a:t>
            </a:r>
            <a:endParaRPr lang="zh-CN" altLang="en-US"/>
          </a:p>
          <a:p>
            <a:r>
              <a:rPr lang="zh-CN" altLang="en-US"/>
              <a:t>Global Reach</a:t>
            </a:r>
            <a:endParaRPr lang="zh-CN" altLang="en-US"/>
          </a:p>
          <a:p>
            <a:pPr lvl="1"/>
            <a:r>
              <a:rPr lang="zh-CN" altLang="en-US"/>
              <a:t>Assistance available worldwide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24/7 Support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6207125" y="2170430"/>
            <a:ext cx="5667375" cy="829945"/>
          </a:xfrm>
        </p:spPr>
        <p:txBody>
          <a:bodyPr/>
          <a:lstStyle/>
          <a:p>
            <a:r>
              <a:rPr lang="en-US"/>
              <a:t>05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207760" y="3194050"/>
            <a:ext cx="5668010" cy="2636520"/>
          </a:xfrm>
        </p:spPr>
        <p:txBody>
          <a:bodyPr/>
          <a:lstStyle/>
          <a:p>
            <a:r>
              <a:rPr lang="en-US"/>
              <a:t>Future Trends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Machine Learning</a:t>
            </a:r>
            <a:endParaRPr lang="zh-CN" altLang="en-US"/>
          </a:p>
          <a:p>
            <a:pPr lvl="1"/>
            <a:r>
              <a:rPr lang="zh-CN" altLang="en-US"/>
              <a:t>Enhancing predictive capabilities for personalized support</a:t>
            </a:r>
            <a:endParaRPr lang="zh-CN" altLang="en-US"/>
          </a:p>
          <a:p>
            <a:r>
              <a:rPr lang="zh-CN" altLang="en-US"/>
              <a:t>Natural Language Processing</a:t>
            </a:r>
            <a:endParaRPr lang="zh-CN" altLang="en-US"/>
          </a:p>
          <a:p>
            <a:pPr lvl="1"/>
            <a:r>
              <a:rPr lang="zh-CN" altLang="en-US"/>
              <a:t>Improving chatbot interactions and understanding customer queries</a:t>
            </a:r>
            <a:endParaRPr lang="zh-CN" altLang="en-US"/>
          </a:p>
          <a:p>
            <a:r>
              <a:rPr lang="zh-CN" altLang="en-US"/>
              <a:t>Automation Integration</a:t>
            </a:r>
            <a:endParaRPr lang="zh-CN" altLang="en-US"/>
          </a:p>
          <a:p>
            <a:pPr lvl="1"/>
            <a:r>
              <a:rPr lang="zh-CN" altLang="en-US"/>
              <a:t>Streamlining processes for faster issue resolution</a:t>
            </a:r>
            <a:endParaRPr lang="zh-CN" altLang="en-US"/>
          </a:p>
          <a:p>
            <a:r>
              <a:rPr lang="zh-CN" altLang="en-US"/>
              <a:t>Voice Recognition</a:t>
            </a:r>
            <a:endParaRPr lang="zh-CN" altLang="en-US"/>
          </a:p>
          <a:p>
            <a:pPr lvl="1"/>
            <a:r>
              <a:rPr lang="zh-CN" altLang="en-US"/>
              <a:t>Enabling hands-free customer service interactions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AI Advancements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Enhanced customer interactions</a:t>
            </a:r>
            <a:endParaRPr lang="zh-CN" altLang="en-US"/>
          </a:p>
          <a:p>
            <a:pPr lvl="1"/>
            <a:r>
              <a:rPr lang="zh-CN" altLang="en-US"/>
              <a:t>Seamless hands-free communication for better user experience</a:t>
            </a:r>
            <a:endParaRPr lang="zh-CN" altLang="en-US"/>
          </a:p>
          <a:p>
            <a:r>
              <a:rPr lang="zh-CN" altLang="en-US"/>
              <a:t>Improved accuracy and efficiency</a:t>
            </a:r>
            <a:endParaRPr lang="zh-CN" altLang="en-US"/>
          </a:p>
          <a:p>
            <a:pPr lvl="1"/>
            <a:r>
              <a:rPr lang="zh-CN" altLang="en-US"/>
              <a:t>Higher precision in understanding and resolving customer queries</a:t>
            </a:r>
            <a:endParaRPr lang="zh-CN" altLang="en-US"/>
          </a:p>
          <a:p>
            <a:r>
              <a:rPr lang="zh-CN" altLang="en-US"/>
              <a:t>Personalized responses</a:t>
            </a:r>
            <a:endParaRPr lang="zh-CN" altLang="en-US"/>
          </a:p>
          <a:p>
            <a:pPr lvl="1"/>
            <a:r>
              <a:rPr lang="zh-CN" altLang="en-US"/>
              <a:t>Tailored solutions based on individual preferences</a:t>
            </a:r>
            <a:endParaRPr lang="zh-CN" altLang="en-US"/>
          </a:p>
          <a:p>
            <a:r>
              <a:rPr lang="zh-CN" altLang="en-US"/>
              <a:t>Integration with AI technology</a:t>
            </a:r>
            <a:endParaRPr lang="zh-CN" altLang="en-US"/>
          </a:p>
          <a:p>
            <a:pPr lvl="1"/>
            <a:r>
              <a:rPr lang="zh-CN" altLang="en-US"/>
              <a:t>Utilizing artificial intelligence for advanced voice recognition capabilities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Voice Recognition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1536700" y="4197985"/>
            <a:ext cx="3390900" cy="419100"/>
          </a:xfrm>
        </p:spPr>
        <p:txBody>
          <a:bodyPr>
            <a:noAutofit/>
          </a:bodyPr>
          <a:lstStyle/>
          <a:p>
            <a:r>
              <a:rPr lang="en-US" sz="1500"/>
              <a:t>SHADRACK MUTHAMI KITHEKA</a:t>
            </a:r>
            <a:endParaRPr lang="en-US" sz="1500"/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1459230" y="2222500"/>
            <a:ext cx="8270875" cy="1588135"/>
          </a:xfrm>
        </p:spPr>
        <p:txBody>
          <a:bodyPr/>
          <a:lstStyle/>
          <a:p>
            <a:r>
              <a:rPr lang="en-US"/>
              <a:t>THANKS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>
          <a:xfrm>
            <a:off x="7409815" y="2825115"/>
            <a:ext cx="3775710" cy="1207770"/>
          </a:xfrm>
        </p:spPr>
        <p:txBody>
          <a:bodyPr/>
          <a:lstStyle/>
          <a:p>
            <a:r>
              <a:rPr lang="en-US"/>
              <a:t>Contents</a:t>
            </a:r>
            <a:endParaRPr lang="en-US"/>
          </a:p>
        </p:txBody>
      </p:sp>
      <p:sp>
        <p:nvSpPr>
          <p:cNvPr id="34" name="正文"/>
          <p:cNvSpPr txBox="1"/>
          <p:nvPr>
            <p:custDataLst>
              <p:tags r:id="rId2"/>
            </p:custDataLst>
          </p:nvPr>
        </p:nvSpPr>
        <p:spPr>
          <a:xfrm>
            <a:off x="2496185" y="786766"/>
            <a:ext cx="3790800" cy="90741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sz="2400" dirty="0">
                <a:solidFill>
                  <a:schemeClr val="tx1"/>
                </a:solidFill>
                <a:uFillTx/>
                <a:latin typeface="+mj-lt"/>
                <a:sym typeface="+mn-ea"/>
              </a:rPr>
              <a:t>Benefits</a:t>
            </a:r>
            <a:endParaRPr lang="en-US" sz="2400" dirty="0">
              <a:solidFill>
                <a:schemeClr val="tx1"/>
              </a:solidFill>
              <a:uFillTx/>
              <a:latin typeface="+mj-lt"/>
              <a:sym typeface="+mn-ea"/>
            </a:endParaRPr>
          </a:p>
        </p:txBody>
      </p:sp>
      <p:sp>
        <p:nvSpPr>
          <p:cNvPr id="35" name="序号"/>
          <p:cNvSpPr txBox="1"/>
          <p:nvPr>
            <p:custDataLst>
              <p:tags r:id="rId3"/>
            </p:custDataLst>
          </p:nvPr>
        </p:nvSpPr>
        <p:spPr>
          <a:xfrm>
            <a:off x="1702435" y="924878"/>
            <a:ext cx="639445" cy="631190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5400000" algn="t" rotWithShape="0">
              <a:schemeClr val="accent1">
                <a:alpha val="40000"/>
              </a:schemeClr>
            </a:outerShdw>
          </a:effectLst>
        </p:spPr>
        <p:txBody>
          <a:bodyPr wrap="none" lIns="0" tIns="0" rIns="0" bIns="0" rtlCol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dirty="0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latin typeface="+mj-lt"/>
                <a:sym typeface="+mn-lt"/>
              </a:rPr>
              <a:t>01</a:t>
            </a:r>
            <a:endParaRPr lang="en-US" dirty="0">
              <a:ln>
                <a:noFill/>
              </a:ln>
              <a:solidFill>
                <a:schemeClr val="lt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37" name="正文"/>
          <p:cNvSpPr txBox="1"/>
          <p:nvPr>
            <p:custDataLst>
              <p:tags r:id="rId4"/>
            </p:custDataLst>
          </p:nvPr>
        </p:nvSpPr>
        <p:spPr>
          <a:xfrm>
            <a:off x="3381375" y="1868806"/>
            <a:ext cx="3790800" cy="90741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sz="2400" dirty="0">
                <a:solidFill>
                  <a:schemeClr val="tx1"/>
                </a:solidFill>
                <a:uFillTx/>
                <a:latin typeface="+mj-lt"/>
                <a:sym typeface="+mn-ea"/>
              </a:rPr>
              <a:t>Implementation</a:t>
            </a:r>
            <a:endParaRPr lang="en-US" sz="2400" dirty="0">
              <a:solidFill>
                <a:schemeClr val="tx1"/>
              </a:solidFill>
              <a:uFillTx/>
              <a:latin typeface="+mj-lt"/>
              <a:sym typeface="+mn-ea"/>
            </a:endParaRPr>
          </a:p>
        </p:txBody>
      </p:sp>
      <p:sp>
        <p:nvSpPr>
          <p:cNvPr id="38" name="序号"/>
          <p:cNvSpPr txBox="1"/>
          <p:nvPr>
            <p:custDataLst>
              <p:tags r:id="rId5"/>
            </p:custDataLst>
          </p:nvPr>
        </p:nvSpPr>
        <p:spPr>
          <a:xfrm>
            <a:off x="2587625" y="2006918"/>
            <a:ext cx="639445" cy="631190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5400000" algn="t" rotWithShape="0">
              <a:schemeClr val="accent1">
                <a:alpha val="40000"/>
              </a:schemeClr>
            </a:outerShdw>
          </a:effectLst>
        </p:spPr>
        <p:txBody>
          <a:bodyPr wrap="none" lIns="0" tIns="0" rIns="0" bIns="0" rtlCol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latin typeface="+mj-lt"/>
                <a:sym typeface="+mn-lt"/>
              </a:rPr>
              <a:t>02</a:t>
            </a:r>
            <a:endParaRPr lang="en-US">
              <a:ln>
                <a:noFill/>
              </a:ln>
              <a:solidFill>
                <a:schemeClr val="lt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40" name="正文"/>
          <p:cNvSpPr txBox="1"/>
          <p:nvPr>
            <p:custDataLst>
              <p:tags r:id="rId6"/>
            </p:custDataLst>
          </p:nvPr>
        </p:nvSpPr>
        <p:spPr>
          <a:xfrm>
            <a:off x="3602355" y="2950846"/>
            <a:ext cx="3790800" cy="90741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sz="2400" dirty="0">
                <a:solidFill>
                  <a:schemeClr val="tx1"/>
                </a:solidFill>
                <a:uFillTx/>
                <a:latin typeface="+mj-lt"/>
                <a:sym typeface="+mn-ea"/>
              </a:rPr>
              <a:t>Features</a:t>
            </a:r>
            <a:endParaRPr lang="en-US" sz="2400" dirty="0">
              <a:solidFill>
                <a:schemeClr val="tx1"/>
              </a:solidFill>
              <a:uFillTx/>
              <a:latin typeface="+mj-lt"/>
              <a:sym typeface="+mn-ea"/>
            </a:endParaRPr>
          </a:p>
        </p:txBody>
      </p:sp>
      <p:sp>
        <p:nvSpPr>
          <p:cNvPr id="41" name="序号"/>
          <p:cNvSpPr txBox="1"/>
          <p:nvPr>
            <p:custDataLst>
              <p:tags r:id="rId7"/>
            </p:custDataLst>
          </p:nvPr>
        </p:nvSpPr>
        <p:spPr>
          <a:xfrm>
            <a:off x="2808605" y="3088958"/>
            <a:ext cx="639445" cy="631190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5400000" algn="t" rotWithShape="0">
              <a:schemeClr val="accent1">
                <a:alpha val="40000"/>
              </a:schemeClr>
            </a:outerShdw>
          </a:effectLst>
        </p:spPr>
        <p:txBody>
          <a:bodyPr wrap="none" lIns="0" tIns="0" rIns="0" bIns="0" rtlCol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latin typeface="+mj-lt"/>
                <a:sym typeface="+mn-lt"/>
              </a:rPr>
              <a:t>03</a:t>
            </a:r>
            <a:endParaRPr lang="en-US">
              <a:ln>
                <a:noFill/>
              </a:ln>
              <a:solidFill>
                <a:schemeClr val="lt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43" name="正文"/>
          <p:cNvSpPr txBox="1"/>
          <p:nvPr>
            <p:custDataLst>
              <p:tags r:id="rId8"/>
            </p:custDataLst>
          </p:nvPr>
        </p:nvSpPr>
        <p:spPr>
          <a:xfrm>
            <a:off x="3381375" y="4032886"/>
            <a:ext cx="3790800" cy="90741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sz="2400" dirty="0">
                <a:solidFill>
                  <a:schemeClr val="tx1"/>
                </a:solidFill>
                <a:uFillTx/>
                <a:latin typeface="+mj-lt"/>
                <a:sym typeface="+mn-ea"/>
              </a:rPr>
              <a:t>Customer Experience</a:t>
            </a:r>
            <a:endParaRPr lang="en-US" sz="2400" dirty="0">
              <a:solidFill>
                <a:schemeClr val="tx1"/>
              </a:solidFill>
              <a:uFillTx/>
              <a:latin typeface="+mj-lt"/>
              <a:sym typeface="+mn-ea"/>
            </a:endParaRPr>
          </a:p>
        </p:txBody>
      </p:sp>
      <p:sp>
        <p:nvSpPr>
          <p:cNvPr id="44" name="序号"/>
          <p:cNvSpPr txBox="1"/>
          <p:nvPr>
            <p:custDataLst>
              <p:tags r:id="rId9"/>
            </p:custDataLst>
          </p:nvPr>
        </p:nvSpPr>
        <p:spPr>
          <a:xfrm>
            <a:off x="2587625" y="4170998"/>
            <a:ext cx="639445" cy="631190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5400000" algn="t" rotWithShape="0">
              <a:schemeClr val="accent1">
                <a:alpha val="40000"/>
              </a:schemeClr>
            </a:outerShdw>
          </a:effectLst>
        </p:spPr>
        <p:txBody>
          <a:bodyPr wrap="none" lIns="0" tIns="0" rIns="0" bIns="0" rtlCol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latin typeface="+mj-lt"/>
                <a:sym typeface="+mn-lt"/>
              </a:rPr>
              <a:t>04</a:t>
            </a:r>
            <a:endParaRPr lang="en-US">
              <a:ln>
                <a:noFill/>
              </a:ln>
              <a:solidFill>
                <a:schemeClr val="lt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10" name="正文"/>
          <p:cNvSpPr txBox="1"/>
          <p:nvPr>
            <p:custDataLst>
              <p:tags r:id="rId10"/>
            </p:custDataLst>
          </p:nvPr>
        </p:nvSpPr>
        <p:spPr>
          <a:xfrm>
            <a:off x="2496185" y="5114926"/>
            <a:ext cx="3790800" cy="90741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sz="2400" dirty="0">
                <a:solidFill>
                  <a:schemeClr val="tx1"/>
                </a:solidFill>
                <a:uFillTx/>
                <a:latin typeface="+mj-lt"/>
                <a:sym typeface="+mn-ea"/>
              </a:rPr>
              <a:t>Future Trends</a:t>
            </a:r>
            <a:endParaRPr lang="en-US" sz="2400" dirty="0">
              <a:solidFill>
                <a:schemeClr val="tx1"/>
              </a:solidFill>
              <a:uFillTx/>
              <a:latin typeface="+mj-lt"/>
              <a:sym typeface="+mn-ea"/>
            </a:endParaRPr>
          </a:p>
        </p:txBody>
      </p:sp>
      <p:sp>
        <p:nvSpPr>
          <p:cNvPr id="11" name="序号"/>
          <p:cNvSpPr txBox="1"/>
          <p:nvPr>
            <p:custDataLst>
              <p:tags r:id="rId11"/>
            </p:custDataLst>
          </p:nvPr>
        </p:nvSpPr>
        <p:spPr>
          <a:xfrm>
            <a:off x="1702435" y="5253038"/>
            <a:ext cx="639445" cy="631190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5400000" algn="t" rotWithShape="0">
              <a:schemeClr val="accent1">
                <a:alpha val="40000"/>
              </a:schemeClr>
            </a:outerShdw>
          </a:effectLst>
        </p:spPr>
        <p:txBody>
          <a:bodyPr wrap="none" lIns="0" tIns="0" rIns="0" bIns="0" rtlCol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latin typeface="+mj-lt"/>
                <a:sym typeface="+mn-lt"/>
              </a:rPr>
              <a:t>05</a:t>
            </a:r>
            <a:endParaRPr lang="en-US">
              <a:ln>
                <a:noFill/>
              </a:ln>
              <a:solidFill>
                <a:schemeClr val="lt1">
                  <a:lumMod val="100000"/>
                </a:schemeClr>
              </a:solidFill>
              <a:latin typeface="+mj-lt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6207125" y="2170430"/>
            <a:ext cx="5667375" cy="829945"/>
          </a:xfrm>
        </p:spPr>
        <p:txBody>
          <a:bodyPr/>
          <a:lstStyle/>
          <a:p>
            <a:r>
              <a:rPr lang="en-US"/>
              <a:t>01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207760" y="3194050"/>
            <a:ext cx="5668010" cy="2636520"/>
          </a:xfrm>
        </p:spPr>
        <p:txBody>
          <a:bodyPr/>
          <a:lstStyle/>
          <a:p>
            <a:r>
              <a:rPr lang="en-US"/>
              <a:t>Benefits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Time-saving</a:t>
            </a:r>
            <a:endParaRPr lang="zh-CN" altLang="en-US"/>
          </a:p>
          <a:p>
            <a:pPr lvl="1"/>
            <a:r>
              <a:rPr lang="zh-CN" altLang="en-US"/>
              <a:t>Automated responses reduce waiting time.</a:t>
            </a:r>
            <a:endParaRPr lang="zh-CN" altLang="en-US"/>
          </a:p>
          <a:p>
            <a:r>
              <a:rPr lang="zh-CN" altLang="en-US"/>
              <a:t>Resource optimization</a:t>
            </a:r>
            <a:endParaRPr lang="zh-CN" altLang="en-US"/>
          </a:p>
          <a:p>
            <a:pPr lvl="1"/>
            <a:r>
              <a:rPr lang="zh-CN" altLang="en-US"/>
              <a:t>Efficiently allocate support staff based on workload.</a:t>
            </a:r>
            <a:endParaRPr lang="zh-CN" altLang="en-US"/>
          </a:p>
          <a:p>
            <a:r>
              <a:rPr lang="zh-CN" altLang="en-US"/>
              <a:t>Consistent service</a:t>
            </a:r>
            <a:endParaRPr lang="zh-CN" altLang="en-US"/>
          </a:p>
          <a:p>
            <a:pPr lvl="1"/>
            <a:r>
              <a:rPr lang="zh-CN" altLang="en-US"/>
              <a:t>Ensure consistent and accurate responses.</a:t>
            </a:r>
            <a:endParaRPr lang="zh-CN" altLang="en-US"/>
          </a:p>
          <a:p>
            <a:r>
              <a:rPr lang="zh-CN" altLang="en-US"/>
              <a:t>Data-driven decisions</a:t>
            </a:r>
            <a:endParaRPr lang="zh-CN" altLang="en-US"/>
          </a:p>
          <a:p>
            <a:pPr lvl="1"/>
            <a:r>
              <a:rPr lang="zh-CN" altLang="en-US"/>
              <a:t>Analyze customer interactions for process improvement.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Efficiency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Efficient Resource Allocation</a:t>
            </a:r>
            <a:endParaRPr lang="zh-CN" altLang="en-US"/>
          </a:p>
          <a:p>
            <a:pPr lvl="1"/>
            <a:r>
              <a:rPr lang="zh-CN" altLang="en-US"/>
              <a:t>Optimizes staff utilization and reduces costs</a:t>
            </a:r>
            <a:endParaRPr lang="zh-CN" altLang="en-US"/>
          </a:p>
          <a:p>
            <a:r>
              <a:rPr lang="zh-CN" altLang="en-US"/>
              <a:t>Lower Operational Expenses</a:t>
            </a:r>
            <a:endParaRPr lang="zh-CN" altLang="en-US"/>
          </a:p>
          <a:p>
            <a:pPr lvl="1"/>
            <a:r>
              <a:rPr lang="zh-CN" altLang="en-US"/>
              <a:t>Decreases the need for human intervention and maintenance costs</a:t>
            </a:r>
            <a:endParaRPr lang="zh-CN" altLang="en-US"/>
          </a:p>
          <a:p>
            <a:r>
              <a:rPr lang="zh-CN" altLang="en-US"/>
              <a:t>24/7 Support Availability</a:t>
            </a:r>
            <a:endParaRPr lang="zh-CN" altLang="en-US"/>
          </a:p>
          <a:p>
            <a:pPr lvl="1"/>
            <a:r>
              <a:rPr lang="zh-CN" altLang="en-US"/>
              <a:t>Reduces the need for round-the-clock human agents</a:t>
            </a:r>
            <a:endParaRPr lang="zh-CN" altLang="en-US"/>
          </a:p>
          <a:p>
            <a:r>
              <a:rPr lang="zh-CN" altLang="en-US"/>
              <a:t>Scalability and Flexibility</a:t>
            </a:r>
            <a:endParaRPr lang="zh-CN" altLang="en-US"/>
          </a:p>
          <a:p>
            <a:pPr lvl="1"/>
            <a:r>
              <a:rPr lang="zh-CN" altLang="en-US"/>
              <a:t>Allows for cost-effective adjustments to meet varying demand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Cost-Effectiveness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6207125" y="2170430"/>
            <a:ext cx="5667375" cy="829945"/>
          </a:xfrm>
        </p:spPr>
        <p:txBody>
          <a:bodyPr/>
          <a:lstStyle/>
          <a:p>
            <a:r>
              <a:rPr lang="en-US"/>
              <a:t>02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207760" y="3194050"/>
            <a:ext cx="5668010" cy="2636520"/>
          </a:xfrm>
        </p:spPr>
        <p:txBody>
          <a:bodyPr/>
          <a:lstStyle/>
          <a:p>
            <a:r>
              <a:rPr lang="en-US"/>
              <a:t>Implementation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Data Migration</a:t>
            </a:r>
            <a:endParaRPr lang="zh-CN" altLang="en-US"/>
          </a:p>
          <a:p>
            <a:pPr lvl="1"/>
            <a:r>
              <a:rPr lang="zh-CN" altLang="en-US"/>
              <a:t>Seamless transfer of existing data to new system</a:t>
            </a:r>
            <a:endParaRPr lang="zh-CN" altLang="en-US"/>
          </a:p>
          <a:p>
            <a:r>
              <a:rPr lang="zh-CN" altLang="en-US"/>
              <a:t>API Connectivity</a:t>
            </a:r>
            <a:endParaRPr lang="zh-CN" altLang="en-US"/>
          </a:p>
          <a:p>
            <a:pPr lvl="1"/>
            <a:r>
              <a:rPr lang="zh-CN" altLang="en-US"/>
              <a:t>Integration with third-party software for enhanced functionality</a:t>
            </a:r>
            <a:endParaRPr lang="zh-CN" altLang="en-US"/>
          </a:p>
          <a:p>
            <a:r>
              <a:rPr lang="zh-CN" altLang="en-US"/>
              <a:t>Testing Phase</a:t>
            </a:r>
            <a:endParaRPr lang="zh-CN" altLang="en-US"/>
          </a:p>
          <a:p>
            <a:pPr lvl="1"/>
            <a:r>
              <a:rPr lang="zh-CN" altLang="en-US"/>
              <a:t>Ensuring smooth operation with current software environment</a:t>
            </a:r>
            <a:endParaRPr lang="zh-CN" altLang="en-US"/>
          </a:p>
          <a:p>
            <a:r>
              <a:rPr lang="zh-CN" altLang="en-US"/>
              <a:t>User Training</a:t>
            </a:r>
            <a:endParaRPr lang="zh-CN" altLang="en-US"/>
          </a:p>
          <a:p>
            <a:pPr lvl="1"/>
            <a:r>
              <a:rPr lang="zh-CN" altLang="en-US"/>
              <a:t>Providing guidance on integrated software usage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Software Integration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2"/>
          </p:nvPr>
        </p:nvSpPr>
        <p:spPr/>
        <p:txBody>
          <a:bodyPr/>
          <a:p>
            <a:r>
              <a:rPr lang="zh-CN" altLang="en-US"/>
              <a:t>Interactive sessions</a:t>
            </a:r>
            <a:endParaRPr lang="zh-CN" altLang="en-US"/>
          </a:p>
          <a:p>
            <a:pPr lvl="1"/>
            <a:r>
              <a:rPr lang="zh-CN" altLang="en-US"/>
              <a:t>Hands-on practice with real scenarios</a:t>
            </a:r>
            <a:endParaRPr lang="zh-CN" altLang="en-US"/>
          </a:p>
          <a:p>
            <a:r>
              <a:rPr lang="zh-CN" altLang="en-US"/>
              <a:t>Online modules</a:t>
            </a:r>
            <a:endParaRPr lang="zh-CN" altLang="en-US"/>
          </a:p>
          <a:p>
            <a:pPr lvl="1"/>
            <a:r>
              <a:rPr lang="zh-CN" altLang="en-US"/>
              <a:t>Self-paced learning for flexibility</a:t>
            </a:r>
            <a:endParaRPr lang="zh-CN" altLang="en-US"/>
          </a:p>
          <a:p>
            <a:r>
              <a:rPr lang="zh-CN" altLang="en-US"/>
              <a:t>Role-playing exercises</a:t>
            </a:r>
            <a:endParaRPr lang="zh-CN" altLang="en-US"/>
          </a:p>
          <a:p>
            <a:pPr lvl="1"/>
            <a:r>
              <a:rPr lang="zh-CN" altLang="en-US"/>
              <a:t>Simulate customer interactions for skill development</a:t>
            </a:r>
            <a:endParaRPr lang="zh-CN" altLang="en-US"/>
          </a:p>
          <a:p>
            <a:r>
              <a:rPr lang="zh-CN" altLang="en-US"/>
              <a:t>Assessment tests</a:t>
            </a:r>
            <a:endParaRPr lang="zh-CN" altLang="en-US"/>
          </a:p>
          <a:p>
            <a:pPr lvl="1"/>
            <a:r>
              <a:rPr lang="zh-CN" altLang="en-US"/>
              <a:t>Evaluate knowledge retention and performance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Training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6207125" y="2170430"/>
            <a:ext cx="5667375" cy="829945"/>
          </a:xfrm>
        </p:spPr>
        <p:txBody>
          <a:bodyPr/>
          <a:lstStyle/>
          <a:p>
            <a:r>
              <a:rPr lang="en-US"/>
              <a:t>03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207760" y="3194050"/>
            <a:ext cx="5668010" cy="2636520"/>
          </a:xfrm>
        </p:spPr>
        <p:txBody>
          <a:bodyPr/>
          <a:lstStyle/>
          <a:p>
            <a:r>
              <a:rPr lang="en-US"/>
              <a:t>Features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custom20237981_1*b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Click to add subtitle"/>
</p:tagLst>
</file>

<file path=ppt/tags/tag101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7981_1*f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Name"/>
</p:tagLst>
</file>

<file path=ppt/tags/tag102.xml><?xml version="1.0" encoding="utf-8"?>
<p:tagLst xmlns:p="http://schemas.openxmlformats.org/presentationml/2006/main">
  <p:tag name="KSO_WM_SPECIAL_SOURCE" val="bdnull"/>
  <p:tag name="KSO_WM_TEMPLATE_THUMBS_INDEX" val="1、9"/>
  <p:tag name="KSO_WM_SLIDE_CONTENT_AREA" val="{&quot;left&quot;:&quot;75&quot;,&quot;top&quot;:&quot;100.55&quot;,&quot;width&quot;:&quot;607.15&quot;,&quot;height&quot;:&quot;287.5&quot;}"/>
  <p:tag name="KSO_WM_SLIDE_ID" val="custom20237981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7981"/>
  <p:tag name="KSO_WM_SLIDE_LAYOUT" val="a_b_f"/>
  <p:tag name="KSO_WM_SLIDE_LAYOUT_CNT" val="1_1_1"/>
</p:tagLst>
</file>

<file path=ppt/tags/tag103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7981_5*a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CONTENTS"/>
  <p:tag name="KSO_WM_UNIT_TEXT_FILL_FORE_SCHEMECOLOR_INDEX" val="13"/>
  <p:tag name="KSO_WM_UNIT_TEXT_FILL_TYPE" val="1"/>
  <p:tag name="KSO_WM_UNIT_USESOURCEFORMAT_APPLY" val="0"/>
</p:tagLst>
</file>

<file path=ppt/tags/tag104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37981_5*l_h_f*1_1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3"/>
  <p:tag name="KSO_WM_UNIT_TEXT_FILL_TYPE" val="1"/>
  <p:tag name="KSO_WM_UNIT_USESOURCEFORMAT_APPLY" val="0"/>
</p:tagLst>
</file>

<file path=ppt/tags/tag105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37981_5*l_h_i*1_1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01"/>
  <p:tag name="KSO_WM_UNIT_FILL_FORE_SCHEMECOLOR_INDEX" val="5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06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37981_5*l_h_f*1_2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3"/>
  <p:tag name="KSO_WM_UNIT_TEXT_FILL_TYPE" val="1"/>
  <p:tag name="KSO_WM_UNIT_USESOURCEFORMAT_APPLY" val="0"/>
</p:tagLst>
</file>

<file path=ppt/tags/tag107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37981_5*l_h_i*1_2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02"/>
  <p:tag name="KSO_WM_UNIT_FILL_FORE_SCHEMECOLOR_INDEX" val="5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08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37981_5*l_h_f*1_3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3"/>
  <p:tag name="KSO_WM_UNIT_TEXT_FILL_TYPE" val="1"/>
  <p:tag name="KSO_WM_UNIT_USESOURCEFORMAT_APPLY" val="0"/>
</p:tagLst>
</file>

<file path=ppt/tags/tag109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37981_5*l_h_i*1_3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03"/>
  <p:tag name="KSO_WM_UNIT_FILL_FORE_SCHEMECOLOR_INDEX" val="5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37981_5*l_h_f*1_4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3"/>
  <p:tag name="KSO_WM_UNIT_TEXT_FILL_TYPE" val="1"/>
  <p:tag name="KSO_WM_UNIT_USESOURCEFORMAT_APPLY" val="0"/>
</p:tagLst>
</file>

<file path=ppt/tags/tag111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37981_5*l_h_i*1_4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04"/>
  <p:tag name="KSO_WM_UNIT_FILL_FORE_SCHEMECOLOR_INDEX" val="5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12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37981_5*l_h_f*1_5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3"/>
  <p:tag name="KSO_WM_UNIT_TEXT_FILL_TYPE" val="1"/>
  <p:tag name="KSO_WM_UNIT_USESOURCEFORMAT_APPLY" val="0"/>
</p:tagLst>
</file>

<file path=ppt/tags/tag113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64.6499938964844,&quot;width&quot;:484.20001220703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37981_5*l_h_i*1_5_1"/>
  <p:tag name="KSO_WM_TEMPLATE_CATEGORY" val="custom"/>
  <p:tag name="KSO_WM_TEMPLATE_INDEX" val="20237981"/>
  <p:tag name="KSO_WM_UNIT_LAYERLEVEL" val="1_1_1"/>
  <p:tag name="KSO_WM_TAG_VERSION" val="3.0"/>
  <p:tag name="KSO_WM_BEAUTIFY_FLAG" val="#wm#"/>
  <p:tag name="KSO_WM_UNIT_PRESET_TEXT" val="05"/>
  <p:tag name="KSO_WM_UNIT_FILL_FORE_SCHEMECOLOR_INDEX" val="5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14.xml><?xml version="1.0" encoding="utf-8"?>
<p:tagLst xmlns:p="http://schemas.openxmlformats.org/presentationml/2006/main">
  <p:tag name="KSO_WM_SLIDE_ID" val="custom20237981_5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7981"/>
  <p:tag name="KSO_WM_SLIDE_LAYOUT" val="a_l"/>
  <p:tag name="KSO_WM_SLIDE_LAYOUT_CNT" val="1_1"/>
</p:tagLst>
</file>

<file path=ppt/tags/tag11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custom20237981_7*e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01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7981_7*a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Your title here"/>
</p:tagLst>
</file>

<file path=ppt/tags/tag117.xml><?xml version="1.0" encoding="utf-8"?>
<p:tagLst xmlns:p="http://schemas.openxmlformats.org/presentationml/2006/main">
  <p:tag name="KSO_WM_SPECIAL_SOURCE" val="bdnull"/>
  <p:tag name="KSO_WM_SLIDE_CONTENT_AREA" val="{&quot;left&quot;:&quot;453.7&quot;,&quot;top&quot;:&quot;117.7&quot;,&quot;width&quot;:&quot;483.05&quot;,&quot;height&quot;:&quot;334.75&quot;}"/>
  <p:tag name="KSO_WM_SLIDE_ID" val="custom20237981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7981"/>
  <p:tag name="KSO_WM_SLIDE_LAYOUT" val="a_e"/>
  <p:tag name="KSO_WM_SLIDE_LAYOUT_CNT" val="1_1"/>
</p:tagLst>
</file>

<file path=ppt/tags/tag118.xml><?xml version="1.0" encoding="utf-8"?>
<p:tagLst xmlns:p="http://schemas.openxmlformats.org/presentationml/2006/main">
  <p:tag name="KSO_WM_TEMPLATE_CATEGORY" val="custom"/>
  <p:tag name="KSO_WM_TEMPLATE_INDEX" val="20237981"/>
</p:tagLst>
</file>

<file path=ppt/tags/tag119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custom20237981_7*e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0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7981_7*a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Your title here"/>
</p:tagLst>
</file>

<file path=ppt/tags/tag121.xml><?xml version="1.0" encoding="utf-8"?>
<p:tagLst xmlns:p="http://schemas.openxmlformats.org/presentationml/2006/main">
  <p:tag name="KSO_WM_SPECIAL_SOURCE" val="bdnull"/>
  <p:tag name="KSO_WM_SLIDE_CONTENT_AREA" val="{&quot;left&quot;:&quot;453.7&quot;,&quot;top&quot;:&quot;117.7&quot;,&quot;width&quot;:&quot;483.05&quot;,&quot;height&quot;:&quot;334.75&quot;}"/>
  <p:tag name="KSO_WM_SLIDE_ID" val="custom20237981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7981"/>
  <p:tag name="KSO_WM_SLIDE_LAYOUT" val="a_e"/>
  <p:tag name="KSO_WM_SLIDE_LAYOUT_CNT" val="1_1"/>
</p:tagLst>
</file>

<file path=ppt/tags/tag122.xml><?xml version="1.0" encoding="utf-8"?>
<p:tagLst xmlns:p="http://schemas.openxmlformats.org/presentationml/2006/main">
  <p:tag name="KSO_WM_TEMPLATE_CATEGORY" val="custom"/>
  <p:tag name="KSO_WM_TEMPLATE_INDEX" val="20237981"/>
</p:tagLst>
</file>

<file path=ppt/tags/tag12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custom20237981_7*e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03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7981_7*a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Your title here"/>
</p:tagLst>
</file>

<file path=ppt/tags/tag125.xml><?xml version="1.0" encoding="utf-8"?>
<p:tagLst xmlns:p="http://schemas.openxmlformats.org/presentationml/2006/main">
  <p:tag name="KSO_WM_SPECIAL_SOURCE" val="bdnull"/>
  <p:tag name="KSO_WM_SLIDE_CONTENT_AREA" val="{&quot;left&quot;:&quot;453.7&quot;,&quot;top&quot;:&quot;117.7&quot;,&quot;width&quot;:&quot;483.05&quot;,&quot;height&quot;:&quot;334.75&quot;}"/>
  <p:tag name="KSO_WM_SLIDE_ID" val="custom20237981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7981"/>
  <p:tag name="KSO_WM_SLIDE_LAYOUT" val="a_e"/>
  <p:tag name="KSO_WM_SLIDE_LAYOUT_CNT" val="1_1"/>
</p:tagLst>
</file>

<file path=ppt/tags/tag126.xml><?xml version="1.0" encoding="utf-8"?>
<p:tagLst xmlns:p="http://schemas.openxmlformats.org/presentationml/2006/main">
  <p:tag name="KSO_WM_TEMPLATE_CATEGORY" val="custom"/>
  <p:tag name="KSO_WM_TEMPLATE_INDEX" val="20237981"/>
</p:tagLst>
</file>

<file path=ppt/tags/tag127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custom20237981_7*e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04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7981_7*a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Your title here"/>
</p:tagLst>
</file>

<file path=ppt/tags/tag129.xml><?xml version="1.0" encoding="utf-8"?>
<p:tagLst xmlns:p="http://schemas.openxmlformats.org/presentationml/2006/main">
  <p:tag name="KSO_WM_SPECIAL_SOURCE" val="bdnull"/>
  <p:tag name="KSO_WM_SLIDE_CONTENT_AREA" val="{&quot;left&quot;:&quot;453.7&quot;,&quot;top&quot;:&quot;117.7&quot;,&quot;width&quot;:&quot;483.05&quot;,&quot;height&quot;:&quot;334.75&quot;}"/>
  <p:tag name="KSO_WM_SLIDE_ID" val="custom20237981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7981"/>
  <p:tag name="KSO_WM_SLIDE_LAYOUT" val="a_e"/>
  <p:tag name="KSO_WM_SLIDE_LAYOUT_CNT" val="1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TEMPLATE_CATEGORY" val="custom"/>
  <p:tag name="KSO_WM_TEMPLATE_INDEX" val="20237981"/>
</p:tagLst>
</file>

<file path=ppt/tags/tag13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custom20237981_7*e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05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7981_7*a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Your title here"/>
</p:tagLst>
</file>

<file path=ppt/tags/tag133.xml><?xml version="1.0" encoding="utf-8"?>
<p:tagLst xmlns:p="http://schemas.openxmlformats.org/presentationml/2006/main">
  <p:tag name="KSO_WM_SPECIAL_SOURCE" val="bdnull"/>
  <p:tag name="KSO_WM_SLIDE_CONTENT_AREA" val="{&quot;left&quot;:&quot;453.7&quot;,&quot;top&quot;:&quot;117.7&quot;,&quot;width&quot;:&quot;483.05&quot;,&quot;height&quot;:&quot;334.75&quot;}"/>
  <p:tag name="KSO_WM_SLIDE_ID" val="custom20237981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7981"/>
  <p:tag name="KSO_WM_SLIDE_LAYOUT" val="a_e"/>
  <p:tag name="KSO_WM_SLIDE_LAYOUT_CNT" val="1_1"/>
</p:tagLst>
</file>

<file path=ppt/tags/tag134.xml><?xml version="1.0" encoding="utf-8"?>
<p:tagLst xmlns:p="http://schemas.openxmlformats.org/presentationml/2006/main">
  <p:tag name="KSO_WM_TEMPLATE_CATEGORY" val="custom"/>
  <p:tag name="KSO_WM_TEMPLATE_INDEX" val="20237981"/>
</p:tagLst>
</file>

<file path=ppt/tags/tag135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7981_9*f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Name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7981_9*a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THANKS"/>
</p:tagLst>
</file>

<file path=ppt/tags/tag137.xml><?xml version="1.0" encoding="utf-8"?>
<p:tagLst xmlns:p="http://schemas.openxmlformats.org/presentationml/2006/main">
  <p:tag name="KSO_WM_SPECIAL_SOURCE" val="bdnull"/>
  <p:tag name="KSO_WM_SLIDE_CONTENT_AREA" val="{&quot;left&quot;:&quot;57&quot;,&quot;top&quot;:&quot;126.25&quot;,&quot;width&quot;:&quot;607.15&quot;,&quot;height&quot;:&quot;287.5&quot;}"/>
  <p:tag name="KSO_WM_SLIDE_ID" val="custom20237981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7981"/>
  <p:tag name="KSO_WM_SLIDE_LAYOUT" val="a_f"/>
  <p:tag name="KSO_WM_SLIDE_LAYOUT_CNT" val="1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2*i*2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3*i*6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3*i*7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5*i*2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6*i*2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7*i*2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PRESET_TEXT" val="Click to add subtitle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3.0"/>
  <p:tag name="KSO_WM_BEAUTIFY_FLAG" val="#wm#"/>
  <p:tag name="KSO_WM_TEMPLATE_CATEGORY" val="custom"/>
  <p:tag name="KSO_WM_TEMPLATE_INDEX" val="20237981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7981"/>
</p:tagLst>
</file>

<file path=ppt/tags/tag98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7981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7981_1*a*1"/>
  <p:tag name="KSO_WM_TEMPLATE_CATEGORY" val="custom"/>
  <p:tag name="KSO_WM_TEMPLATE_INDEX" val="20237981"/>
  <p:tag name="KSO_WM_UNIT_LAYERLEVEL" val="1"/>
  <p:tag name="KSO_WM_TAG_VERSION" val="3.0"/>
  <p:tag name="KSO_WM_BEAUTIFY_FLAG" val="#wm#"/>
  <p:tag name="KSO_WM_UNIT_PRESET_TEXT" val="The title goes her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54">
      <a:dk1>
        <a:sysClr val="windowText" lastClr="000000"/>
      </a:dk1>
      <a:lt1>
        <a:sysClr val="window" lastClr="FFFFFF"/>
      </a:lt1>
      <a:dk2>
        <a:srgbClr val="000250"/>
      </a:dk2>
      <a:lt2>
        <a:srgbClr val="EFEFFF"/>
      </a:lt2>
      <a:accent1>
        <a:srgbClr val="1317FF"/>
      </a:accent1>
      <a:accent2>
        <a:srgbClr val="4216FF"/>
      </a:accent2>
      <a:accent3>
        <a:srgbClr val="7115FF"/>
      </a:accent3>
      <a:accent4>
        <a:srgbClr val="A115FF"/>
      </a:accent4>
      <a:accent5>
        <a:srgbClr val="D014FF"/>
      </a:accent5>
      <a:accent6>
        <a:srgbClr val="FF13FF"/>
      </a:accent6>
      <a:hlink>
        <a:srgbClr val="0563C1"/>
      </a:hlink>
      <a:folHlink>
        <a:srgbClr val="954F72"/>
      </a:folHlink>
    </a:clrScheme>
    <a:fontScheme name="字体-商务">
      <a:majorFont>
        <a:latin typeface="Inter Bold"/>
        <a:ea typeface="Inter Bold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3084</Words>
  <Application>WPS Presentation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Inter</vt:lpstr>
      <vt:lpstr>Segoe Print</vt:lpstr>
      <vt:lpstr>Inter Bold</vt:lpstr>
      <vt:lpstr>Office Theme</vt:lpstr>
      <vt:lpstr>1_Office Theme</vt:lpstr>
      <vt:lpstr>Automated Customer Support System</vt:lpstr>
      <vt:lpstr>Contents</vt:lpstr>
      <vt:lpstr>Benefits</vt:lpstr>
      <vt:lpstr>Efficiency</vt:lpstr>
      <vt:lpstr>Cost-Effectiveness</vt:lpstr>
      <vt:lpstr>Implementation</vt:lpstr>
      <vt:lpstr>Software Integration</vt:lpstr>
      <vt:lpstr>Training</vt:lpstr>
      <vt:lpstr>Features</vt:lpstr>
      <vt:lpstr>Chatbots</vt:lpstr>
      <vt:lpstr>Automated Responses</vt:lpstr>
      <vt:lpstr>Customer Experience</vt:lpstr>
      <vt:lpstr>Personalization</vt:lpstr>
      <vt:lpstr>24/7 Support</vt:lpstr>
      <vt:lpstr>Future Trends</vt:lpstr>
      <vt:lpstr>AI Advancements</vt:lpstr>
      <vt:lpstr>Voice Recognition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Customer Support System</dc:title>
  <dc:creator/>
  <cp:lastModifiedBy>Kelvin Muriithi</cp:lastModifiedBy>
  <cp:revision>1</cp:revision>
  <dcterms:created xsi:type="dcterms:W3CDTF">2024-07-20T02:46:51Z</dcterms:created>
  <dcterms:modified xsi:type="dcterms:W3CDTF">2024-07-20T02:46:52Z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DF10CF6B6ED34186805B066A7FD23207_11</vt:lpwstr>
  </property>
  <property fmtid="{D5CDD505-2E9C-101B-9397-08002B2CF9AE}" pid="3" name="KSOProductBuildVer">
    <vt:lpwstr>1033-12.2.0.17153</vt:lpwstr>
  </property>
</Properties>
</file>