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712" r:id="rId1"/>
  </p:sldMasterIdLst>
  <p:notesMasterIdLst>
    <p:notesMasterId r:id="rId18"/>
  </p:notesMasterIdLst>
  <p:sldIdLst>
    <p:sldId id="256" r:id="rId2"/>
    <p:sldId id="258" r:id="rId3"/>
    <p:sldId id="264" r:id="rId4"/>
    <p:sldId id="263" r:id="rId5"/>
    <p:sldId id="265" r:id="rId6"/>
    <p:sldId id="274" r:id="rId7"/>
    <p:sldId id="268" r:id="rId8"/>
    <p:sldId id="269" r:id="rId9"/>
    <p:sldId id="267" r:id="rId10"/>
    <p:sldId id="270" r:id="rId11"/>
    <p:sldId id="259" r:id="rId12"/>
    <p:sldId id="281" r:id="rId13"/>
    <p:sldId id="271" r:id="rId14"/>
    <p:sldId id="272" r:id="rId15"/>
    <p:sldId id="276" r:id="rId16"/>
    <p:sldId id="277" r:id="rId17"/>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3F6717-7B0D-418E-8DC7-7763F550AA45}" v="21" dt="2025-10-16T06:32:08.5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987" autoAdjust="0"/>
  </p:normalViewPr>
  <p:slideViewPr>
    <p:cSldViewPr snapToGrid="0">
      <p:cViewPr varScale="1">
        <p:scale>
          <a:sx n="75" d="100"/>
          <a:sy n="75" d="100"/>
        </p:scale>
        <p:origin x="864" y="28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tuparna Bera" userId="5deed701d2c81c4c" providerId="LiveId" clId="{CC267075-26CE-4A56-9ED7-64ED9D25DB40}"/>
    <pc:docChg chg="undo custSel addSld delSld modSld sldOrd">
      <pc:chgData name="Rituparna Bera" userId="5deed701d2c81c4c" providerId="LiveId" clId="{CC267075-26CE-4A56-9ED7-64ED9D25DB40}" dt="2025-10-16T06:32:08.825" v="285" actId="27636"/>
      <pc:docMkLst>
        <pc:docMk/>
      </pc:docMkLst>
      <pc:sldChg chg="modSp mod">
        <pc:chgData name="Rituparna Bera" userId="5deed701d2c81c4c" providerId="LiveId" clId="{CC267075-26CE-4A56-9ED7-64ED9D25DB40}" dt="2025-10-16T06:27:56.227" v="284" actId="33524"/>
        <pc:sldMkLst>
          <pc:docMk/>
          <pc:sldMk cId="615152883" sldId="256"/>
        </pc:sldMkLst>
        <pc:spChg chg="mod">
          <ac:chgData name="Rituparna Bera" userId="5deed701d2c81c4c" providerId="LiveId" clId="{CC267075-26CE-4A56-9ED7-64ED9D25DB40}" dt="2025-10-16T06:27:56.227" v="284" actId="33524"/>
          <ac:spMkLst>
            <pc:docMk/>
            <pc:sldMk cId="615152883" sldId="256"/>
            <ac:spMk id="33" creationId="{38DFFCCF-4F70-08DB-45B7-6618AB562F81}"/>
          </ac:spMkLst>
        </pc:spChg>
      </pc:sldChg>
      <pc:sldChg chg="modSp mod">
        <pc:chgData name="Rituparna Bera" userId="5deed701d2c81c4c" providerId="LiveId" clId="{CC267075-26CE-4A56-9ED7-64ED9D25DB40}" dt="2025-10-16T05:37:19.845" v="6" actId="6549"/>
        <pc:sldMkLst>
          <pc:docMk/>
          <pc:sldMk cId="105209395" sldId="258"/>
        </pc:sldMkLst>
        <pc:spChg chg="mod">
          <ac:chgData name="Rituparna Bera" userId="5deed701d2c81c4c" providerId="LiveId" clId="{CC267075-26CE-4A56-9ED7-64ED9D25DB40}" dt="2025-10-16T05:34:56.574" v="2" actId="14100"/>
          <ac:spMkLst>
            <pc:docMk/>
            <pc:sldMk cId="105209395" sldId="258"/>
            <ac:spMk id="8" creationId="{D2FE71E7-EACB-6CD8-3A74-F7C0CEC38397}"/>
          </ac:spMkLst>
        </pc:spChg>
        <pc:spChg chg="mod">
          <ac:chgData name="Rituparna Bera" userId="5deed701d2c81c4c" providerId="LiveId" clId="{CC267075-26CE-4A56-9ED7-64ED9D25DB40}" dt="2025-10-16T05:37:19.845" v="6" actId="6549"/>
          <ac:spMkLst>
            <pc:docMk/>
            <pc:sldMk cId="105209395" sldId="258"/>
            <ac:spMk id="33" creationId="{248542E4-D2BB-345B-1A3C-625CABCA6C49}"/>
          </ac:spMkLst>
        </pc:spChg>
      </pc:sldChg>
      <pc:sldChg chg="modSp mod">
        <pc:chgData name="Rituparna Bera" userId="5deed701d2c81c4c" providerId="LiveId" clId="{CC267075-26CE-4A56-9ED7-64ED9D25DB40}" dt="2025-10-16T05:37:39.918" v="7" actId="255"/>
        <pc:sldMkLst>
          <pc:docMk/>
          <pc:sldMk cId="761003515" sldId="265"/>
        </pc:sldMkLst>
        <pc:spChg chg="mod">
          <ac:chgData name="Rituparna Bera" userId="5deed701d2c81c4c" providerId="LiveId" clId="{CC267075-26CE-4A56-9ED7-64ED9D25DB40}" dt="2025-10-16T05:37:39.918" v="7" actId="255"/>
          <ac:spMkLst>
            <pc:docMk/>
            <pc:sldMk cId="761003515" sldId="265"/>
            <ac:spMk id="3" creationId="{58CA05ED-719A-3438-C0EE-5055A5DF0F1A}"/>
          </ac:spMkLst>
        </pc:spChg>
      </pc:sldChg>
      <pc:sldChg chg="modSp mod">
        <pc:chgData name="Rituparna Bera" userId="5deed701d2c81c4c" providerId="LiveId" clId="{CC267075-26CE-4A56-9ED7-64ED9D25DB40}" dt="2025-10-16T06:32:08.825" v="285" actId="27636"/>
        <pc:sldMkLst>
          <pc:docMk/>
          <pc:sldMk cId="357184079" sldId="267"/>
        </pc:sldMkLst>
        <pc:spChg chg="mod">
          <ac:chgData name="Rituparna Bera" userId="5deed701d2c81c4c" providerId="LiveId" clId="{CC267075-26CE-4A56-9ED7-64ED9D25DB40}" dt="2025-10-16T06:32:08.825" v="285" actId="27636"/>
          <ac:spMkLst>
            <pc:docMk/>
            <pc:sldMk cId="357184079" sldId="267"/>
            <ac:spMk id="2" creationId="{73828249-377A-133C-0965-A9971B3A6DBC}"/>
          </ac:spMkLst>
        </pc:spChg>
      </pc:sldChg>
      <pc:sldChg chg="modSp mod">
        <pc:chgData name="Rituparna Bera" userId="5deed701d2c81c4c" providerId="LiveId" clId="{CC267075-26CE-4A56-9ED7-64ED9D25DB40}" dt="2025-10-16T05:39:30.997" v="11" actId="14100"/>
        <pc:sldMkLst>
          <pc:docMk/>
          <pc:sldMk cId="4006191694" sldId="270"/>
        </pc:sldMkLst>
        <pc:spChg chg="mod">
          <ac:chgData name="Rituparna Bera" userId="5deed701d2c81c4c" providerId="LiveId" clId="{CC267075-26CE-4A56-9ED7-64ED9D25DB40}" dt="2025-10-16T05:39:30.997" v="11" actId="14100"/>
          <ac:spMkLst>
            <pc:docMk/>
            <pc:sldMk cId="4006191694" sldId="270"/>
            <ac:spMk id="5" creationId="{A0AE0E0B-0D0B-4663-8045-9532E8215A42}"/>
          </ac:spMkLst>
        </pc:spChg>
      </pc:sldChg>
      <pc:sldChg chg="modSp mod">
        <pc:chgData name="Rituparna Bera" userId="5deed701d2c81c4c" providerId="LiveId" clId="{CC267075-26CE-4A56-9ED7-64ED9D25DB40}" dt="2025-10-16T05:54:31.805" v="105" actId="20577"/>
        <pc:sldMkLst>
          <pc:docMk/>
          <pc:sldMk cId="0" sldId="271"/>
        </pc:sldMkLst>
        <pc:graphicFrameChg chg="modGraphic">
          <ac:chgData name="Rituparna Bera" userId="5deed701d2c81c4c" providerId="LiveId" clId="{CC267075-26CE-4A56-9ED7-64ED9D25DB40}" dt="2025-10-16T05:54:31.805" v="105" actId="20577"/>
          <ac:graphicFrameMkLst>
            <pc:docMk/>
            <pc:sldMk cId="0" sldId="271"/>
            <ac:graphicFrameMk id="32" creationId="{83116D84-A2BB-0434-71A3-F21DDD1C6105}"/>
          </ac:graphicFrameMkLst>
        </pc:graphicFrameChg>
      </pc:sldChg>
      <pc:sldChg chg="del">
        <pc:chgData name="Rituparna Bera" userId="5deed701d2c81c4c" providerId="LiveId" clId="{CC267075-26CE-4A56-9ED7-64ED9D25DB40}" dt="2025-10-16T05:43:27.739" v="14" actId="2696"/>
        <pc:sldMkLst>
          <pc:docMk/>
          <pc:sldMk cId="0" sldId="273"/>
        </pc:sldMkLst>
      </pc:sldChg>
      <pc:sldChg chg="modSp mod">
        <pc:chgData name="Rituparna Bera" userId="5deed701d2c81c4c" providerId="LiveId" clId="{CC267075-26CE-4A56-9ED7-64ED9D25DB40}" dt="2025-10-16T05:38:12.324" v="8" actId="255"/>
        <pc:sldMkLst>
          <pc:docMk/>
          <pc:sldMk cId="3533615940" sldId="274"/>
        </pc:sldMkLst>
        <pc:spChg chg="mod">
          <ac:chgData name="Rituparna Bera" userId="5deed701d2c81c4c" providerId="LiveId" clId="{CC267075-26CE-4A56-9ED7-64ED9D25DB40}" dt="2025-10-16T05:38:12.324" v="8" actId="255"/>
          <ac:spMkLst>
            <pc:docMk/>
            <pc:sldMk cId="3533615940" sldId="274"/>
            <ac:spMk id="3" creationId="{0BC5023C-CB61-3217-B1C2-6145BB0BCBEC}"/>
          </ac:spMkLst>
        </pc:spChg>
      </pc:sldChg>
      <pc:sldChg chg="addSp delSp modSp del mod">
        <pc:chgData name="Rituparna Bera" userId="5deed701d2c81c4c" providerId="LiveId" clId="{CC267075-26CE-4A56-9ED7-64ED9D25DB40}" dt="2025-10-16T06:23:12.335" v="275" actId="2696"/>
        <pc:sldMkLst>
          <pc:docMk/>
          <pc:sldMk cId="1622774616" sldId="275"/>
        </pc:sldMkLst>
        <pc:spChg chg="mod">
          <ac:chgData name="Rituparna Bera" userId="5deed701d2c81c4c" providerId="LiveId" clId="{CC267075-26CE-4A56-9ED7-64ED9D25DB40}" dt="2025-10-16T06:16:40.380" v="236" actId="26606"/>
          <ac:spMkLst>
            <pc:docMk/>
            <pc:sldMk cId="1622774616" sldId="275"/>
            <ac:spMk id="2" creationId="{E5669BBB-71DF-9A4E-38C8-B9343525AE17}"/>
          </ac:spMkLst>
        </pc:spChg>
        <pc:spChg chg="add">
          <ac:chgData name="Rituparna Bera" userId="5deed701d2c81c4c" providerId="LiveId" clId="{CC267075-26CE-4A56-9ED7-64ED9D25DB40}" dt="2025-10-16T06:09:14.411" v="153"/>
          <ac:spMkLst>
            <pc:docMk/>
            <pc:sldMk cId="1622774616" sldId="275"/>
            <ac:spMk id="3" creationId="{7349965C-CF67-E78D-3A71-5166FCC4B01D}"/>
          </ac:spMkLst>
        </pc:spChg>
        <pc:spChg chg="add">
          <ac:chgData name="Rituparna Bera" userId="5deed701d2c81c4c" providerId="LiveId" clId="{CC267075-26CE-4A56-9ED7-64ED9D25DB40}" dt="2025-10-16T06:10:06.911" v="166"/>
          <ac:spMkLst>
            <pc:docMk/>
            <pc:sldMk cId="1622774616" sldId="275"/>
            <ac:spMk id="4" creationId="{F2FFDBA4-0D50-834A-0BF5-2A88A42C92D5}"/>
          </ac:spMkLst>
        </pc:spChg>
        <pc:spChg chg="add del mod">
          <ac:chgData name="Rituparna Bera" userId="5deed701d2c81c4c" providerId="LiveId" clId="{CC267075-26CE-4A56-9ED7-64ED9D25DB40}" dt="2025-10-16T05:51:45.078" v="96" actId="26606"/>
          <ac:spMkLst>
            <pc:docMk/>
            <pc:sldMk cId="1622774616" sldId="275"/>
            <ac:spMk id="5" creationId="{05F59530-8156-8003-1865-82253CA0058B}"/>
          </ac:spMkLst>
        </pc:spChg>
        <pc:spChg chg="add del">
          <ac:chgData name="Rituparna Bera" userId="5deed701d2c81c4c" providerId="LiveId" clId="{CC267075-26CE-4A56-9ED7-64ED9D25DB40}" dt="2025-10-16T05:51:45.078" v="96" actId="26606"/>
          <ac:spMkLst>
            <pc:docMk/>
            <pc:sldMk cId="1622774616" sldId="275"/>
            <ac:spMk id="31" creationId="{77D73E63-A884-4994-BA80-B7AC098B8E9F}"/>
          </ac:spMkLst>
        </pc:spChg>
        <pc:spChg chg="add del">
          <ac:chgData name="Rituparna Bera" userId="5deed701d2c81c4c" providerId="LiveId" clId="{CC267075-26CE-4A56-9ED7-64ED9D25DB40}" dt="2025-10-16T05:51:45.078" v="96" actId="26606"/>
          <ac:spMkLst>
            <pc:docMk/>
            <pc:sldMk cId="1622774616" sldId="275"/>
            <ac:spMk id="33" creationId="{FFC33220-06A6-4A1F-B678-AE0080B083DF}"/>
          </ac:spMkLst>
        </pc:spChg>
        <pc:spChg chg="add del">
          <ac:chgData name="Rituparna Bera" userId="5deed701d2c81c4c" providerId="LiveId" clId="{CC267075-26CE-4A56-9ED7-64ED9D25DB40}" dt="2025-10-16T05:51:07.066" v="68" actId="26606"/>
          <ac:spMkLst>
            <pc:docMk/>
            <pc:sldMk cId="1622774616" sldId="275"/>
            <ac:spMk id="39" creationId="{2380A34A-731B-4B77-8D1A-4326EA6123B5}"/>
          </ac:spMkLst>
        </pc:spChg>
        <pc:spChg chg="add del">
          <ac:chgData name="Rituparna Bera" userId="5deed701d2c81c4c" providerId="LiveId" clId="{CC267075-26CE-4A56-9ED7-64ED9D25DB40}" dt="2025-10-16T05:51:14.984" v="76" actId="26606"/>
          <ac:spMkLst>
            <pc:docMk/>
            <pc:sldMk cId="1622774616" sldId="275"/>
            <ac:spMk id="40" creationId="{F7023783-1BA7-4B53-8EDC-B7F22732FCCC}"/>
          </ac:spMkLst>
        </pc:spChg>
        <pc:spChg chg="add del">
          <ac:chgData name="Rituparna Bera" userId="5deed701d2c81c4c" providerId="LiveId" clId="{CC267075-26CE-4A56-9ED7-64ED9D25DB40}" dt="2025-10-16T05:51:07.066" v="68" actId="26606"/>
          <ac:spMkLst>
            <pc:docMk/>
            <pc:sldMk cId="1622774616" sldId="275"/>
            <ac:spMk id="41" creationId="{72EF3F9A-9717-4ACB-A30D-96694842C4F7}"/>
          </ac:spMkLst>
        </pc:spChg>
        <pc:spChg chg="add del">
          <ac:chgData name="Rituparna Bera" userId="5deed701d2c81c4c" providerId="LiveId" clId="{CC267075-26CE-4A56-9ED7-64ED9D25DB40}" dt="2025-10-16T05:51:14.984" v="76" actId="26606"/>
          <ac:spMkLst>
            <pc:docMk/>
            <pc:sldMk cId="1622774616" sldId="275"/>
            <ac:spMk id="46" creationId="{0BEECA9E-C489-4B62-9103-5A6D60EA2D5A}"/>
          </ac:spMkLst>
        </pc:spChg>
        <pc:spChg chg="add del">
          <ac:chgData name="Rituparna Bera" userId="5deed701d2c81c4c" providerId="LiveId" clId="{CC267075-26CE-4A56-9ED7-64ED9D25DB40}" dt="2025-10-16T05:51:10.734" v="71" actId="26606"/>
          <ac:spMkLst>
            <pc:docMk/>
            <pc:sldMk cId="1622774616" sldId="275"/>
            <ac:spMk id="47" creationId="{F06B261F-632C-43DC-8DC7-7723B368270D}"/>
          </ac:spMkLst>
        </pc:spChg>
        <pc:spChg chg="add del">
          <ac:chgData name="Rituparna Bera" userId="5deed701d2c81c4c" providerId="LiveId" clId="{CC267075-26CE-4A56-9ED7-64ED9D25DB40}" dt="2025-10-16T05:51:10.734" v="71" actId="26606"/>
          <ac:spMkLst>
            <pc:docMk/>
            <pc:sldMk cId="1622774616" sldId="275"/>
            <ac:spMk id="48" creationId="{4E524C7F-EE50-42C5-9434-7C78CE04445B}"/>
          </ac:spMkLst>
        </pc:spChg>
        <pc:spChg chg="add del">
          <ac:chgData name="Rituparna Bera" userId="5deed701d2c81c4c" providerId="LiveId" clId="{CC267075-26CE-4A56-9ED7-64ED9D25DB40}" dt="2025-10-16T05:51:10.734" v="71" actId="26606"/>
          <ac:spMkLst>
            <pc:docMk/>
            <pc:sldMk cId="1622774616" sldId="275"/>
            <ac:spMk id="49" creationId="{05F59530-8156-8003-1865-82253CA0058B}"/>
          </ac:spMkLst>
        </pc:spChg>
        <pc:spChg chg="add del">
          <ac:chgData name="Rituparna Bera" userId="5deed701d2c81c4c" providerId="LiveId" clId="{CC267075-26CE-4A56-9ED7-64ED9D25DB40}" dt="2025-10-16T05:51:13.551" v="73" actId="26606"/>
          <ac:spMkLst>
            <pc:docMk/>
            <pc:sldMk cId="1622774616" sldId="275"/>
            <ac:spMk id="52" creationId="{2380A34A-731B-4B77-8D1A-4326EA6123B5}"/>
          </ac:spMkLst>
        </pc:spChg>
        <pc:spChg chg="add del">
          <ac:chgData name="Rituparna Bera" userId="5deed701d2c81c4c" providerId="LiveId" clId="{CC267075-26CE-4A56-9ED7-64ED9D25DB40}" dt="2025-10-16T05:51:13.551" v="73" actId="26606"/>
          <ac:spMkLst>
            <pc:docMk/>
            <pc:sldMk cId="1622774616" sldId="275"/>
            <ac:spMk id="53" creationId="{72EF3F9A-9717-4ACB-A30D-96694842C4F7}"/>
          </ac:spMkLst>
        </pc:spChg>
        <pc:spChg chg="add del">
          <ac:chgData name="Rituparna Bera" userId="5deed701d2c81c4c" providerId="LiveId" clId="{CC267075-26CE-4A56-9ED7-64ED9D25DB40}" dt="2025-10-16T05:51:14.984" v="76" actId="26606"/>
          <ac:spMkLst>
            <pc:docMk/>
            <pc:sldMk cId="1622774616" sldId="275"/>
            <ac:spMk id="59" creationId="{05F59530-8156-8003-1865-82253CA0058B}"/>
          </ac:spMkLst>
        </pc:spChg>
        <pc:spChg chg="add del">
          <ac:chgData name="Rituparna Bera" userId="5deed701d2c81c4c" providerId="LiveId" clId="{CC267075-26CE-4A56-9ED7-64ED9D25DB40}" dt="2025-10-16T05:51:20.586" v="79" actId="26606"/>
          <ac:spMkLst>
            <pc:docMk/>
            <pc:sldMk cId="1622774616" sldId="275"/>
            <ac:spMk id="61" creationId="{D279CB98-976B-40EA-81C0-E41C11E7A0E1}"/>
          </ac:spMkLst>
        </pc:spChg>
        <pc:spChg chg="add del">
          <ac:chgData name="Rituparna Bera" userId="5deed701d2c81c4c" providerId="LiveId" clId="{CC267075-26CE-4A56-9ED7-64ED9D25DB40}" dt="2025-10-16T05:51:20.586" v="79" actId="26606"/>
          <ac:spMkLst>
            <pc:docMk/>
            <pc:sldMk cId="1622774616" sldId="275"/>
            <ac:spMk id="62" creationId="{D10FC428-98F2-41B0-859F-EC3A5A41B8DB}"/>
          </ac:spMkLst>
        </pc:spChg>
        <pc:spChg chg="add del">
          <ac:chgData name="Rituparna Bera" userId="5deed701d2c81c4c" providerId="LiveId" clId="{CC267075-26CE-4A56-9ED7-64ED9D25DB40}" dt="2025-10-16T05:51:20.586" v="79" actId="26606"/>
          <ac:spMkLst>
            <pc:docMk/>
            <pc:sldMk cId="1622774616" sldId="275"/>
            <ac:spMk id="65" creationId="{05F59530-8156-8003-1865-82253CA0058B}"/>
          </ac:spMkLst>
        </pc:spChg>
        <pc:spChg chg="add del">
          <ac:chgData name="Rituparna Bera" userId="5deed701d2c81c4c" providerId="LiveId" clId="{CC267075-26CE-4A56-9ED7-64ED9D25DB40}" dt="2025-10-16T05:51:23.518" v="82" actId="26606"/>
          <ac:spMkLst>
            <pc:docMk/>
            <pc:sldMk cId="1622774616" sldId="275"/>
            <ac:spMk id="67" creationId="{F7023783-1BA7-4B53-8EDC-B7F22732FCCC}"/>
          </ac:spMkLst>
        </pc:spChg>
        <pc:spChg chg="add del">
          <ac:chgData name="Rituparna Bera" userId="5deed701d2c81c4c" providerId="LiveId" clId="{CC267075-26CE-4A56-9ED7-64ED9D25DB40}" dt="2025-10-16T05:51:23.518" v="82" actId="26606"/>
          <ac:spMkLst>
            <pc:docMk/>
            <pc:sldMk cId="1622774616" sldId="275"/>
            <ac:spMk id="71" creationId="{0BEECA9E-C489-4B62-9103-5A6D60EA2D5A}"/>
          </ac:spMkLst>
        </pc:spChg>
        <pc:spChg chg="add del">
          <ac:chgData name="Rituparna Bera" userId="5deed701d2c81c4c" providerId="LiveId" clId="{CC267075-26CE-4A56-9ED7-64ED9D25DB40}" dt="2025-10-16T05:51:23.518" v="82" actId="26606"/>
          <ac:spMkLst>
            <pc:docMk/>
            <pc:sldMk cId="1622774616" sldId="275"/>
            <ac:spMk id="73" creationId="{05F59530-8156-8003-1865-82253CA0058B}"/>
          </ac:spMkLst>
        </pc:spChg>
        <pc:spChg chg="add del">
          <ac:chgData name="Rituparna Bera" userId="5deed701d2c81c4c" providerId="LiveId" clId="{CC267075-26CE-4A56-9ED7-64ED9D25DB40}" dt="2025-10-16T05:51:29.025" v="85" actId="26606"/>
          <ac:spMkLst>
            <pc:docMk/>
            <pc:sldMk cId="1622774616" sldId="275"/>
            <ac:spMk id="75" creationId="{D279CB98-976B-40EA-81C0-E41C11E7A0E1}"/>
          </ac:spMkLst>
        </pc:spChg>
        <pc:spChg chg="add del">
          <ac:chgData name="Rituparna Bera" userId="5deed701d2c81c4c" providerId="LiveId" clId="{CC267075-26CE-4A56-9ED7-64ED9D25DB40}" dt="2025-10-16T05:51:29.025" v="85" actId="26606"/>
          <ac:spMkLst>
            <pc:docMk/>
            <pc:sldMk cId="1622774616" sldId="275"/>
            <ac:spMk id="76" creationId="{D10FC428-98F2-41B0-859F-EC3A5A41B8DB}"/>
          </ac:spMkLst>
        </pc:spChg>
        <pc:spChg chg="add del">
          <ac:chgData name="Rituparna Bera" userId="5deed701d2c81c4c" providerId="LiveId" clId="{CC267075-26CE-4A56-9ED7-64ED9D25DB40}" dt="2025-10-16T05:51:29.025" v="85" actId="26606"/>
          <ac:spMkLst>
            <pc:docMk/>
            <pc:sldMk cId="1622774616" sldId="275"/>
            <ac:spMk id="80" creationId="{05F59530-8156-8003-1865-82253CA0058B}"/>
          </ac:spMkLst>
        </pc:spChg>
        <pc:spChg chg="add del">
          <ac:chgData name="Rituparna Bera" userId="5deed701d2c81c4c" providerId="LiveId" clId="{CC267075-26CE-4A56-9ED7-64ED9D25DB40}" dt="2025-10-16T05:51:32.195" v="87" actId="26606"/>
          <ac:spMkLst>
            <pc:docMk/>
            <pc:sldMk cId="1622774616" sldId="275"/>
            <ac:spMk id="82" creationId="{77D73E63-A884-4994-BA80-B7AC098B8E9F}"/>
          </ac:spMkLst>
        </pc:spChg>
        <pc:spChg chg="add del">
          <ac:chgData name="Rituparna Bera" userId="5deed701d2c81c4c" providerId="LiveId" clId="{CC267075-26CE-4A56-9ED7-64ED9D25DB40}" dt="2025-10-16T05:51:32.195" v="87" actId="26606"/>
          <ac:spMkLst>
            <pc:docMk/>
            <pc:sldMk cId="1622774616" sldId="275"/>
            <ac:spMk id="83" creationId="{FFC33220-06A6-4A1F-B678-AE0080B083DF}"/>
          </ac:spMkLst>
        </pc:spChg>
        <pc:spChg chg="add del">
          <ac:chgData name="Rituparna Bera" userId="5deed701d2c81c4c" providerId="LiveId" clId="{CC267075-26CE-4A56-9ED7-64ED9D25DB40}" dt="2025-10-16T05:51:38.267" v="89" actId="26606"/>
          <ac:spMkLst>
            <pc:docMk/>
            <pc:sldMk cId="1622774616" sldId="275"/>
            <ac:spMk id="86" creationId="{77D73E63-A884-4994-BA80-B7AC098B8E9F}"/>
          </ac:spMkLst>
        </pc:spChg>
        <pc:spChg chg="add del">
          <ac:chgData name="Rituparna Bera" userId="5deed701d2c81c4c" providerId="LiveId" clId="{CC267075-26CE-4A56-9ED7-64ED9D25DB40}" dt="2025-10-16T05:51:38.267" v="89" actId="26606"/>
          <ac:spMkLst>
            <pc:docMk/>
            <pc:sldMk cId="1622774616" sldId="275"/>
            <ac:spMk id="87" creationId="{FFC33220-06A6-4A1F-B678-AE0080B083DF}"/>
          </ac:spMkLst>
        </pc:spChg>
        <pc:spChg chg="add del">
          <ac:chgData name="Rituparna Bera" userId="5deed701d2c81c4c" providerId="LiveId" clId="{CC267075-26CE-4A56-9ED7-64ED9D25DB40}" dt="2025-10-16T05:51:40.268" v="91" actId="26606"/>
          <ac:spMkLst>
            <pc:docMk/>
            <pc:sldMk cId="1622774616" sldId="275"/>
            <ac:spMk id="90" creationId="{77D73E63-A884-4994-BA80-B7AC098B8E9F}"/>
          </ac:spMkLst>
        </pc:spChg>
        <pc:spChg chg="add del">
          <ac:chgData name="Rituparna Bera" userId="5deed701d2c81c4c" providerId="LiveId" clId="{CC267075-26CE-4A56-9ED7-64ED9D25DB40}" dt="2025-10-16T05:51:40.268" v="91" actId="26606"/>
          <ac:spMkLst>
            <pc:docMk/>
            <pc:sldMk cId="1622774616" sldId="275"/>
            <ac:spMk id="91" creationId="{FFC33220-06A6-4A1F-B678-AE0080B083DF}"/>
          </ac:spMkLst>
        </pc:spChg>
        <pc:spChg chg="add del">
          <ac:chgData name="Rituparna Bera" userId="5deed701d2c81c4c" providerId="LiveId" clId="{CC267075-26CE-4A56-9ED7-64ED9D25DB40}" dt="2025-10-16T05:51:43.683" v="93" actId="26606"/>
          <ac:spMkLst>
            <pc:docMk/>
            <pc:sldMk cId="1622774616" sldId="275"/>
            <ac:spMk id="94" creationId="{77D73E63-A884-4994-BA80-B7AC098B8E9F}"/>
          </ac:spMkLst>
        </pc:spChg>
        <pc:spChg chg="add del">
          <ac:chgData name="Rituparna Bera" userId="5deed701d2c81c4c" providerId="LiveId" clId="{CC267075-26CE-4A56-9ED7-64ED9D25DB40}" dt="2025-10-16T05:51:43.683" v="93" actId="26606"/>
          <ac:spMkLst>
            <pc:docMk/>
            <pc:sldMk cId="1622774616" sldId="275"/>
            <ac:spMk id="95" creationId="{FFC33220-06A6-4A1F-B678-AE0080B083DF}"/>
          </ac:spMkLst>
        </pc:spChg>
        <pc:spChg chg="add del">
          <ac:chgData name="Rituparna Bera" userId="5deed701d2c81c4c" providerId="LiveId" clId="{CC267075-26CE-4A56-9ED7-64ED9D25DB40}" dt="2025-10-16T05:51:45.069" v="95" actId="26606"/>
          <ac:spMkLst>
            <pc:docMk/>
            <pc:sldMk cId="1622774616" sldId="275"/>
            <ac:spMk id="98" creationId="{77D73E63-A884-4994-BA80-B7AC098B8E9F}"/>
          </ac:spMkLst>
        </pc:spChg>
        <pc:spChg chg="add del">
          <ac:chgData name="Rituparna Bera" userId="5deed701d2c81c4c" providerId="LiveId" clId="{CC267075-26CE-4A56-9ED7-64ED9D25DB40}" dt="2025-10-16T05:51:45.069" v="95" actId="26606"/>
          <ac:spMkLst>
            <pc:docMk/>
            <pc:sldMk cId="1622774616" sldId="275"/>
            <ac:spMk id="99" creationId="{FFC33220-06A6-4A1F-B678-AE0080B083DF}"/>
          </ac:spMkLst>
        </pc:spChg>
        <pc:spChg chg="add del">
          <ac:chgData name="Rituparna Bera" userId="5deed701d2c81c4c" providerId="LiveId" clId="{CC267075-26CE-4A56-9ED7-64ED9D25DB40}" dt="2025-10-16T06:13:33.313" v="206" actId="26606"/>
          <ac:spMkLst>
            <pc:docMk/>
            <pc:sldMk cId="1622774616" sldId="275"/>
            <ac:spMk id="102" creationId="{D279CB98-976B-40EA-81C0-E41C11E7A0E1}"/>
          </ac:spMkLst>
        </pc:spChg>
        <pc:spChg chg="add del">
          <ac:chgData name="Rituparna Bera" userId="5deed701d2c81c4c" providerId="LiveId" clId="{CC267075-26CE-4A56-9ED7-64ED9D25DB40}" dt="2025-10-16T06:13:33.313" v="206" actId="26606"/>
          <ac:spMkLst>
            <pc:docMk/>
            <pc:sldMk cId="1622774616" sldId="275"/>
            <ac:spMk id="103" creationId="{D10FC428-98F2-41B0-859F-EC3A5A41B8DB}"/>
          </ac:spMkLst>
        </pc:spChg>
        <pc:spChg chg="add del mod">
          <ac:chgData name="Rituparna Bera" userId="5deed701d2c81c4c" providerId="LiveId" clId="{CC267075-26CE-4A56-9ED7-64ED9D25DB40}" dt="2025-10-16T06:13:33.313" v="206" actId="26606"/>
          <ac:spMkLst>
            <pc:docMk/>
            <pc:sldMk cId="1622774616" sldId="275"/>
            <ac:spMk id="107" creationId="{05F59530-8156-8003-1865-82253CA0058B}"/>
          </ac:spMkLst>
        </pc:spChg>
        <pc:spChg chg="add del">
          <ac:chgData name="Rituparna Bera" userId="5deed701d2c81c4c" providerId="LiveId" clId="{CC267075-26CE-4A56-9ED7-64ED9D25DB40}" dt="2025-10-16T06:13:15.792" v="196" actId="26606"/>
          <ac:spMkLst>
            <pc:docMk/>
            <pc:sldMk cId="1622774616" sldId="275"/>
            <ac:spMk id="112" creationId="{271C7DD5-7534-4C64-85EA-F76DC5A3C06B}"/>
          </ac:spMkLst>
        </pc:spChg>
        <pc:spChg chg="add del">
          <ac:chgData name="Rituparna Bera" userId="5deed701d2c81c4c" providerId="LiveId" clId="{CC267075-26CE-4A56-9ED7-64ED9D25DB40}" dt="2025-10-16T06:13:15.792" v="196" actId="26606"/>
          <ac:spMkLst>
            <pc:docMk/>
            <pc:sldMk cId="1622774616" sldId="275"/>
            <ac:spMk id="114" creationId="{BF0E09B2-3F30-4CC7-8D68-D65034EA4618}"/>
          </ac:spMkLst>
        </pc:spChg>
        <pc:spChg chg="add del">
          <ac:chgData name="Rituparna Bera" userId="5deed701d2c81c4c" providerId="LiveId" clId="{CC267075-26CE-4A56-9ED7-64ED9D25DB40}" dt="2025-10-16T06:13:22.574" v="199" actId="26606"/>
          <ac:spMkLst>
            <pc:docMk/>
            <pc:sldMk cId="1622774616" sldId="275"/>
            <ac:spMk id="120" creationId="{F7023783-1BA7-4B53-8EDC-B7F22732FCCC}"/>
          </ac:spMkLst>
        </pc:spChg>
        <pc:spChg chg="add del">
          <ac:chgData name="Rituparna Bera" userId="5deed701d2c81c4c" providerId="LiveId" clId="{CC267075-26CE-4A56-9ED7-64ED9D25DB40}" dt="2025-10-16T06:13:22.574" v="199" actId="26606"/>
          <ac:spMkLst>
            <pc:docMk/>
            <pc:sldMk cId="1622774616" sldId="275"/>
            <ac:spMk id="123" creationId="{0BEECA9E-C489-4B62-9103-5A6D60EA2D5A}"/>
          </ac:spMkLst>
        </pc:spChg>
        <pc:spChg chg="add del">
          <ac:chgData name="Rituparna Bera" userId="5deed701d2c81c4c" providerId="LiveId" clId="{CC267075-26CE-4A56-9ED7-64ED9D25DB40}" dt="2025-10-16T06:13:25.154" v="202" actId="26606"/>
          <ac:spMkLst>
            <pc:docMk/>
            <pc:sldMk cId="1622774616" sldId="275"/>
            <ac:spMk id="125" creationId="{C730EF98-A377-4235-9CED-EE434877EB39}"/>
          </ac:spMkLst>
        </pc:spChg>
        <pc:spChg chg="add del">
          <ac:chgData name="Rituparna Bera" userId="5deed701d2c81c4c" providerId="LiveId" clId="{CC267075-26CE-4A56-9ED7-64ED9D25DB40}" dt="2025-10-16T06:13:25.154" v="202" actId="26606"/>
          <ac:spMkLst>
            <pc:docMk/>
            <pc:sldMk cId="1622774616" sldId="275"/>
            <ac:spMk id="126" creationId="{6A1DB9F3-69F4-40E5-A044-3F65CA033451}"/>
          </ac:spMkLst>
        </pc:spChg>
        <pc:spChg chg="add del">
          <ac:chgData name="Rituparna Bera" userId="5deed701d2c81c4c" providerId="LiveId" clId="{CC267075-26CE-4A56-9ED7-64ED9D25DB40}" dt="2025-10-16T06:13:33.295" v="205" actId="26606"/>
          <ac:spMkLst>
            <pc:docMk/>
            <pc:sldMk cId="1622774616" sldId="275"/>
            <ac:spMk id="129" creationId="{D279CB98-976B-40EA-81C0-E41C11E7A0E1}"/>
          </ac:spMkLst>
        </pc:spChg>
        <pc:spChg chg="add del">
          <ac:chgData name="Rituparna Bera" userId="5deed701d2c81c4c" providerId="LiveId" clId="{CC267075-26CE-4A56-9ED7-64ED9D25DB40}" dt="2025-10-16T06:13:33.295" v="205" actId="26606"/>
          <ac:spMkLst>
            <pc:docMk/>
            <pc:sldMk cId="1622774616" sldId="275"/>
            <ac:spMk id="130" creationId="{D10FC428-98F2-41B0-859F-EC3A5A41B8DB}"/>
          </ac:spMkLst>
        </pc:spChg>
        <pc:spChg chg="add del">
          <ac:chgData name="Rituparna Bera" userId="5deed701d2c81c4c" providerId="LiveId" clId="{CC267075-26CE-4A56-9ED7-64ED9D25DB40}" dt="2025-10-16T06:13:52.569" v="211" actId="26606"/>
          <ac:spMkLst>
            <pc:docMk/>
            <pc:sldMk cId="1622774616" sldId="275"/>
            <ac:spMk id="135" creationId="{D279CB98-976B-40EA-81C0-E41C11E7A0E1}"/>
          </ac:spMkLst>
        </pc:spChg>
        <pc:spChg chg="add del">
          <ac:chgData name="Rituparna Bera" userId="5deed701d2c81c4c" providerId="LiveId" clId="{CC267075-26CE-4A56-9ED7-64ED9D25DB40}" dt="2025-10-16T06:13:52.569" v="211" actId="26606"/>
          <ac:spMkLst>
            <pc:docMk/>
            <pc:sldMk cId="1622774616" sldId="275"/>
            <ac:spMk id="136" creationId="{D10FC428-98F2-41B0-859F-EC3A5A41B8DB}"/>
          </ac:spMkLst>
        </pc:spChg>
        <pc:spChg chg="add del">
          <ac:chgData name="Rituparna Bera" userId="5deed701d2c81c4c" providerId="LiveId" clId="{CC267075-26CE-4A56-9ED7-64ED9D25DB40}" dt="2025-10-16T06:13:52.419" v="210" actId="26606"/>
          <ac:spMkLst>
            <pc:docMk/>
            <pc:sldMk cId="1622774616" sldId="275"/>
            <ac:spMk id="144" creationId="{F06B261F-632C-43DC-8DC7-7723B368270D}"/>
          </ac:spMkLst>
        </pc:spChg>
        <pc:spChg chg="add del">
          <ac:chgData name="Rituparna Bera" userId="5deed701d2c81c4c" providerId="LiveId" clId="{CC267075-26CE-4A56-9ED7-64ED9D25DB40}" dt="2025-10-16T06:13:52.419" v="210" actId="26606"/>
          <ac:spMkLst>
            <pc:docMk/>
            <pc:sldMk cId="1622774616" sldId="275"/>
            <ac:spMk id="146" creationId="{4E524C7F-EE50-42C5-9434-7C78CE04445B}"/>
          </ac:spMkLst>
        </pc:spChg>
        <pc:spChg chg="add del">
          <ac:chgData name="Rituparna Bera" userId="5deed701d2c81c4c" providerId="LiveId" clId="{CC267075-26CE-4A56-9ED7-64ED9D25DB40}" dt="2025-10-16T06:14:28.375" v="222" actId="26606"/>
          <ac:spMkLst>
            <pc:docMk/>
            <pc:sldMk cId="1622774616" sldId="275"/>
            <ac:spMk id="149" creationId="{8DDAA74B-8E81-4F15-BC0F-4050965FF520}"/>
          </ac:spMkLst>
        </pc:spChg>
        <pc:spChg chg="add del">
          <ac:chgData name="Rituparna Bera" userId="5deed701d2c81c4c" providerId="LiveId" clId="{CC267075-26CE-4A56-9ED7-64ED9D25DB40}" dt="2025-10-16T06:14:28.375" v="222" actId="26606"/>
          <ac:spMkLst>
            <pc:docMk/>
            <pc:sldMk cId="1622774616" sldId="275"/>
            <ac:spMk id="150" creationId="{374CD4C6-F07B-411C-876A-727559731FF0}"/>
          </ac:spMkLst>
        </pc:spChg>
        <pc:spChg chg="add del">
          <ac:chgData name="Rituparna Bera" userId="5deed701d2c81c4c" providerId="LiveId" clId="{CC267075-26CE-4A56-9ED7-64ED9D25DB40}" dt="2025-10-16T06:14:08.918" v="215" actId="26606"/>
          <ac:spMkLst>
            <pc:docMk/>
            <pc:sldMk cId="1622774616" sldId="275"/>
            <ac:spMk id="156" creationId="{8DDAA74B-8E81-4F15-BC0F-4050965FF520}"/>
          </ac:spMkLst>
        </pc:spChg>
        <pc:spChg chg="add del">
          <ac:chgData name="Rituparna Bera" userId="5deed701d2c81c4c" providerId="LiveId" clId="{CC267075-26CE-4A56-9ED7-64ED9D25DB40}" dt="2025-10-16T06:14:08.918" v="215" actId="26606"/>
          <ac:spMkLst>
            <pc:docMk/>
            <pc:sldMk cId="1622774616" sldId="275"/>
            <ac:spMk id="162" creationId="{374CD4C6-F07B-411C-876A-727559731FF0}"/>
          </ac:spMkLst>
        </pc:spChg>
        <pc:spChg chg="add del">
          <ac:chgData name="Rituparna Bera" userId="5deed701d2c81c4c" providerId="LiveId" clId="{CC267075-26CE-4A56-9ED7-64ED9D25DB40}" dt="2025-10-16T06:14:26.373" v="218" actId="26606"/>
          <ac:spMkLst>
            <pc:docMk/>
            <pc:sldMk cId="1622774616" sldId="275"/>
            <ac:spMk id="164" creationId="{8DDAA74B-8E81-4F15-BC0F-4050965FF520}"/>
          </ac:spMkLst>
        </pc:spChg>
        <pc:spChg chg="add del">
          <ac:chgData name="Rituparna Bera" userId="5deed701d2c81c4c" providerId="LiveId" clId="{CC267075-26CE-4A56-9ED7-64ED9D25DB40}" dt="2025-10-16T06:14:26.373" v="218" actId="26606"/>
          <ac:spMkLst>
            <pc:docMk/>
            <pc:sldMk cId="1622774616" sldId="275"/>
            <ac:spMk id="168" creationId="{374CD4C6-F07B-411C-876A-727559731FF0}"/>
          </ac:spMkLst>
        </pc:spChg>
        <pc:spChg chg="add del">
          <ac:chgData name="Rituparna Bera" userId="5deed701d2c81c4c" providerId="LiveId" clId="{CC267075-26CE-4A56-9ED7-64ED9D25DB40}" dt="2025-10-16T06:14:28.360" v="221" actId="26606"/>
          <ac:spMkLst>
            <pc:docMk/>
            <pc:sldMk cId="1622774616" sldId="275"/>
            <ac:spMk id="170" creationId="{F06B261F-632C-43DC-8DC7-7723B368270D}"/>
          </ac:spMkLst>
        </pc:spChg>
        <pc:spChg chg="add del">
          <ac:chgData name="Rituparna Bera" userId="5deed701d2c81c4c" providerId="LiveId" clId="{CC267075-26CE-4A56-9ED7-64ED9D25DB40}" dt="2025-10-16T06:14:28.360" v="221" actId="26606"/>
          <ac:spMkLst>
            <pc:docMk/>
            <pc:sldMk cId="1622774616" sldId="275"/>
            <ac:spMk id="171" creationId="{4E524C7F-EE50-42C5-9434-7C78CE04445B}"/>
          </ac:spMkLst>
        </pc:spChg>
        <pc:spChg chg="add del">
          <ac:chgData name="Rituparna Bera" userId="5deed701d2c81c4c" providerId="LiveId" clId="{CC267075-26CE-4A56-9ED7-64ED9D25DB40}" dt="2025-10-16T06:15:19.408" v="230" actId="26606"/>
          <ac:spMkLst>
            <pc:docMk/>
            <pc:sldMk cId="1622774616" sldId="275"/>
            <ac:spMk id="173" creationId="{F06B261F-632C-43DC-8DC7-7723B368270D}"/>
          </ac:spMkLst>
        </pc:spChg>
        <pc:spChg chg="add del">
          <ac:chgData name="Rituparna Bera" userId="5deed701d2c81c4c" providerId="LiveId" clId="{CC267075-26CE-4A56-9ED7-64ED9D25DB40}" dt="2025-10-16T06:15:19.408" v="230" actId="26606"/>
          <ac:spMkLst>
            <pc:docMk/>
            <pc:sldMk cId="1622774616" sldId="275"/>
            <ac:spMk id="174" creationId="{4E524C7F-EE50-42C5-9434-7C78CE04445B}"/>
          </ac:spMkLst>
        </pc:spChg>
        <pc:spChg chg="add del">
          <ac:chgData name="Rituparna Bera" userId="5deed701d2c81c4c" providerId="LiveId" clId="{CC267075-26CE-4A56-9ED7-64ED9D25DB40}" dt="2025-10-16T06:15:17.542" v="226" actId="26606"/>
          <ac:spMkLst>
            <pc:docMk/>
            <pc:sldMk cId="1622774616" sldId="275"/>
            <ac:spMk id="179" creationId="{F06B261F-632C-43DC-8DC7-7723B368270D}"/>
          </ac:spMkLst>
        </pc:spChg>
        <pc:spChg chg="add del">
          <ac:chgData name="Rituparna Bera" userId="5deed701d2c81c4c" providerId="LiveId" clId="{CC267075-26CE-4A56-9ED7-64ED9D25DB40}" dt="2025-10-16T06:15:17.542" v="226" actId="26606"/>
          <ac:spMkLst>
            <pc:docMk/>
            <pc:sldMk cId="1622774616" sldId="275"/>
            <ac:spMk id="181" creationId="{4E524C7F-EE50-42C5-9434-7C78CE04445B}"/>
          </ac:spMkLst>
        </pc:spChg>
        <pc:spChg chg="add del">
          <ac:chgData name="Rituparna Bera" userId="5deed701d2c81c4c" providerId="LiveId" clId="{CC267075-26CE-4A56-9ED7-64ED9D25DB40}" dt="2025-10-16T06:15:19.394" v="229" actId="26606"/>
          <ac:spMkLst>
            <pc:docMk/>
            <pc:sldMk cId="1622774616" sldId="275"/>
            <ac:spMk id="183" creationId="{F06B261F-632C-43DC-8DC7-7723B368270D}"/>
          </ac:spMkLst>
        </pc:spChg>
        <pc:spChg chg="add del">
          <ac:chgData name="Rituparna Bera" userId="5deed701d2c81c4c" providerId="LiveId" clId="{CC267075-26CE-4A56-9ED7-64ED9D25DB40}" dt="2025-10-16T06:15:19.394" v="229" actId="26606"/>
          <ac:spMkLst>
            <pc:docMk/>
            <pc:sldMk cId="1622774616" sldId="275"/>
            <ac:spMk id="184" creationId="{4E524C7F-EE50-42C5-9434-7C78CE04445B}"/>
          </ac:spMkLst>
        </pc:spChg>
        <pc:spChg chg="add del">
          <ac:chgData name="Rituparna Bera" userId="5deed701d2c81c4c" providerId="LiveId" clId="{CC267075-26CE-4A56-9ED7-64ED9D25DB40}" dt="2025-10-16T06:16:11.737" v="232" actId="26606"/>
          <ac:spMkLst>
            <pc:docMk/>
            <pc:sldMk cId="1622774616" sldId="275"/>
            <ac:spMk id="186" creationId="{F06B261F-632C-43DC-8DC7-7723B368270D}"/>
          </ac:spMkLst>
        </pc:spChg>
        <pc:spChg chg="add del">
          <ac:chgData name="Rituparna Bera" userId="5deed701d2c81c4c" providerId="LiveId" clId="{CC267075-26CE-4A56-9ED7-64ED9D25DB40}" dt="2025-10-16T06:16:11.737" v="232" actId="26606"/>
          <ac:spMkLst>
            <pc:docMk/>
            <pc:sldMk cId="1622774616" sldId="275"/>
            <ac:spMk id="187" creationId="{4E524C7F-EE50-42C5-9434-7C78CE04445B}"/>
          </ac:spMkLst>
        </pc:spChg>
        <pc:spChg chg="add del">
          <ac:chgData name="Rituparna Bera" userId="5deed701d2c81c4c" providerId="LiveId" clId="{CC267075-26CE-4A56-9ED7-64ED9D25DB40}" dt="2025-10-16T06:16:25.656" v="234" actId="26606"/>
          <ac:spMkLst>
            <pc:docMk/>
            <pc:sldMk cId="1622774616" sldId="275"/>
            <ac:spMk id="192" creationId="{F06B261F-632C-43DC-8DC7-7723B368270D}"/>
          </ac:spMkLst>
        </pc:spChg>
        <pc:spChg chg="add del">
          <ac:chgData name="Rituparna Bera" userId="5deed701d2c81c4c" providerId="LiveId" clId="{CC267075-26CE-4A56-9ED7-64ED9D25DB40}" dt="2025-10-16T06:16:25.656" v="234" actId="26606"/>
          <ac:spMkLst>
            <pc:docMk/>
            <pc:sldMk cId="1622774616" sldId="275"/>
            <ac:spMk id="194" creationId="{4E524C7F-EE50-42C5-9434-7C78CE04445B}"/>
          </ac:spMkLst>
        </pc:spChg>
        <pc:spChg chg="add del">
          <ac:chgData name="Rituparna Bera" userId="5deed701d2c81c4c" providerId="LiveId" clId="{CC267075-26CE-4A56-9ED7-64ED9D25DB40}" dt="2025-10-16T06:16:40.380" v="236" actId="26606"/>
          <ac:spMkLst>
            <pc:docMk/>
            <pc:sldMk cId="1622774616" sldId="275"/>
            <ac:spMk id="199" creationId="{F06B261F-632C-43DC-8DC7-7723B368270D}"/>
          </ac:spMkLst>
        </pc:spChg>
        <pc:spChg chg="add del">
          <ac:chgData name="Rituparna Bera" userId="5deed701d2c81c4c" providerId="LiveId" clId="{CC267075-26CE-4A56-9ED7-64ED9D25DB40}" dt="2025-10-16T06:16:40.380" v="236" actId="26606"/>
          <ac:spMkLst>
            <pc:docMk/>
            <pc:sldMk cId="1622774616" sldId="275"/>
            <ac:spMk id="201" creationId="{4E524C7F-EE50-42C5-9434-7C78CE04445B}"/>
          </ac:spMkLst>
        </pc:spChg>
        <pc:spChg chg="add">
          <ac:chgData name="Rituparna Bera" userId="5deed701d2c81c4c" providerId="LiveId" clId="{CC267075-26CE-4A56-9ED7-64ED9D25DB40}" dt="2025-10-16T06:16:40.380" v="236" actId="26606"/>
          <ac:spMkLst>
            <pc:docMk/>
            <pc:sldMk cId="1622774616" sldId="275"/>
            <ac:spMk id="206" creationId="{8DDAA74B-8E81-4F15-BC0F-4050965FF520}"/>
          </ac:spMkLst>
        </pc:spChg>
        <pc:spChg chg="add">
          <ac:chgData name="Rituparna Bera" userId="5deed701d2c81c4c" providerId="LiveId" clId="{CC267075-26CE-4A56-9ED7-64ED9D25DB40}" dt="2025-10-16T06:16:40.380" v="236" actId="26606"/>
          <ac:spMkLst>
            <pc:docMk/>
            <pc:sldMk cId="1622774616" sldId="275"/>
            <ac:spMk id="212" creationId="{374CD4C6-F07B-411C-876A-727559731FF0}"/>
          </ac:spMkLst>
        </pc:spChg>
        <pc:grpChg chg="add del">
          <ac:chgData name="Rituparna Bera" userId="5deed701d2c81c4c" providerId="LiveId" clId="{CC267075-26CE-4A56-9ED7-64ED9D25DB40}" dt="2025-10-16T05:51:14.984" v="76" actId="26606"/>
          <ac:grpSpMkLst>
            <pc:docMk/>
            <pc:sldMk cId="1622774616" sldId="275"/>
            <ac:grpSpMk id="42" creationId="{1B8B7D45-C71F-4FD6-BE9F-31CB24678177}"/>
          </ac:grpSpMkLst>
        </pc:grpChg>
        <pc:grpChg chg="add del">
          <ac:chgData name="Rituparna Bera" userId="5deed701d2c81c4c" providerId="LiveId" clId="{CC267075-26CE-4A56-9ED7-64ED9D25DB40}" dt="2025-10-16T05:51:07.066" v="68" actId="26606"/>
          <ac:grpSpMkLst>
            <pc:docMk/>
            <pc:sldMk cId="1622774616" sldId="275"/>
            <ac:grpSpMk id="43" creationId="{E5CD2E8B-968C-4DDC-9470-260B5DA13D32}"/>
          </ac:grpSpMkLst>
        </pc:grpChg>
        <pc:grpChg chg="add del">
          <ac:chgData name="Rituparna Bera" userId="5deed701d2c81c4c" providerId="LiveId" clId="{CC267075-26CE-4A56-9ED7-64ED9D25DB40}" dt="2025-10-16T05:51:20.586" v="79" actId="26606"/>
          <ac:grpSpMkLst>
            <pc:docMk/>
            <pc:sldMk cId="1622774616" sldId="275"/>
            <ac:grpSpMk id="44" creationId="{29B66AAD-E2D6-4E63-A491-B5CA241C556C}"/>
          </ac:grpSpMkLst>
        </pc:grpChg>
        <pc:grpChg chg="add del">
          <ac:chgData name="Rituparna Bera" userId="5deed701d2c81c4c" providerId="LiveId" clId="{CC267075-26CE-4A56-9ED7-64ED9D25DB40}" dt="2025-10-16T05:51:13.551" v="73" actId="26606"/>
          <ac:grpSpMkLst>
            <pc:docMk/>
            <pc:sldMk cId="1622774616" sldId="275"/>
            <ac:grpSpMk id="54" creationId="{E5CD2E8B-968C-4DDC-9470-260B5DA13D32}"/>
          </ac:grpSpMkLst>
        </pc:grpChg>
        <pc:grpChg chg="add del">
          <ac:chgData name="Rituparna Bera" userId="5deed701d2c81c4c" providerId="LiveId" clId="{CC267075-26CE-4A56-9ED7-64ED9D25DB40}" dt="2025-10-16T05:51:23.518" v="82" actId="26606"/>
          <ac:grpSpMkLst>
            <pc:docMk/>
            <pc:sldMk cId="1622774616" sldId="275"/>
            <ac:grpSpMk id="68" creationId="{1B8B7D45-C71F-4FD6-BE9F-31CB24678177}"/>
          </ac:grpSpMkLst>
        </pc:grpChg>
        <pc:grpChg chg="add del">
          <ac:chgData name="Rituparna Bera" userId="5deed701d2c81c4c" providerId="LiveId" clId="{CC267075-26CE-4A56-9ED7-64ED9D25DB40}" dt="2025-10-16T05:51:29.025" v="85" actId="26606"/>
          <ac:grpSpMkLst>
            <pc:docMk/>
            <pc:sldMk cId="1622774616" sldId="275"/>
            <ac:grpSpMk id="78" creationId="{29B66AAD-E2D6-4E63-A491-B5CA241C556C}"/>
          </ac:grpSpMkLst>
        </pc:grpChg>
        <pc:grpChg chg="add del">
          <ac:chgData name="Rituparna Bera" userId="5deed701d2c81c4c" providerId="LiveId" clId="{CC267075-26CE-4A56-9ED7-64ED9D25DB40}" dt="2025-10-16T06:13:33.313" v="206" actId="26606"/>
          <ac:grpSpMkLst>
            <pc:docMk/>
            <pc:sldMk cId="1622774616" sldId="275"/>
            <ac:grpSpMk id="105" creationId="{29B66AAD-E2D6-4E63-A491-B5CA241C556C}"/>
          </ac:grpSpMkLst>
        </pc:grpChg>
        <pc:grpChg chg="add del">
          <ac:chgData name="Rituparna Bera" userId="5deed701d2c81c4c" providerId="LiveId" clId="{CC267075-26CE-4A56-9ED7-64ED9D25DB40}" dt="2025-10-16T06:13:15.792" v="196" actId="26606"/>
          <ac:grpSpMkLst>
            <pc:docMk/>
            <pc:sldMk cId="1622774616" sldId="275"/>
            <ac:grpSpMk id="116" creationId="{94078E34-F34C-4282-96E4-6D432572B984}"/>
          </ac:grpSpMkLst>
        </pc:grpChg>
        <pc:grpChg chg="add del">
          <ac:chgData name="Rituparna Bera" userId="5deed701d2c81c4c" providerId="LiveId" clId="{CC267075-26CE-4A56-9ED7-64ED9D25DB40}" dt="2025-10-16T06:13:22.574" v="199" actId="26606"/>
          <ac:grpSpMkLst>
            <pc:docMk/>
            <pc:sldMk cId="1622774616" sldId="275"/>
            <ac:grpSpMk id="121" creationId="{1B8B7D45-C71F-4FD6-BE9F-31CB24678177}"/>
          </ac:grpSpMkLst>
        </pc:grpChg>
        <pc:grpChg chg="add del">
          <ac:chgData name="Rituparna Bera" userId="5deed701d2c81c4c" providerId="LiveId" clId="{CC267075-26CE-4A56-9ED7-64ED9D25DB40}" dt="2025-10-16T06:13:25.154" v="202" actId="26606"/>
          <ac:grpSpMkLst>
            <pc:docMk/>
            <pc:sldMk cId="1622774616" sldId="275"/>
            <ac:grpSpMk id="127" creationId="{ACEC0EA9-C59B-41DA-BC24-816C2B13C5A6}"/>
          </ac:grpSpMkLst>
        </pc:grpChg>
        <pc:grpChg chg="add del">
          <ac:chgData name="Rituparna Bera" userId="5deed701d2c81c4c" providerId="LiveId" clId="{CC267075-26CE-4A56-9ED7-64ED9D25DB40}" dt="2025-10-16T06:13:33.295" v="205" actId="26606"/>
          <ac:grpSpMkLst>
            <pc:docMk/>
            <pc:sldMk cId="1622774616" sldId="275"/>
            <ac:grpSpMk id="131" creationId="{29B66AAD-E2D6-4E63-A491-B5CA241C556C}"/>
          </ac:grpSpMkLst>
        </pc:grpChg>
        <pc:grpChg chg="add del">
          <ac:chgData name="Rituparna Bera" userId="5deed701d2c81c4c" providerId="LiveId" clId="{CC267075-26CE-4A56-9ED7-64ED9D25DB40}" dt="2025-10-16T06:13:52.569" v="211" actId="26606"/>
          <ac:grpSpMkLst>
            <pc:docMk/>
            <pc:sldMk cId="1622774616" sldId="275"/>
            <ac:grpSpMk id="137" creationId="{29B66AAD-E2D6-4E63-A491-B5CA241C556C}"/>
          </ac:grpSpMkLst>
        </pc:grpChg>
        <pc:grpChg chg="add del">
          <ac:chgData name="Rituparna Bera" userId="5deed701d2c81c4c" providerId="LiveId" clId="{CC267075-26CE-4A56-9ED7-64ED9D25DB40}" dt="2025-10-16T06:14:28.375" v="222" actId="26606"/>
          <ac:grpSpMkLst>
            <pc:docMk/>
            <pc:sldMk cId="1622774616" sldId="275"/>
            <ac:grpSpMk id="151" creationId="{66A2B6FF-98AF-4A0F-AAA9-F291A7D2D50E}"/>
          </ac:grpSpMkLst>
        </pc:grpChg>
        <pc:grpChg chg="add del">
          <ac:chgData name="Rituparna Bera" userId="5deed701d2c81c4c" providerId="LiveId" clId="{CC267075-26CE-4A56-9ED7-64ED9D25DB40}" dt="2025-10-16T06:14:08.918" v="215" actId="26606"/>
          <ac:grpSpMkLst>
            <pc:docMk/>
            <pc:sldMk cId="1622774616" sldId="275"/>
            <ac:grpSpMk id="158" creationId="{66A2B6FF-98AF-4A0F-AAA9-F291A7D2D50E}"/>
          </ac:grpSpMkLst>
        </pc:grpChg>
        <pc:grpChg chg="add del">
          <ac:chgData name="Rituparna Bera" userId="5deed701d2c81c4c" providerId="LiveId" clId="{CC267075-26CE-4A56-9ED7-64ED9D25DB40}" dt="2025-10-16T06:14:26.373" v="218" actId="26606"/>
          <ac:grpSpMkLst>
            <pc:docMk/>
            <pc:sldMk cId="1622774616" sldId="275"/>
            <ac:grpSpMk id="165" creationId="{66A2B6FF-98AF-4A0F-AAA9-F291A7D2D50E}"/>
          </ac:grpSpMkLst>
        </pc:grpChg>
        <pc:grpChg chg="add">
          <ac:chgData name="Rituparna Bera" userId="5deed701d2c81c4c" providerId="LiveId" clId="{CC267075-26CE-4A56-9ED7-64ED9D25DB40}" dt="2025-10-16T06:16:40.380" v="236" actId="26606"/>
          <ac:grpSpMkLst>
            <pc:docMk/>
            <pc:sldMk cId="1622774616" sldId="275"/>
            <ac:grpSpMk id="208" creationId="{66A2B6FF-98AF-4A0F-AAA9-F291A7D2D50E}"/>
          </ac:grpSpMkLst>
        </pc:grpChg>
        <pc:graphicFrameChg chg="add del">
          <ac:chgData name="Rituparna Bera" userId="5deed701d2c81c4c" providerId="LiveId" clId="{CC267075-26CE-4A56-9ED7-64ED9D25DB40}" dt="2025-10-16T05:51:07.066" v="68" actId="26606"/>
          <ac:graphicFrameMkLst>
            <pc:docMk/>
            <pc:sldMk cId="1622774616" sldId="275"/>
            <ac:graphicFrameMk id="35" creationId="{618D3672-DD5E-36C7-10B3-6726E1235153}"/>
          </ac:graphicFrameMkLst>
        </pc:graphicFrameChg>
        <pc:graphicFrameChg chg="add del">
          <ac:chgData name="Rituparna Bera" userId="5deed701d2c81c4c" providerId="LiveId" clId="{CC267075-26CE-4A56-9ED7-64ED9D25DB40}" dt="2025-10-16T05:51:13.551" v="73" actId="26606"/>
          <ac:graphicFrameMkLst>
            <pc:docMk/>
            <pc:sldMk cId="1622774616" sldId="275"/>
            <ac:graphicFrameMk id="55" creationId="{11B1DA43-141B-4821-B32F-741077C97FDB}"/>
          </ac:graphicFrameMkLst>
        </pc:graphicFrameChg>
        <pc:graphicFrameChg chg="add del">
          <ac:chgData name="Rituparna Bera" userId="5deed701d2c81c4c" providerId="LiveId" clId="{CC267075-26CE-4A56-9ED7-64ED9D25DB40}" dt="2025-10-16T05:51:32.195" v="87" actId="26606"/>
          <ac:graphicFrameMkLst>
            <pc:docMk/>
            <pc:sldMk cId="1622774616" sldId="275"/>
            <ac:graphicFrameMk id="84" creationId="{D282ADBE-D12B-BFAE-EE98-1DDE1238D7F8}"/>
          </ac:graphicFrameMkLst>
        </pc:graphicFrameChg>
        <pc:graphicFrameChg chg="add del">
          <ac:chgData name="Rituparna Bera" userId="5deed701d2c81c4c" providerId="LiveId" clId="{CC267075-26CE-4A56-9ED7-64ED9D25DB40}" dt="2025-10-16T05:51:38.267" v="89" actId="26606"/>
          <ac:graphicFrameMkLst>
            <pc:docMk/>
            <pc:sldMk cId="1622774616" sldId="275"/>
            <ac:graphicFrameMk id="88" creationId="{06FCCA40-FB2D-B5BA-B540-5F37D779576F}"/>
          </ac:graphicFrameMkLst>
        </pc:graphicFrameChg>
        <pc:graphicFrameChg chg="add del">
          <ac:chgData name="Rituparna Bera" userId="5deed701d2c81c4c" providerId="LiveId" clId="{CC267075-26CE-4A56-9ED7-64ED9D25DB40}" dt="2025-10-16T05:51:40.268" v="91" actId="26606"/>
          <ac:graphicFrameMkLst>
            <pc:docMk/>
            <pc:sldMk cId="1622774616" sldId="275"/>
            <ac:graphicFrameMk id="92" creationId="{D282ADBE-D12B-BFAE-EE98-1DDE1238D7F8}"/>
          </ac:graphicFrameMkLst>
        </pc:graphicFrameChg>
        <pc:graphicFrameChg chg="add del">
          <ac:chgData name="Rituparna Bera" userId="5deed701d2c81c4c" providerId="LiveId" clId="{CC267075-26CE-4A56-9ED7-64ED9D25DB40}" dt="2025-10-16T05:51:43.683" v="93" actId="26606"/>
          <ac:graphicFrameMkLst>
            <pc:docMk/>
            <pc:sldMk cId="1622774616" sldId="275"/>
            <ac:graphicFrameMk id="96" creationId="{6576502E-6D31-1ADE-46BB-7898844FAA9B}"/>
          </ac:graphicFrameMkLst>
        </pc:graphicFrameChg>
        <pc:graphicFrameChg chg="add del">
          <ac:chgData name="Rituparna Bera" userId="5deed701d2c81c4c" providerId="LiveId" clId="{CC267075-26CE-4A56-9ED7-64ED9D25DB40}" dt="2025-10-16T05:51:45.069" v="95" actId="26606"/>
          <ac:graphicFrameMkLst>
            <pc:docMk/>
            <pc:sldMk cId="1622774616" sldId="275"/>
            <ac:graphicFrameMk id="100" creationId="{0AFE80DD-DC4F-21FB-7218-92A6BF818E65}"/>
          </ac:graphicFrameMkLst>
        </pc:graphicFrameChg>
        <pc:graphicFrameChg chg="add mod modGraphic">
          <ac:chgData name="Rituparna Bera" userId="5deed701d2c81c4c" providerId="LiveId" clId="{CC267075-26CE-4A56-9ED7-64ED9D25DB40}" dt="2025-10-16T06:16:45.578" v="239" actId="14100"/>
          <ac:graphicFrameMkLst>
            <pc:docMk/>
            <pc:sldMk cId="1622774616" sldId="275"/>
            <ac:graphicFrameMk id="109" creationId="{14E5E72C-62B4-E199-FEA1-16D78DDDFE73}"/>
          </ac:graphicFrameMkLst>
        </pc:graphicFrameChg>
        <pc:picChg chg="del">
          <ac:chgData name="Rituparna Bera" userId="5deed701d2c81c4c" providerId="LiveId" clId="{CC267075-26CE-4A56-9ED7-64ED9D25DB40}" dt="2025-10-16T05:50:55.118" v="66" actId="21"/>
          <ac:picMkLst>
            <pc:docMk/>
            <pc:sldMk cId="1622774616" sldId="275"/>
            <ac:picMk id="26" creationId="{F82ACD49-8ADD-B087-7291-3C698946C8F3}"/>
          </ac:picMkLst>
        </pc:picChg>
        <pc:picChg chg="add del">
          <ac:chgData name="Rituparna Bera" userId="5deed701d2c81c4c" providerId="LiveId" clId="{CC267075-26CE-4A56-9ED7-64ED9D25DB40}" dt="2025-10-16T05:51:14.984" v="76" actId="26606"/>
          <ac:picMkLst>
            <pc:docMk/>
            <pc:sldMk cId="1622774616" sldId="275"/>
            <ac:picMk id="37" creationId="{DA3C0366-5CB0-55CA-8252-EE83EBD7E1A7}"/>
          </ac:picMkLst>
        </pc:picChg>
        <pc:picChg chg="add del">
          <ac:chgData name="Rituparna Bera" userId="5deed701d2c81c4c" providerId="LiveId" clId="{CC267075-26CE-4A56-9ED7-64ED9D25DB40}" dt="2025-10-16T05:51:10.734" v="71" actId="26606"/>
          <ac:picMkLst>
            <pc:docMk/>
            <pc:sldMk cId="1622774616" sldId="275"/>
            <ac:picMk id="50" creationId="{F522963D-895F-E09C-C7B4-734A974B2582}"/>
          </ac:picMkLst>
        </pc:picChg>
        <pc:picChg chg="add del">
          <ac:chgData name="Rituparna Bera" userId="5deed701d2c81c4c" providerId="LiveId" clId="{CC267075-26CE-4A56-9ED7-64ED9D25DB40}" dt="2025-10-16T05:51:20.586" v="79" actId="26606"/>
          <ac:picMkLst>
            <pc:docMk/>
            <pc:sldMk cId="1622774616" sldId="275"/>
            <ac:picMk id="63" creationId="{E22934C2-AD4D-91FF-40DE-45D003D78ECF}"/>
          </ac:picMkLst>
        </pc:picChg>
        <pc:picChg chg="add del">
          <ac:chgData name="Rituparna Bera" userId="5deed701d2c81c4c" providerId="LiveId" clId="{CC267075-26CE-4A56-9ED7-64ED9D25DB40}" dt="2025-10-16T05:51:23.518" v="82" actId="26606"/>
          <ac:picMkLst>
            <pc:docMk/>
            <pc:sldMk cId="1622774616" sldId="275"/>
            <ac:picMk id="72" creationId="{DA3C0366-5CB0-55CA-8252-EE83EBD7E1A7}"/>
          </ac:picMkLst>
        </pc:picChg>
        <pc:picChg chg="add del">
          <ac:chgData name="Rituparna Bera" userId="5deed701d2c81c4c" providerId="LiveId" clId="{CC267075-26CE-4A56-9ED7-64ED9D25DB40}" dt="2025-10-16T05:51:29.025" v="85" actId="26606"/>
          <ac:picMkLst>
            <pc:docMk/>
            <pc:sldMk cId="1622774616" sldId="275"/>
            <ac:picMk id="77" creationId="{E22934C2-AD4D-91FF-40DE-45D003D78ECF}"/>
          </ac:picMkLst>
        </pc:picChg>
        <pc:picChg chg="add mod">
          <ac:chgData name="Rituparna Bera" userId="5deed701d2c81c4c" providerId="LiveId" clId="{CC267075-26CE-4A56-9ED7-64ED9D25DB40}" dt="2025-10-16T06:16:40.380" v="236" actId="26606"/>
          <ac:picMkLst>
            <pc:docMk/>
            <pc:sldMk cId="1622774616" sldId="275"/>
            <ac:picMk id="104" creationId="{E22934C2-AD4D-91FF-40DE-45D003D78ECF}"/>
          </ac:picMkLst>
        </pc:picChg>
      </pc:sldChg>
      <pc:sldChg chg="addSp delSp modSp mod">
        <pc:chgData name="Rituparna Bera" userId="5deed701d2c81c4c" providerId="LiveId" clId="{CC267075-26CE-4A56-9ED7-64ED9D25DB40}" dt="2025-10-16T06:25:28.217" v="282" actId="1076"/>
        <pc:sldMkLst>
          <pc:docMk/>
          <pc:sldMk cId="2196452775" sldId="276"/>
        </pc:sldMkLst>
        <pc:spChg chg="mod">
          <ac:chgData name="Rituparna Bera" userId="5deed701d2c81c4c" providerId="LiveId" clId="{CC267075-26CE-4A56-9ED7-64ED9D25DB40}" dt="2025-10-16T05:58:35.230" v="130" actId="26606"/>
          <ac:spMkLst>
            <pc:docMk/>
            <pc:sldMk cId="2196452775" sldId="276"/>
            <ac:spMk id="2" creationId="{EA541309-7EA8-F384-F3C0-127FE06FC291}"/>
          </ac:spMkLst>
        </pc:spChg>
        <pc:spChg chg="add del">
          <ac:chgData name="Rituparna Bera" userId="5deed701d2c81c4c" providerId="LiveId" clId="{CC267075-26CE-4A56-9ED7-64ED9D25DB40}" dt="2025-10-16T05:57:41.460" v="111" actId="26606"/>
          <ac:spMkLst>
            <pc:docMk/>
            <pc:sldMk cId="2196452775" sldId="276"/>
            <ac:spMk id="20" creationId="{B9C07D3D-5CA3-4A1C-8AB8-A54493CF866A}"/>
          </ac:spMkLst>
        </pc:spChg>
        <pc:spChg chg="add del">
          <ac:chgData name="Rituparna Bera" userId="5deed701d2c81c4c" providerId="LiveId" clId="{CC267075-26CE-4A56-9ED7-64ED9D25DB40}" dt="2025-10-16T05:57:41.460" v="111" actId="26606"/>
          <ac:spMkLst>
            <pc:docMk/>
            <pc:sldMk cId="2196452775" sldId="276"/>
            <ac:spMk id="21" creationId="{C4806572-907D-4E7C-8770-C6652961E55D}"/>
          </ac:spMkLst>
        </pc:spChg>
        <pc:spChg chg="add del mod">
          <ac:chgData name="Rituparna Bera" userId="5deed701d2c81c4c" providerId="LiveId" clId="{CC267075-26CE-4A56-9ED7-64ED9D25DB40}" dt="2025-10-16T05:58:35.230" v="130" actId="26606"/>
          <ac:spMkLst>
            <pc:docMk/>
            <pc:sldMk cId="2196452775" sldId="276"/>
            <ac:spMk id="22" creationId="{DC404556-5C65-7E9B-15BB-083BCE4E7130}"/>
          </ac:spMkLst>
        </pc:spChg>
        <pc:spChg chg="add del">
          <ac:chgData name="Rituparna Bera" userId="5deed701d2c81c4c" providerId="LiveId" clId="{CC267075-26CE-4A56-9ED7-64ED9D25DB40}" dt="2025-10-16T05:57:39.865" v="108" actId="26606"/>
          <ac:spMkLst>
            <pc:docMk/>
            <pc:sldMk cId="2196452775" sldId="276"/>
            <ac:spMk id="29" creationId="{D279CB98-976B-40EA-81C0-E41C11E7A0E1}"/>
          </ac:spMkLst>
        </pc:spChg>
        <pc:spChg chg="add del">
          <ac:chgData name="Rituparna Bera" userId="5deed701d2c81c4c" providerId="LiveId" clId="{CC267075-26CE-4A56-9ED7-64ED9D25DB40}" dt="2025-10-16T05:57:39.865" v="108" actId="26606"/>
          <ac:spMkLst>
            <pc:docMk/>
            <pc:sldMk cId="2196452775" sldId="276"/>
            <ac:spMk id="31" creationId="{D10FC428-98F2-41B0-859F-EC3A5A41B8DB}"/>
          </ac:spMkLst>
        </pc:spChg>
        <pc:spChg chg="add del">
          <ac:chgData name="Rituparna Bera" userId="5deed701d2c81c4c" providerId="LiveId" clId="{CC267075-26CE-4A56-9ED7-64ED9D25DB40}" dt="2025-10-16T05:57:41.452" v="110" actId="26606"/>
          <ac:spMkLst>
            <pc:docMk/>
            <pc:sldMk cId="2196452775" sldId="276"/>
            <ac:spMk id="37" creationId="{D279CB98-976B-40EA-81C0-E41C11E7A0E1}"/>
          </ac:spMkLst>
        </pc:spChg>
        <pc:spChg chg="add del">
          <ac:chgData name="Rituparna Bera" userId="5deed701d2c81c4c" providerId="LiveId" clId="{CC267075-26CE-4A56-9ED7-64ED9D25DB40}" dt="2025-10-16T05:57:41.452" v="110" actId="26606"/>
          <ac:spMkLst>
            <pc:docMk/>
            <pc:sldMk cId="2196452775" sldId="276"/>
            <ac:spMk id="38" creationId="{D10FC428-98F2-41B0-859F-EC3A5A41B8DB}"/>
          </ac:spMkLst>
        </pc:spChg>
        <pc:spChg chg="add del">
          <ac:chgData name="Rituparna Bera" userId="5deed701d2c81c4c" providerId="LiveId" clId="{CC267075-26CE-4A56-9ED7-64ED9D25DB40}" dt="2025-10-16T05:58:35.230" v="130" actId="26606"/>
          <ac:spMkLst>
            <pc:docMk/>
            <pc:sldMk cId="2196452775" sldId="276"/>
            <ac:spMk id="44" creationId="{D279CB98-976B-40EA-81C0-E41C11E7A0E1}"/>
          </ac:spMkLst>
        </pc:spChg>
        <pc:spChg chg="add del">
          <ac:chgData name="Rituparna Bera" userId="5deed701d2c81c4c" providerId="LiveId" clId="{CC267075-26CE-4A56-9ED7-64ED9D25DB40}" dt="2025-10-16T05:58:35.230" v="130" actId="26606"/>
          <ac:spMkLst>
            <pc:docMk/>
            <pc:sldMk cId="2196452775" sldId="276"/>
            <ac:spMk id="45" creationId="{D10FC428-98F2-41B0-859F-EC3A5A41B8DB}"/>
          </ac:spMkLst>
        </pc:spChg>
        <pc:spChg chg="add del">
          <ac:chgData name="Rituparna Bera" userId="5deed701d2c81c4c" providerId="LiveId" clId="{CC267075-26CE-4A56-9ED7-64ED9D25DB40}" dt="2025-10-16T05:57:56.583" v="115" actId="26606"/>
          <ac:spMkLst>
            <pc:docMk/>
            <pc:sldMk cId="2196452775" sldId="276"/>
            <ac:spMk id="52" creationId="{D279CB98-976B-40EA-81C0-E41C11E7A0E1}"/>
          </ac:spMkLst>
        </pc:spChg>
        <pc:spChg chg="add del">
          <ac:chgData name="Rituparna Bera" userId="5deed701d2c81c4c" providerId="LiveId" clId="{CC267075-26CE-4A56-9ED7-64ED9D25DB40}" dt="2025-10-16T05:57:56.583" v="115" actId="26606"/>
          <ac:spMkLst>
            <pc:docMk/>
            <pc:sldMk cId="2196452775" sldId="276"/>
            <ac:spMk id="54" creationId="{D10FC428-98F2-41B0-859F-EC3A5A41B8DB}"/>
          </ac:spMkLst>
        </pc:spChg>
        <pc:spChg chg="add del">
          <ac:chgData name="Rituparna Bera" userId="5deed701d2c81c4c" providerId="LiveId" clId="{CC267075-26CE-4A56-9ED7-64ED9D25DB40}" dt="2025-10-16T05:58:06.425" v="119" actId="26606"/>
          <ac:spMkLst>
            <pc:docMk/>
            <pc:sldMk cId="2196452775" sldId="276"/>
            <ac:spMk id="58" creationId="{0BEECA9E-C489-4B62-9103-5A6D60EA2D5A}"/>
          </ac:spMkLst>
        </pc:spChg>
        <pc:spChg chg="add del">
          <ac:chgData name="Rituparna Bera" userId="5deed701d2c81c4c" providerId="LiveId" clId="{CC267075-26CE-4A56-9ED7-64ED9D25DB40}" dt="2025-10-16T05:57:57.612" v="117" actId="26606"/>
          <ac:spMkLst>
            <pc:docMk/>
            <pc:sldMk cId="2196452775" sldId="276"/>
            <ac:spMk id="60" creationId="{F06B261F-632C-43DC-8DC7-7723B368270D}"/>
          </ac:spMkLst>
        </pc:spChg>
        <pc:spChg chg="add del">
          <ac:chgData name="Rituparna Bera" userId="5deed701d2c81c4c" providerId="LiveId" clId="{CC267075-26CE-4A56-9ED7-64ED9D25DB40}" dt="2025-10-16T05:57:57.612" v="117" actId="26606"/>
          <ac:spMkLst>
            <pc:docMk/>
            <pc:sldMk cId="2196452775" sldId="276"/>
            <ac:spMk id="61" creationId="{4E524C7F-EE50-42C5-9434-7C78CE04445B}"/>
          </ac:spMkLst>
        </pc:spChg>
        <pc:spChg chg="add del">
          <ac:chgData name="Rituparna Bera" userId="5deed701d2c81c4c" providerId="LiveId" clId="{CC267075-26CE-4A56-9ED7-64ED9D25DB40}" dt="2025-10-16T05:58:06.425" v="119" actId="26606"/>
          <ac:spMkLst>
            <pc:docMk/>
            <pc:sldMk cId="2196452775" sldId="276"/>
            <ac:spMk id="63" creationId="{F7023783-1BA7-4B53-8EDC-B7F22732FCCC}"/>
          </ac:spMkLst>
        </pc:spChg>
        <pc:spChg chg="add del">
          <ac:chgData name="Rituparna Bera" userId="5deed701d2c81c4c" providerId="LiveId" clId="{CC267075-26CE-4A56-9ED7-64ED9D25DB40}" dt="2025-10-16T05:58:12.909" v="121" actId="26606"/>
          <ac:spMkLst>
            <pc:docMk/>
            <pc:sldMk cId="2196452775" sldId="276"/>
            <ac:spMk id="67" creationId="{D5330DB3-5CFA-4A1C-8DFC-3CAE24E60F4D}"/>
          </ac:spMkLst>
        </pc:spChg>
        <pc:spChg chg="add del">
          <ac:chgData name="Rituparna Bera" userId="5deed701d2c81c4c" providerId="LiveId" clId="{CC267075-26CE-4A56-9ED7-64ED9D25DB40}" dt="2025-10-16T05:58:12.909" v="121" actId="26606"/>
          <ac:spMkLst>
            <pc:docMk/>
            <pc:sldMk cId="2196452775" sldId="276"/>
            <ac:spMk id="68" creationId="{217F9F14-9FAD-4036-9393-4470ED0DFDA1}"/>
          </ac:spMkLst>
        </pc:spChg>
        <pc:spChg chg="add del">
          <ac:chgData name="Rituparna Bera" userId="5deed701d2c81c4c" providerId="LiveId" clId="{CC267075-26CE-4A56-9ED7-64ED9D25DB40}" dt="2025-10-16T05:58:18.158" v="123" actId="26606"/>
          <ac:spMkLst>
            <pc:docMk/>
            <pc:sldMk cId="2196452775" sldId="276"/>
            <ac:spMk id="72" creationId="{D279CB98-976B-40EA-81C0-E41C11E7A0E1}"/>
          </ac:spMkLst>
        </pc:spChg>
        <pc:spChg chg="add del">
          <ac:chgData name="Rituparna Bera" userId="5deed701d2c81c4c" providerId="LiveId" clId="{CC267075-26CE-4A56-9ED7-64ED9D25DB40}" dt="2025-10-16T05:58:18.158" v="123" actId="26606"/>
          <ac:spMkLst>
            <pc:docMk/>
            <pc:sldMk cId="2196452775" sldId="276"/>
            <ac:spMk id="73" creationId="{D10FC428-98F2-41B0-859F-EC3A5A41B8DB}"/>
          </ac:spMkLst>
        </pc:spChg>
        <pc:spChg chg="add del">
          <ac:chgData name="Rituparna Bera" userId="5deed701d2c81c4c" providerId="LiveId" clId="{CC267075-26CE-4A56-9ED7-64ED9D25DB40}" dt="2025-10-16T05:58:30.246" v="125" actId="26606"/>
          <ac:spMkLst>
            <pc:docMk/>
            <pc:sldMk cId="2196452775" sldId="276"/>
            <ac:spMk id="78" creationId="{D279CB98-976B-40EA-81C0-E41C11E7A0E1}"/>
          </ac:spMkLst>
        </pc:spChg>
        <pc:spChg chg="add del">
          <ac:chgData name="Rituparna Bera" userId="5deed701d2c81c4c" providerId="LiveId" clId="{CC267075-26CE-4A56-9ED7-64ED9D25DB40}" dt="2025-10-16T05:58:30.246" v="125" actId="26606"/>
          <ac:spMkLst>
            <pc:docMk/>
            <pc:sldMk cId="2196452775" sldId="276"/>
            <ac:spMk id="79" creationId="{D10FC428-98F2-41B0-859F-EC3A5A41B8DB}"/>
          </ac:spMkLst>
        </pc:spChg>
        <pc:spChg chg="add del">
          <ac:chgData name="Rituparna Bera" userId="5deed701d2c81c4c" providerId="LiveId" clId="{CC267075-26CE-4A56-9ED7-64ED9D25DB40}" dt="2025-10-16T05:58:32.042" v="127" actId="26606"/>
          <ac:spMkLst>
            <pc:docMk/>
            <pc:sldMk cId="2196452775" sldId="276"/>
            <ac:spMk id="85" creationId="{D279CB98-976B-40EA-81C0-E41C11E7A0E1}"/>
          </ac:spMkLst>
        </pc:spChg>
        <pc:spChg chg="add del">
          <ac:chgData name="Rituparna Bera" userId="5deed701d2c81c4c" providerId="LiveId" clId="{CC267075-26CE-4A56-9ED7-64ED9D25DB40}" dt="2025-10-16T05:58:32.042" v="127" actId="26606"/>
          <ac:spMkLst>
            <pc:docMk/>
            <pc:sldMk cId="2196452775" sldId="276"/>
            <ac:spMk id="86" creationId="{D10FC428-98F2-41B0-859F-EC3A5A41B8DB}"/>
          </ac:spMkLst>
        </pc:spChg>
        <pc:spChg chg="add del">
          <ac:chgData name="Rituparna Bera" userId="5deed701d2c81c4c" providerId="LiveId" clId="{CC267075-26CE-4A56-9ED7-64ED9D25DB40}" dt="2025-10-16T05:58:35.224" v="129" actId="26606"/>
          <ac:spMkLst>
            <pc:docMk/>
            <pc:sldMk cId="2196452775" sldId="276"/>
            <ac:spMk id="92" creationId="{D279CB98-976B-40EA-81C0-E41C11E7A0E1}"/>
          </ac:spMkLst>
        </pc:spChg>
        <pc:spChg chg="add del">
          <ac:chgData name="Rituparna Bera" userId="5deed701d2c81c4c" providerId="LiveId" clId="{CC267075-26CE-4A56-9ED7-64ED9D25DB40}" dt="2025-10-16T05:58:35.224" v="129" actId="26606"/>
          <ac:spMkLst>
            <pc:docMk/>
            <pc:sldMk cId="2196452775" sldId="276"/>
            <ac:spMk id="93" creationId="{D10FC428-98F2-41B0-859F-EC3A5A41B8DB}"/>
          </ac:spMkLst>
        </pc:spChg>
        <pc:spChg chg="add">
          <ac:chgData name="Rituparna Bera" userId="5deed701d2c81c4c" providerId="LiveId" clId="{CC267075-26CE-4A56-9ED7-64ED9D25DB40}" dt="2025-10-16T05:58:35.230" v="130" actId="26606"/>
          <ac:spMkLst>
            <pc:docMk/>
            <pc:sldMk cId="2196452775" sldId="276"/>
            <ac:spMk id="99" creationId="{D5330DB3-5CFA-4A1C-8DFC-3CAE24E60F4D}"/>
          </ac:spMkLst>
        </pc:spChg>
        <pc:spChg chg="add">
          <ac:chgData name="Rituparna Bera" userId="5deed701d2c81c4c" providerId="LiveId" clId="{CC267075-26CE-4A56-9ED7-64ED9D25DB40}" dt="2025-10-16T05:58:35.230" v="130" actId="26606"/>
          <ac:spMkLst>
            <pc:docMk/>
            <pc:sldMk cId="2196452775" sldId="276"/>
            <ac:spMk id="100" creationId="{217F9F14-9FAD-4036-9393-4470ED0DFDA1}"/>
          </ac:spMkLst>
        </pc:spChg>
        <pc:spChg chg="add mod">
          <ac:chgData name="Rituparna Bera" userId="5deed701d2c81c4c" providerId="LiveId" clId="{CC267075-26CE-4A56-9ED7-64ED9D25DB40}" dt="2025-10-16T06:25:28.217" v="282" actId="1076"/>
          <ac:spMkLst>
            <pc:docMk/>
            <pc:sldMk cId="2196452775" sldId="276"/>
            <ac:spMk id="103" creationId="{DC404556-5C65-7E9B-15BB-083BCE4E7130}"/>
          </ac:spMkLst>
        </pc:spChg>
        <pc:grpChg chg="add del">
          <ac:chgData name="Rituparna Bera" userId="5deed701d2c81c4c" providerId="LiveId" clId="{CC267075-26CE-4A56-9ED7-64ED9D25DB40}" dt="2025-10-16T05:57:39.865" v="108" actId="26606"/>
          <ac:grpSpMkLst>
            <pc:docMk/>
            <pc:sldMk cId="2196452775" sldId="276"/>
            <ac:grpSpMk id="33" creationId="{29B66AAD-E2D6-4E63-A491-B5CA241C556C}"/>
          </ac:grpSpMkLst>
        </pc:grpChg>
        <pc:grpChg chg="add del">
          <ac:chgData name="Rituparna Bera" userId="5deed701d2c81c4c" providerId="LiveId" clId="{CC267075-26CE-4A56-9ED7-64ED9D25DB40}" dt="2025-10-16T05:57:41.452" v="110" actId="26606"/>
          <ac:grpSpMkLst>
            <pc:docMk/>
            <pc:sldMk cId="2196452775" sldId="276"/>
            <ac:grpSpMk id="40" creationId="{29B66AAD-E2D6-4E63-A491-B5CA241C556C}"/>
          </ac:grpSpMkLst>
        </pc:grpChg>
        <pc:grpChg chg="add del">
          <ac:chgData name="Rituparna Bera" userId="5deed701d2c81c4c" providerId="LiveId" clId="{CC267075-26CE-4A56-9ED7-64ED9D25DB40}" dt="2025-10-16T05:58:35.230" v="130" actId="26606"/>
          <ac:grpSpMkLst>
            <pc:docMk/>
            <pc:sldMk cId="2196452775" sldId="276"/>
            <ac:grpSpMk id="47" creationId="{29B66AAD-E2D6-4E63-A491-B5CA241C556C}"/>
          </ac:grpSpMkLst>
        </pc:grpChg>
        <pc:grpChg chg="add del">
          <ac:chgData name="Rituparna Bera" userId="5deed701d2c81c4c" providerId="LiveId" clId="{CC267075-26CE-4A56-9ED7-64ED9D25DB40}" dt="2025-10-16T05:57:56.583" v="115" actId="26606"/>
          <ac:grpSpMkLst>
            <pc:docMk/>
            <pc:sldMk cId="2196452775" sldId="276"/>
            <ac:grpSpMk id="56" creationId="{29B66AAD-E2D6-4E63-A491-B5CA241C556C}"/>
          </ac:grpSpMkLst>
        </pc:grpChg>
        <pc:grpChg chg="add del">
          <ac:chgData name="Rituparna Bera" userId="5deed701d2c81c4c" providerId="LiveId" clId="{CC267075-26CE-4A56-9ED7-64ED9D25DB40}" dt="2025-10-16T05:58:06.425" v="119" actId="26606"/>
          <ac:grpSpMkLst>
            <pc:docMk/>
            <pc:sldMk cId="2196452775" sldId="276"/>
            <ac:grpSpMk id="64" creationId="{1B8B7D45-C71F-4FD6-BE9F-31CB24678177}"/>
          </ac:grpSpMkLst>
        </pc:grpChg>
        <pc:grpChg chg="add del">
          <ac:chgData name="Rituparna Bera" userId="5deed701d2c81c4c" providerId="LiveId" clId="{CC267075-26CE-4A56-9ED7-64ED9D25DB40}" dt="2025-10-16T05:58:12.909" v="121" actId="26606"/>
          <ac:grpSpMkLst>
            <pc:docMk/>
            <pc:sldMk cId="2196452775" sldId="276"/>
            <ac:grpSpMk id="69" creationId="{213B6D00-F6C3-4D23-AC88-BD80EC42F676}"/>
          </ac:grpSpMkLst>
        </pc:grpChg>
        <pc:grpChg chg="add del">
          <ac:chgData name="Rituparna Bera" userId="5deed701d2c81c4c" providerId="LiveId" clId="{CC267075-26CE-4A56-9ED7-64ED9D25DB40}" dt="2025-10-16T05:58:18.158" v="123" actId="26606"/>
          <ac:grpSpMkLst>
            <pc:docMk/>
            <pc:sldMk cId="2196452775" sldId="276"/>
            <ac:grpSpMk id="74" creationId="{29B66AAD-E2D6-4E63-A491-B5CA241C556C}"/>
          </ac:grpSpMkLst>
        </pc:grpChg>
        <pc:grpChg chg="add del">
          <ac:chgData name="Rituparna Bera" userId="5deed701d2c81c4c" providerId="LiveId" clId="{CC267075-26CE-4A56-9ED7-64ED9D25DB40}" dt="2025-10-16T05:58:30.246" v="125" actId="26606"/>
          <ac:grpSpMkLst>
            <pc:docMk/>
            <pc:sldMk cId="2196452775" sldId="276"/>
            <ac:grpSpMk id="80" creationId="{29B66AAD-E2D6-4E63-A491-B5CA241C556C}"/>
          </ac:grpSpMkLst>
        </pc:grpChg>
        <pc:grpChg chg="add del">
          <ac:chgData name="Rituparna Bera" userId="5deed701d2c81c4c" providerId="LiveId" clId="{CC267075-26CE-4A56-9ED7-64ED9D25DB40}" dt="2025-10-16T05:58:32.042" v="127" actId="26606"/>
          <ac:grpSpMkLst>
            <pc:docMk/>
            <pc:sldMk cId="2196452775" sldId="276"/>
            <ac:grpSpMk id="87" creationId="{29B66AAD-E2D6-4E63-A491-B5CA241C556C}"/>
          </ac:grpSpMkLst>
        </pc:grpChg>
        <pc:grpChg chg="add del">
          <ac:chgData name="Rituparna Bera" userId="5deed701d2c81c4c" providerId="LiveId" clId="{CC267075-26CE-4A56-9ED7-64ED9D25DB40}" dt="2025-10-16T05:58:35.224" v="129" actId="26606"/>
          <ac:grpSpMkLst>
            <pc:docMk/>
            <pc:sldMk cId="2196452775" sldId="276"/>
            <ac:grpSpMk id="94" creationId="{29B66AAD-E2D6-4E63-A491-B5CA241C556C}"/>
          </ac:grpSpMkLst>
        </pc:grpChg>
        <pc:grpChg chg="add">
          <ac:chgData name="Rituparna Bera" userId="5deed701d2c81c4c" providerId="LiveId" clId="{CC267075-26CE-4A56-9ED7-64ED9D25DB40}" dt="2025-10-16T05:58:35.230" v="130" actId="26606"/>
          <ac:grpSpMkLst>
            <pc:docMk/>
            <pc:sldMk cId="2196452775" sldId="276"/>
            <ac:grpSpMk id="101" creationId="{213B6D00-F6C3-4D23-AC88-BD80EC42F676}"/>
          </ac:grpSpMkLst>
        </pc:grpChg>
        <pc:graphicFrameChg chg="add del">
          <ac:chgData name="Rituparna Bera" userId="5deed701d2c81c4c" providerId="LiveId" clId="{CC267075-26CE-4A56-9ED7-64ED9D25DB40}" dt="2025-10-16T05:58:18.158" v="123" actId="26606"/>
          <ac:graphicFrameMkLst>
            <pc:docMk/>
            <pc:sldMk cId="2196452775" sldId="276"/>
            <ac:graphicFrameMk id="49" creationId="{7007D337-31B6-FD4B-FCD2-FFC801FD5A1D}"/>
          </ac:graphicFrameMkLst>
        </pc:graphicFrameChg>
        <pc:graphicFrameChg chg="add del">
          <ac:chgData name="Rituparna Bera" userId="5deed701d2c81c4c" providerId="LiveId" clId="{CC267075-26CE-4A56-9ED7-64ED9D25DB40}" dt="2025-10-16T05:58:30.246" v="125" actId="26606"/>
          <ac:graphicFrameMkLst>
            <pc:docMk/>
            <pc:sldMk cId="2196452775" sldId="276"/>
            <ac:graphicFrameMk id="83" creationId="{F1A82711-E392-AC14-7AE8-AE289BB0A2DD}"/>
          </ac:graphicFrameMkLst>
        </pc:graphicFrameChg>
        <pc:graphicFrameChg chg="add del">
          <ac:chgData name="Rituparna Bera" userId="5deed701d2c81c4c" providerId="LiveId" clId="{CC267075-26CE-4A56-9ED7-64ED9D25DB40}" dt="2025-10-16T05:58:32.042" v="127" actId="26606"/>
          <ac:graphicFrameMkLst>
            <pc:docMk/>
            <pc:sldMk cId="2196452775" sldId="276"/>
            <ac:graphicFrameMk id="90" creationId="{B1E7E1F7-0F06-063E-3E4C-257908FFAC46}"/>
          </ac:graphicFrameMkLst>
        </pc:graphicFrameChg>
        <pc:graphicFrameChg chg="add del">
          <ac:chgData name="Rituparna Bera" userId="5deed701d2c81c4c" providerId="LiveId" clId="{CC267075-26CE-4A56-9ED7-64ED9D25DB40}" dt="2025-10-16T05:58:35.224" v="129" actId="26606"/>
          <ac:graphicFrameMkLst>
            <pc:docMk/>
            <pc:sldMk cId="2196452775" sldId="276"/>
            <ac:graphicFrameMk id="97" creationId="{F1A82711-E392-AC14-7AE8-AE289BB0A2DD}"/>
          </ac:graphicFrameMkLst>
        </pc:graphicFrameChg>
        <pc:picChg chg="add del">
          <ac:chgData name="Rituparna Bera" userId="5deed701d2c81c4c" providerId="LiveId" clId="{CC267075-26CE-4A56-9ED7-64ED9D25DB40}" dt="2025-10-16T05:57:39.865" v="108" actId="26606"/>
          <ac:picMkLst>
            <pc:docMk/>
            <pc:sldMk cId="2196452775" sldId="276"/>
            <ac:picMk id="26" creationId="{D86EFEFB-5DB7-11AC-0DF4-D6F62E062FEE}"/>
          </ac:picMkLst>
        </pc:picChg>
        <pc:picChg chg="add del">
          <ac:chgData name="Rituparna Bera" userId="5deed701d2c81c4c" providerId="LiveId" clId="{CC267075-26CE-4A56-9ED7-64ED9D25DB40}" dt="2025-10-16T05:57:41.452" v="110" actId="26606"/>
          <ac:picMkLst>
            <pc:docMk/>
            <pc:sldMk cId="2196452775" sldId="276"/>
            <ac:picMk id="39" creationId="{E40C8E3A-83BA-2367-B259-DB507C906460}"/>
          </ac:picMkLst>
        </pc:picChg>
        <pc:picChg chg="add mod ord">
          <ac:chgData name="Rituparna Bera" userId="5deed701d2c81c4c" providerId="LiveId" clId="{CC267075-26CE-4A56-9ED7-64ED9D25DB40}" dt="2025-10-16T05:58:35.230" v="130" actId="26606"/>
          <ac:picMkLst>
            <pc:docMk/>
            <pc:sldMk cId="2196452775" sldId="276"/>
            <ac:picMk id="46" creationId="{ACF7033E-E473-0581-03DE-E8678AB3BCEB}"/>
          </ac:picMkLst>
        </pc:picChg>
      </pc:sldChg>
      <pc:sldChg chg="ord">
        <pc:chgData name="Rituparna Bera" userId="5deed701d2c81c4c" providerId="LiveId" clId="{CC267075-26CE-4A56-9ED7-64ED9D25DB40}" dt="2025-10-16T05:44:28.641" v="17"/>
        <pc:sldMkLst>
          <pc:docMk/>
          <pc:sldMk cId="659148044" sldId="277"/>
        </pc:sldMkLst>
      </pc:sldChg>
      <pc:sldChg chg="del">
        <pc:chgData name="Rituparna Bera" userId="5deed701d2c81c4c" providerId="LiveId" clId="{CC267075-26CE-4A56-9ED7-64ED9D25DB40}" dt="2025-10-16T05:44:24.710" v="15" actId="2696"/>
        <pc:sldMkLst>
          <pc:docMk/>
          <pc:sldMk cId="0" sldId="278"/>
        </pc:sldMkLst>
      </pc:sldChg>
      <pc:sldChg chg="modSp del mod ord">
        <pc:chgData name="Rituparna Bera" userId="5deed701d2c81c4c" providerId="LiveId" clId="{CC267075-26CE-4A56-9ED7-64ED9D25DB40}" dt="2025-10-16T06:24:20.100" v="276" actId="2696"/>
        <pc:sldMkLst>
          <pc:docMk/>
          <pc:sldMk cId="0" sldId="279"/>
        </pc:sldMkLst>
        <pc:spChg chg="mod">
          <ac:chgData name="Rituparna Bera" userId="5deed701d2c81c4c" providerId="LiveId" clId="{CC267075-26CE-4A56-9ED7-64ED9D25DB40}" dt="2025-10-16T06:04:32.742" v="141" actId="27636"/>
          <ac:spMkLst>
            <pc:docMk/>
            <pc:sldMk cId="0" sldId="279"/>
            <ac:spMk id="2" creationId="{00000000-0000-0000-0000-000000000000}"/>
          </ac:spMkLst>
        </pc:spChg>
        <pc:spChg chg="mod">
          <ac:chgData name="Rituparna Bera" userId="5deed701d2c81c4c" providerId="LiveId" clId="{CC267075-26CE-4A56-9ED7-64ED9D25DB40}" dt="2025-10-16T06:04:55.835" v="149" actId="14100"/>
          <ac:spMkLst>
            <pc:docMk/>
            <pc:sldMk cId="0" sldId="279"/>
            <ac:spMk id="3" creationId="{00000000-0000-0000-0000-000000000000}"/>
          </ac:spMkLst>
        </pc:spChg>
      </pc:sldChg>
      <pc:sldChg chg="del">
        <pc:chgData name="Rituparna Bera" userId="5deed701d2c81c4c" providerId="LiveId" clId="{CC267075-26CE-4A56-9ED7-64ED9D25DB40}" dt="2025-10-16T06:25:51.943" v="283" actId="2696"/>
        <pc:sldMkLst>
          <pc:docMk/>
          <pc:sldMk cId="0" sldId="280"/>
        </pc:sldMkLst>
      </pc:sldChg>
      <pc:sldChg chg="addSp delSp modSp add mod setBg">
        <pc:chgData name="Rituparna Bera" userId="5deed701d2c81c4c" providerId="LiveId" clId="{CC267075-26CE-4A56-9ED7-64ED9D25DB40}" dt="2025-10-16T06:24:55.194" v="278" actId="14100"/>
        <pc:sldMkLst>
          <pc:docMk/>
          <pc:sldMk cId="66195661" sldId="281"/>
        </pc:sldMkLst>
        <pc:spChg chg="mod">
          <ac:chgData name="Rituparna Bera" userId="5deed701d2c81c4c" providerId="LiveId" clId="{CC267075-26CE-4A56-9ED7-64ED9D25DB40}" dt="2025-10-16T06:23:04.634" v="274" actId="1076"/>
          <ac:spMkLst>
            <pc:docMk/>
            <pc:sldMk cId="66195661" sldId="281"/>
            <ac:spMk id="2" creationId="{9F5128CB-4DF1-E4C2-47A2-9FF38145649C}"/>
          </ac:spMkLst>
        </pc:spChg>
        <pc:spChg chg="mod">
          <ac:chgData name="Rituparna Bera" userId="5deed701d2c81c4c" providerId="LiveId" clId="{CC267075-26CE-4A56-9ED7-64ED9D25DB40}" dt="2025-10-16T06:24:55.194" v="278" actId="14100"/>
          <ac:spMkLst>
            <pc:docMk/>
            <pc:sldMk cId="66195661" sldId="281"/>
            <ac:spMk id="3" creationId="{42B9DFA8-8E1E-B613-04F5-ABE27A2F8463}"/>
          </ac:spMkLst>
        </pc:spChg>
        <pc:spChg chg="add del">
          <ac:chgData name="Rituparna Bera" userId="5deed701d2c81c4c" providerId="LiveId" clId="{CC267075-26CE-4A56-9ED7-64ED9D25DB40}" dt="2025-10-16T06:20:39.363" v="250" actId="26606"/>
          <ac:spMkLst>
            <pc:docMk/>
            <pc:sldMk cId="66195661" sldId="281"/>
            <ac:spMk id="10" creationId="{271C7DD5-7534-4C64-85EA-F76DC5A3C06B}"/>
          </ac:spMkLst>
        </pc:spChg>
        <pc:spChg chg="add del">
          <ac:chgData name="Rituparna Bera" userId="5deed701d2c81c4c" providerId="LiveId" clId="{CC267075-26CE-4A56-9ED7-64ED9D25DB40}" dt="2025-10-16T06:20:39.363" v="250" actId="26606"/>
          <ac:spMkLst>
            <pc:docMk/>
            <pc:sldMk cId="66195661" sldId="281"/>
            <ac:spMk id="12" creationId="{BF0E09B2-3F30-4CC7-8D68-D65034EA4618}"/>
          </ac:spMkLst>
        </pc:spChg>
        <pc:spChg chg="add del">
          <ac:chgData name="Rituparna Bera" userId="5deed701d2c81c4c" providerId="LiveId" clId="{CC267075-26CE-4A56-9ED7-64ED9D25DB40}" dt="2025-10-16T06:20:49.997" v="252" actId="26606"/>
          <ac:spMkLst>
            <pc:docMk/>
            <pc:sldMk cId="66195661" sldId="281"/>
            <ac:spMk id="21" creationId="{271C7DD5-7534-4C64-85EA-F76DC5A3C06B}"/>
          </ac:spMkLst>
        </pc:spChg>
        <pc:spChg chg="add del">
          <ac:chgData name="Rituparna Bera" userId="5deed701d2c81c4c" providerId="LiveId" clId="{CC267075-26CE-4A56-9ED7-64ED9D25DB40}" dt="2025-10-16T06:20:49.997" v="252" actId="26606"/>
          <ac:spMkLst>
            <pc:docMk/>
            <pc:sldMk cId="66195661" sldId="281"/>
            <ac:spMk id="23" creationId="{BF0E09B2-3F30-4CC7-8D68-D65034EA4618}"/>
          </ac:spMkLst>
        </pc:spChg>
        <pc:spChg chg="add del">
          <ac:chgData name="Rituparna Bera" userId="5deed701d2c81c4c" providerId="LiveId" clId="{CC267075-26CE-4A56-9ED7-64ED9D25DB40}" dt="2025-10-16T06:20:59.795" v="255" actId="26606"/>
          <ac:spMkLst>
            <pc:docMk/>
            <pc:sldMk cId="66195661" sldId="281"/>
            <ac:spMk id="32" creationId="{C730EF98-A377-4235-9CED-EE434877EB39}"/>
          </ac:spMkLst>
        </pc:spChg>
        <pc:spChg chg="add del">
          <ac:chgData name="Rituparna Bera" userId="5deed701d2c81c4c" providerId="LiveId" clId="{CC267075-26CE-4A56-9ED7-64ED9D25DB40}" dt="2025-10-16T06:20:59.795" v="255" actId="26606"/>
          <ac:spMkLst>
            <pc:docMk/>
            <pc:sldMk cId="66195661" sldId="281"/>
            <ac:spMk id="34" creationId="{6A1DB9F3-69F4-40E5-A044-3F65CA033451}"/>
          </ac:spMkLst>
        </pc:spChg>
        <pc:spChg chg="add del">
          <ac:chgData name="Rituparna Bera" userId="5deed701d2c81c4c" providerId="LiveId" clId="{CC267075-26CE-4A56-9ED7-64ED9D25DB40}" dt="2025-10-16T06:21:34.986" v="262" actId="26606"/>
          <ac:spMkLst>
            <pc:docMk/>
            <pc:sldMk cId="66195661" sldId="281"/>
            <ac:spMk id="43" creationId="{271C7DD5-7534-4C64-85EA-F76DC5A3C06B}"/>
          </ac:spMkLst>
        </pc:spChg>
        <pc:spChg chg="add del">
          <ac:chgData name="Rituparna Bera" userId="5deed701d2c81c4c" providerId="LiveId" clId="{CC267075-26CE-4A56-9ED7-64ED9D25DB40}" dt="2025-10-16T06:21:34.986" v="262" actId="26606"/>
          <ac:spMkLst>
            <pc:docMk/>
            <pc:sldMk cId="66195661" sldId="281"/>
            <ac:spMk id="45" creationId="{BF0E09B2-3F30-4CC7-8D68-D65034EA4618}"/>
          </ac:spMkLst>
        </pc:spChg>
        <pc:spChg chg="add">
          <ac:chgData name="Rituparna Bera" userId="5deed701d2c81c4c" providerId="LiveId" clId="{CC267075-26CE-4A56-9ED7-64ED9D25DB40}" dt="2025-10-16T06:21:34.986" v="262" actId="26606"/>
          <ac:spMkLst>
            <pc:docMk/>
            <pc:sldMk cId="66195661" sldId="281"/>
            <ac:spMk id="54" creationId="{F7023783-1BA7-4B53-8EDC-B7F22732FCCC}"/>
          </ac:spMkLst>
        </pc:spChg>
        <pc:spChg chg="add">
          <ac:chgData name="Rituparna Bera" userId="5deed701d2c81c4c" providerId="LiveId" clId="{CC267075-26CE-4A56-9ED7-64ED9D25DB40}" dt="2025-10-16T06:21:34.986" v="262" actId="26606"/>
          <ac:spMkLst>
            <pc:docMk/>
            <pc:sldMk cId="66195661" sldId="281"/>
            <ac:spMk id="60" creationId="{0BEECA9E-C489-4B62-9103-5A6D60EA2D5A}"/>
          </ac:spMkLst>
        </pc:spChg>
        <pc:grpChg chg="add del">
          <ac:chgData name="Rituparna Bera" userId="5deed701d2c81c4c" providerId="LiveId" clId="{CC267075-26CE-4A56-9ED7-64ED9D25DB40}" dt="2025-10-16T06:20:39.363" v="250" actId="26606"/>
          <ac:grpSpMkLst>
            <pc:docMk/>
            <pc:sldMk cId="66195661" sldId="281"/>
            <ac:grpSpMk id="14" creationId="{94078E34-F34C-4282-96E4-6D432572B984}"/>
          </ac:grpSpMkLst>
        </pc:grpChg>
        <pc:grpChg chg="add del">
          <ac:chgData name="Rituparna Bera" userId="5deed701d2c81c4c" providerId="LiveId" clId="{CC267075-26CE-4A56-9ED7-64ED9D25DB40}" dt="2025-10-16T06:20:49.997" v="252" actId="26606"/>
          <ac:grpSpMkLst>
            <pc:docMk/>
            <pc:sldMk cId="66195661" sldId="281"/>
            <ac:grpSpMk id="25" creationId="{94078E34-F34C-4282-96E4-6D432572B984}"/>
          </ac:grpSpMkLst>
        </pc:grpChg>
        <pc:grpChg chg="add del">
          <ac:chgData name="Rituparna Bera" userId="5deed701d2c81c4c" providerId="LiveId" clId="{CC267075-26CE-4A56-9ED7-64ED9D25DB40}" dt="2025-10-16T06:20:59.795" v="255" actId="26606"/>
          <ac:grpSpMkLst>
            <pc:docMk/>
            <pc:sldMk cId="66195661" sldId="281"/>
            <ac:grpSpMk id="36" creationId="{ACEC0EA9-C59B-41DA-BC24-816C2B13C5A6}"/>
          </ac:grpSpMkLst>
        </pc:grpChg>
        <pc:grpChg chg="add del">
          <ac:chgData name="Rituparna Bera" userId="5deed701d2c81c4c" providerId="LiveId" clId="{CC267075-26CE-4A56-9ED7-64ED9D25DB40}" dt="2025-10-16T06:21:34.986" v="262" actId="26606"/>
          <ac:grpSpMkLst>
            <pc:docMk/>
            <pc:sldMk cId="66195661" sldId="281"/>
            <ac:grpSpMk id="47" creationId="{94078E34-F34C-4282-96E4-6D432572B984}"/>
          </ac:grpSpMkLst>
        </pc:grpChg>
        <pc:grpChg chg="add">
          <ac:chgData name="Rituparna Bera" userId="5deed701d2c81c4c" providerId="LiveId" clId="{CC267075-26CE-4A56-9ED7-64ED9D25DB40}" dt="2025-10-16T06:21:34.986" v="262" actId="26606"/>
          <ac:grpSpMkLst>
            <pc:docMk/>
            <pc:sldMk cId="66195661" sldId="281"/>
            <ac:grpSpMk id="56" creationId="{1B8B7D45-C71F-4FD6-BE9F-31CB24678177}"/>
          </ac:grpSpMkLst>
        </pc:grpChg>
        <pc:picChg chg="add mod">
          <ac:chgData name="Rituparna Bera" userId="5deed701d2c81c4c" providerId="LiveId" clId="{CC267075-26CE-4A56-9ED7-64ED9D25DB40}" dt="2025-10-16T06:21:34.986" v="262" actId="26606"/>
          <ac:picMkLst>
            <pc:docMk/>
            <pc:sldMk cId="66195661" sldId="281"/>
            <ac:picMk id="7" creationId="{DEDFE8BF-F960-637F-CC53-8BC2A43C4641}"/>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FEFBCE-1303-491B-A7B9-345C67376802}"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F8C773F-ACD5-41A9-9A77-180A57FFE260}">
      <dgm:prSet/>
      <dgm:spPr/>
      <dgm:t>
        <a:bodyPr/>
        <a:lstStyle/>
        <a:p>
          <a:r>
            <a:rPr lang="en-US" dirty="0"/>
            <a:t>As part of TD Bank’s enterprise data modernization efforts, this project focused on integrating customer data from MBNA Purchased and CUETS portfolios into TD’s centralized systems (TSYS TS2 to MDM, Customer ODS, ESI, and C3PO). The initiative aimed to create a </a:t>
          </a:r>
          <a:r>
            <a:rPr lang="en-US" b="1" dirty="0"/>
            <a:t>“golden copy”</a:t>
          </a:r>
          <a:r>
            <a:rPr lang="en-US" dirty="0"/>
            <a:t>—a unified, authoritative customer profile—to enable consistent, compliant backend processing across lines of business, while maintaining data segregation for front-end interactions.</a:t>
          </a:r>
        </a:p>
      </dgm:t>
    </dgm:pt>
    <dgm:pt modelId="{8F8B74B5-E399-4D4E-AD51-4BCE52D55C9A}" type="parTrans" cxnId="{939B5FEF-D3C5-49C4-A2A7-8E4C17B8855B}">
      <dgm:prSet/>
      <dgm:spPr/>
      <dgm:t>
        <a:bodyPr/>
        <a:lstStyle/>
        <a:p>
          <a:endParaRPr lang="en-US"/>
        </a:p>
      </dgm:t>
    </dgm:pt>
    <dgm:pt modelId="{4EDF01DD-8B80-4449-B431-2AFE5C284D55}" type="sibTrans" cxnId="{939B5FEF-D3C5-49C4-A2A7-8E4C17B8855B}">
      <dgm:prSet/>
      <dgm:spPr/>
      <dgm:t>
        <a:bodyPr/>
        <a:lstStyle/>
        <a:p>
          <a:endParaRPr lang="en-US"/>
        </a:p>
      </dgm:t>
    </dgm:pt>
    <dgm:pt modelId="{F7D374F8-FB38-4910-BBCE-B4CBE92B7C9C}">
      <dgm:prSet/>
      <dgm:spPr/>
      <dgm:t>
        <a:bodyPr/>
        <a:lstStyle/>
        <a:p>
          <a:r>
            <a:rPr lang="en-US" dirty="0"/>
            <a:t>This strategic integration enhanced customer data quality and laid the foundation for </a:t>
          </a:r>
          <a:r>
            <a:rPr lang="en-US" b="1" dirty="0"/>
            <a:t>enterprise-wide customer 360° insights</a:t>
          </a:r>
          <a:r>
            <a:rPr lang="en-US" dirty="0"/>
            <a:t>, aligning with the long-term ICDS roadmap.</a:t>
          </a:r>
        </a:p>
      </dgm:t>
    </dgm:pt>
    <dgm:pt modelId="{CAAF8A51-1E97-4A31-B102-76D8F67FD6E4}" type="parTrans" cxnId="{B467D9A0-3382-4634-A8B9-485072696863}">
      <dgm:prSet/>
      <dgm:spPr/>
      <dgm:t>
        <a:bodyPr/>
        <a:lstStyle/>
        <a:p>
          <a:endParaRPr lang="en-US"/>
        </a:p>
      </dgm:t>
    </dgm:pt>
    <dgm:pt modelId="{B93469D3-F20E-4167-9824-C19701904B03}" type="sibTrans" cxnId="{B467D9A0-3382-4634-A8B9-485072696863}">
      <dgm:prSet/>
      <dgm:spPr/>
      <dgm:t>
        <a:bodyPr/>
        <a:lstStyle/>
        <a:p>
          <a:endParaRPr lang="en-US"/>
        </a:p>
      </dgm:t>
    </dgm:pt>
    <dgm:pt modelId="{BC5F7695-67DC-4255-980E-049FF818F834}">
      <dgm:prSet/>
      <dgm:spPr/>
      <dgm:t>
        <a:bodyPr/>
        <a:lstStyle/>
        <a:p>
          <a:r>
            <a:rPr lang="en-US" dirty="0"/>
            <a:t>As a </a:t>
          </a:r>
          <a:r>
            <a:rPr lang="en-US" b="1" dirty="0"/>
            <a:t>technical leader</a:t>
          </a:r>
          <a:r>
            <a:rPr lang="en-US" dirty="0"/>
            <a:t>, I contributed to ensuring data linkage integrity, enabling seamless consolidation while adhering to business rules for segregation. I worked cross-functionally to align technical implementation with strategic goals—delivering a scalable foundation for future analytics, regulatory compliance, and AI-driven personalization.</a:t>
          </a:r>
        </a:p>
      </dgm:t>
    </dgm:pt>
    <dgm:pt modelId="{1938198F-77F8-4776-B175-4C3648F8A604}" type="parTrans" cxnId="{C901CAAA-EA45-4C7B-A949-8347F36EED69}">
      <dgm:prSet/>
      <dgm:spPr/>
      <dgm:t>
        <a:bodyPr/>
        <a:lstStyle/>
        <a:p>
          <a:endParaRPr lang="en-US"/>
        </a:p>
      </dgm:t>
    </dgm:pt>
    <dgm:pt modelId="{74742C7A-8DF2-439E-9952-A3E0CA3D2C41}" type="sibTrans" cxnId="{C901CAAA-EA45-4C7B-A949-8347F36EED69}">
      <dgm:prSet/>
      <dgm:spPr/>
      <dgm:t>
        <a:bodyPr/>
        <a:lstStyle/>
        <a:p>
          <a:endParaRPr lang="en-US"/>
        </a:p>
      </dgm:t>
    </dgm:pt>
    <dgm:pt modelId="{AD979357-9AA5-4FBE-B7DD-6F2FF07FEA44}" type="pres">
      <dgm:prSet presAssocID="{34FEFBCE-1303-491B-A7B9-345C67376802}" presName="root" presStyleCnt="0">
        <dgm:presLayoutVars>
          <dgm:dir/>
          <dgm:resizeHandles val="exact"/>
        </dgm:presLayoutVars>
      </dgm:prSet>
      <dgm:spPr/>
    </dgm:pt>
    <dgm:pt modelId="{861BF09E-76EE-4B99-9CC2-36E3647382C3}" type="pres">
      <dgm:prSet presAssocID="{8F8C773F-ACD5-41A9-9A77-180A57FFE260}" presName="compNode" presStyleCnt="0"/>
      <dgm:spPr/>
    </dgm:pt>
    <dgm:pt modelId="{1376C0A6-2C52-48DD-B297-43D52A303098}" type="pres">
      <dgm:prSet presAssocID="{8F8C773F-ACD5-41A9-9A77-180A57FFE260}" presName="bgRect" presStyleLbl="bgShp" presStyleIdx="0" presStyleCnt="3"/>
      <dgm:spPr/>
    </dgm:pt>
    <dgm:pt modelId="{ED65BA4B-540C-4D19-9EDE-DCD306DC8632}" type="pres">
      <dgm:prSet presAssocID="{8F8C773F-ACD5-41A9-9A77-180A57FFE26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nk"/>
        </a:ext>
      </dgm:extLst>
    </dgm:pt>
    <dgm:pt modelId="{35A80177-F500-4D07-A3A9-18B187FD2BA1}" type="pres">
      <dgm:prSet presAssocID="{8F8C773F-ACD5-41A9-9A77-180A57FFE260}" presName="spaceRect" presStyleCnt="0"/>
      <dgm:spPr/>
    </dgm:pt>
    <dgm:pt modelId="{C2D8506D-5495-448E-9EB2-A6FD80B9702A}" type="pres">
      <dgm:prSet presAssocID="{8F8C773F-ACD5-41A9-9A77-180A57FFE260}" presName="parTx" presStyleLbl="revTx" presStyleIdx="0" presStyleCnt="3">
        <dgm:presLayoutVars>
          <dgm:chMax val="0"/>
          <dgm:chPref val="0"/>
        </dgm:presLayoutVars>
      </dgm:prSet>
      <dgm:spPr/>
    </dgm:pt>
    <dgm:pt modelId="{55A65455-E854-481E-A5BD-73B164C1AED5}" type="pres">
      <dgm:prSet presAssocID="{4EDF01DD-8B80-4449-B431-2AFE5C284D55}" presName="sibTrans" presStyleCnt="0"/>
      <dgm:spPr/>
    </dgm:pt>
    <dgm:pt modelId="{90ABE178-7FDE-4B94-AF4C-F0CEEF4E2A96}" type="pres">
      <dgm:prSet presAssocID="{F7D374F8-FB38-4910-BBCE-B4CBE92B7C9C}" presName="compNode" presStyleCnt="0"/>
      <dgm:spPr/>
    </dgm:pt>
    <dgm:pt modelId="{F75CF8ED-DAFB-41A0-807D-7B5511E46196}" type="pres">
      <dgm:prSet presAssocID="{F7D374F8-FB38-4910-BBCE-B4CBE92B7C9C}" presName="bgRect" presStyleLbl="bgShp" presStyleIdx="1" presStyleCnt="3"/>
      <dgm:spPr/>
    </dgm:pt>
    <dgm:pt modelId="{3E6009E3-A9BB-42E6-84FD-2158A18CDE98}" type="pres">
      <dgm:prSet presAssocID="{F7D374F8-FB38-4910-BBCE-B4CBE92B7C9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3D3F3C05-96E3-404F-BA04-D8405759CD5C}" type="pres">
      <dgm:prSet presAssocID="{F7D374F8-FB38-4910-BBCE-B4CBE92B7C9C}" presName="spaceRect" presStyleCnt="0"/>
      <dgm:spPr/>
    </dgm:pt>
    <dgm:pt modelId="{BE9AF43B-8389-494A-9A96-EFF77B0215A1}" type="pres">
      <dgm:prSet presAssocID="{F7D374F8-FB38-4910-BBCE-B4CBE92B7C9C}" presName="parTx" presStyleLbl="revTx" presStyleIdx="1" presStyleCnt="3">
        <dgm:presLayoutVars>
          <dgm:chMax val="0"/>
          <dgm:chPref val="0"/>
        </dgm:presLayoutVars>
      </dgm:prSet>
      <dgm:spPr/>
    </dgm:pt>
    <dgm:pt modelId="{4AF8973A-7F81-4F9D-956F-8243ED9E813C}" type="pres">
      <dgm:prSet presAssocID="{B93469D3-F20E-4167-9824-C19701904B03}" presName="sibTrans" presStyleCnt="0"/>
      <dgm:spPr/>
    </dgm:pt>
    <dgm:pt modelId="{14B65029-CC3E-4294-A1AB-A0698E53AE2B}" type="pres">
      <dgm:prSet presAssocID="{BC5F7695-67DC-4255-980E-049FF818F834}" presName="compNode" presStyleCnt="0"/>
      <dgm:spPr/>
    </dgm:pt>
    <dgm:pt modelId="{F7DC32A7-4F48-48CC-9234-FA06200CC8C7}" type="pres">
      <dgm:prSet presAssocID="{BC5F7695-67DC-4255-980E-049FF818F834}" presName="bgRect" presStyleLbl="bgShp" presStyleIdx="2" presStyleCnt="3" custScaleY="160946"/>
      <dgm:spPr/>
    </dgm:pt>
    <dgm:pt modelId="{AD191B8E-90A2-4D18-9C67-766E7180E8F4}" type="pres">
      <dgm:prSet presAssocID="{BC5F7695-67DC-4255-980E-049FF818F83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ierarchy"/>
        </a:ext>
      </dgm:extLst>
    </dgm:pt>
    <dgm:pt modelId="{C260A5BC-BCED-4837-8CCA-852B73879206}" type="pres">
      <dgm:prSet presAssocID="{BC5F7695-67DC-4255-980E-049FF818F834}" presName="spaceRect" presStyleCnt="0"/>
      <dgm:spPr/>
    </dgm:pt>
    <dgm:pt modelId="{6E5742D8-1D58-4AA6-BC34-318AF500E6DE}" type="pres">
      <dgm:prSet presAssocID="{BC5F7695-67DC-4255-980E-049FF818F834}" presName="parTx" presStyleLbl="revTx" presStyleIdx="2" presStyleCnt="3">
        <dgm:presLayoutVars>
          <dgm:chMax val="0"/>
          <dgm:chPref val="0"/>
        </dgm:presLayoutVars>
      </dgm:prSet>
      <dgm:spPr/>
    </dgm:pt>
  </dgm:ptLst>
  <dgm:cxnLst>
    <dgm:cxn modelId="{8C5B3520-442B-4933-B356-1295376EB236}" type="presOf" srcId="{F7D374F8-FB38-4910-BBCE-B4CBE92B7C9C}" destId="{BE9AF43B-8389-494A-9A96-EFF77B0215A1}" srcOrd="0" destOrd="0" presId="urn:microsoft.com/office/officeart/2018/2/layout/IconVerticalSolidList"/>
    <dgm:cxn modelId="{8828E97C-7E85-4A65-B62D-B45768A98C63}" type="presOf" srcId="{34FEFBCE-1303-491B-A7B9-345C67376802}" destId="{AD979357-9AA5-4FBE-B7DD-6F2FF07FEA44}" srcOrd="0" destOrd="0" presId="urn:microsoft.com/office/officeart/2018/2/layout/IconVerticalSolidList"/>
    <dgm:cxn modelId="{A1311B84-C0B1-4B59-979C-F2A12784B60F}" type="presOf" srcId="{8F8C773F-ACD5-41A9-9A77-180A57FFE260}" destId="{C2D8506D-5495-448E-9EB2-A6FD80B9702A}" srcOrd="0" destOrd="0" presId="urn:microsoft.com/office/officeart/2018/2/layout/IconVerticalSolidList"/>
    <dgm:cxn modelId="{B467D9A0-3382-4634-A8B9-485072696863}" srcId="{34FEFBCE-1303-491B-A7B9-345C67376802}" destId="{F7D374F8-FB38-4910-BBCE-B4CBE92B7C9C}" srcOrd="1" destOrd="0" parTransId="{CAAF8A51-1E97-4A31-B102-76D8F67FD6E4}" sibTransId="{B93469D3-F20E-4167-9824-C19701904B03}"/>
    <dgm:cxn modelId="{C901CAAA-EA45-4C7B-A949-8347F36EED69}" srcId="{34FEFBCE-1303-491B-A7B9-345C67376802}" destId="{BC5F7695-67DC-4255-980E-049FF818F834}" srcOrd="2" destOrd="0" parTransId="{1938198F-77F8-4776-B175-4C3648F8A604}" sibTransId="{74742C7A-8DF2-439E-9952-A3E0CA3D2C41}"/>
    <dgm:cxn modelId="{565363B1-8EA7-4F09-AA2B-95A3F3097282}" type="presOf" srcId="{BC5F7695-67DC-4255-980E-049FF818F834}" destId="{6E5742D8-1D58-4AA6-BC34-318AF500E6DE}" srcOrd="0" destOrd="0" presId="urn:microsoft.com/office/officeart/2018/2/layout/IconVerticalSolidList"/>
    <dgm:cxn modelId="{939B5FEF-D3C5-49C4-A2A7-8E4C17B8855B}" srcId="{34FEFBCE-1303-491B-A7B9-345C67376802}" destId="{8F8C773F-ACD5-41A9-9A77-180A57FFE260}" srcOrd="0" destOrd="0" parTransId="{8F8B74B5-E399-4D4E-AD51-4BCE52D55C9A}" sibTransId="{4EDF01DD-8B80-4449-B431-2AFE5C284D55}"/>
    <dgm:cxn modelId="{00624A83-2FAD-4105-86FD-1BF61B74E6C1}" type="presParOf" srcId="{AD979357-9AA5-4FBE-B7DD-6F2FF07FEA44}" destId="{861BF09E-76EE-4B99-9CC2-36E3647382C3}" srcOrd="0" destOrd="0" presId="urn:microsoft.com/office/officeart/2018/2/layout/IconVerticalSolidList"/>
    <dgm:cxn modelId="{5A98713E-7ED8-4309-88A8-7632D9959128}" type="presParOf" srcId="{861BF09E-76EE-4B99-9CC2-36E3647382C3}" destId="{1376C0A6-2C52-48DD-B297-43D52A303098}" srcOrd="0" destOrd="0" presId="urn:microsoft.com/office/officeart/2018/2/layout/IconVerticalSolidList"/>
    <dgm:cxn modelId="{97A6B19B-0619-4115-B685-1E13A4310248}" type="presParOf" srcId="{861BF09E-76EE-4B99-9CC2-36E3647382C3}" destId="{ED65BA4B-540C-4D19-9EDE-DCD306DC8632}" srcOrd="1" destOrd="0" presId="urn:microsoft.com/office/officeart/2018/2/layout/IconVerticalSolidList"/>
    <dgm:cxn modelId="{F6230C53-9500-4315-839E-A952AFF25DA4}" type="presParOf" srcId="{861BF09E-76EE-4B99-9CC2-36E3647382C3}" destId="{35A80177-F500-4D07-A3A9-18B187FD2BA1}" srcOrd="2" destOrd="0" presId="urn:microsoft.com/office/officeart/2018/2/layout/IconVerticalSolidList"/>
    <dgm:cxn modelId="{2B256E6C-AB66-4BC3-BC76-7FC2424C61F5}" type="presParOf" srcId="{861BF09E-76EE-4B99-9CC2-36E3647382C3}" destId="{C2D8506D-5495-448E-9EB2-A6FD80B9702A}" srcOrd="3" destOrd="0" presId="urn:microsoft.com/office/officeart/2018/2/layout/IconVerticalSolidList"/>
    <dgm:cxn modelId="{EC6486DE-E5C1-4AD7-8218-36A8959D71F9}" type="presParOf" srcId="{AD979357-9AA5-4FBE-B7DD-6F2FF07FEA44}" destId="{55A65455-E854-481E-A5BD-73B164C1AED5}" srcOrd="1" destOrd="0" presId="urn:microsoft.com/office/officeart/2018/2/layout/IconVerticalSolidList"/>
    <dgm:cxn modelId="{97F09844-230B-4624-9E0C-2D76E35DA3F5}" type="presParOf" srcId="{AD979357-9AA5-4FBE-B7DD-6F2FF07FEA44}" destId="{90ABE178-7FDE-4B94-AF4C-F0CEEF4E2A96}" srcOrd="2" destOrd="0" presId="urn:microsoft.com/office/officeart/2018/2/layout/IconVerticalSolidList"/>
    <dgm:cxn modelId="{7899F1F0-4F8B-42F6-8624-F3AE8CD549CF}" type="presParOf" srcId="{90ABE178-7FDE-4B94-AF4C-F0CEEF4E2A96}" destId="{F75CF8ED-DAFB-41A0-807D-7B5511E46196}" srcOrd="0" destOrd="0" presId="urn:microsoft.com/office/officeart/2018/2/layout/IconVerticalSolidList"/>
    <dgm:cxn modelId="{B1EADB88-BBE3-4248-8A01-81B0452FECFD}" type="presParOf" srcId="{90ABE178-7FDE-4B94-AF4C-F0CEEF4E2A96}" destId="{3E6009E3-A9BB-42E6-84FD-2158A18CDE98}" srcOrd="1" destOrd="0" presId="urn:microsoft.com/office/officeart/2018/2/layout/IconVerticalSolidList"/>
    <dgm:cxn modelId="{9E1B818A-9F34-4F6F-8A4B-1B9B75A176B7}" type="presParOf" srcId="{90ABE178-7FDE-4B94-AF4C-F0CEEF4E2A96}" destId="{3D3F3C05-96E3-404F-BA04-D8405759CD5C}" srcOrd="2" destOrd="0" presId="urn:microsoft.com/office/officeart/2018/2/layout/IconVerticalSolidList"/>
    <dgm:cxn modelId="{745FC81C-F891-46A6-91E9-BA43F4C17940}" type="presParOf" srcId="{90ABE178-7FDE-4B94-AF4C-F0CEEF4E2A96}" destId="{BE9AF43B-8389-494A-9A96-EFF77B0215A1}" srcOrd="3" destOrd="0" presId="urn:microsoft.com/office/officeart/2018/2/layout/IconVerticalSolidList"/>
    <dgm:cxn modelId="{0B1100D7-96B6-4413-A530-6508A80A5845}" type="presParOf" srcId="{AD979357-9AA5-4FBE-B7DD-6F2FF07FEA44}" destId="{4AF8973A-7F81-4F9D-956F-8243ED9E813C}" srcOrd="3" destOrd="0" presId="urn:microsoft.com/office/officeart/2018/2/layout/IconVerticalSolidList"/>
    <dgm:cxn modelId="{143E6402-5D31-477A-9DB0-B63D65E1A23B}" type="presParOf" srcId="{AD979357-9AA5-4FBE-B7DD-6F2FF07FEA44}" destId="{14B65029-CC3E-4294-A1AB-A0698E53AE2B}" srcOrd="4" destOrd="0" presId="urn:microsoft.com/office/officeart/2018/2/layout/IconVerticalSolidList"/>
    <dgm:cxn modelId="{834F3472-E3FC-4A5F-923B-3481D6DFDA5F}" type="presParOf" srcId="{14B65029-CC3E-4294-A1AB-A0698E53AE2B}" destId="{F7DC32A7-4F48-48CC-9234-FA06200CC8C7}" srcOrd="0" destOrd="0" presId="urn:microsoft.com/office/officeart/2018/2/layout/IconVerticalSolidList"/>
    <dgm:cxn modelId="{1029B651-2D5F-468E-B3CF-D6A7E0BA66ED}" type="presParOf" srcId="{14B65029-CC3E-4294-A1AB-A0698E53AE2B}" destId="{AD191B8E-90A2-4D18-9C67-766E7180E8F4}" srcOrd="1" destOrd="0" presId="urn:microsoft.com/office/officeart/2018/2/layout/IconVerticalSolidList"/>
    <dgm:cxn modelId="{A203FD04-266D-483A-A664-6AACAF45C02A}" type="presParOf" srcId="{14B65029-CC3E-4294-A1AB-A0698E53AE2B}" destId="{C260A5BC-BCED-4837-8CCA-852B73879206}" srcOrd="2" destOrd="0" presId="urn:microsoft.com/office/officeart/2018/2/layout/IconVerticalSolidList"/>
    <dgm:cxn modelId="{11E6938A-3B39-4A20-A2E7-5A0858E11881}" type="presParOf" srcId="{14B65029-CC3E-4294-A1AB-A0698E53AE2B}" destId="{6E5742D8-1D58-4AA6-BC34-318AF500E6D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C66250-5569-4F09-A335-A0CF60269BE9}"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AEB10A9B-4C91-4DC4-93E1-FE55D16D13E3}">
      <dgm:prSet/>
      <dgm:spPr/>
      <dgm:t>
        <a:bodyPr/>
        <a:lstStyle/>
        <a:p>
          <a:pPr>
            <a:lnSpc>
              <a:spcPct val="100000"/>
            </a:lnSpc>
          </a:pPr>
          <a:r>
            <a:rPr lang="en-US" dirty="0"/>
            <a:t>Spearheaded the design and execution of enterprise-grade RPA testing frameworks, ensuring alignment with TD Bank’s OKRs and automation strategy.</a:t>
          </a:r>
          <a:br>
            <a:rPr lang="en-US" dirty="0"/>
          </a:br>
          <a:endParaRPr lang="en-US" dirty="0"/>
        </a:p>
      </dgm:t>
    </dgm:pt>
    <dgm:pt modelId="{992EABAC-514A-4D9C-A4FD-C1E79501B2CD}" type="parTrans" cxnId="{F819571F-C37F-439E-9D2F-10E3B49AD612}">
      <dgm:prSet/>
      <dgm:spPr/>
      <dgm:t>
        <a:bodyPr/>
        <a:lstStyle/>
        <a:p>
          <a:endParaRPr lang="en-US"/>
        </a:p>
      </dgm:t>
    </dgm:pt>
    <dgm:pt modelId="{621639E6-CE20-45BE-823A-592C85E8C188}" type="sibTrans" cxnId="{F819571F-C37F-439E-9D2F-10E3B49AD612}">
      <dgm:prSet/>
      <dgm:spPr/>
      <dgm:t>
        <a:bodyPr/>
        <a:lstStyle/>
        <a:p>
          <a:pPr>
            <a:lnSpc>
              <a:spcPct val="100000"/>
            </a:lnSpc>
          </a:pPr>
          <a:endParaRPr lang="en-US"/>
        </a:p>
      </dgm:t>
    </dgm:pt>
    <dgm:pt modelId="{3B727EC7-09EE-4172-BB66-CB4C7E95CCD8}">
      <dgm:prSet/>
      <dgm:spPr/>
      <dgm:t>
        <a:bodyPr/>
        <a:lstStyle/>
        <a:p>
          <a:pPr>
            <a:lnSpc>
              <a:spcPct val="100000"/>
            </a:lnSpc>
          </a:pPr>
          <a:r>
            <a:rPr lang="en-US"/>
            <a:t>Achieved a 95% success rate in automated test execution and reduced regression cycle time by 30% through strategic use of Blue Prism, UiPath, and PowerApps.</a:t>
          </a:r>
          <a:br>
            <a:rPr lang="en-US"/>
          </a:br>
          <a:endParaRPr lang="en-US"/>
        </a:p>
      </dgm:t>
    </dgm:pt>
    <dgm:pt modelId="{C871B92F-21ED-4F3E-8DCC-72B735B5AD43}" type="parTrans" cxnId="{781E6E01-0D99-44B7-B90D-A1DC007DD0FA}">
      <dgm:prSet/>
      <dgm:spPr/>
      <dgm:t>
        <a:bodyPr/>
        <a:lstStyle/>
        <a:p>
          <a:endParaRPr lang="en-US"/>
        </a:p>
      </dgm:t>
    </dgm:pt>
    <dgm:pt modelId="{18095642-977A-407F-B43F-D9B21472C8B6}" type="sibTrans" cxnId="{781E6E01-0D99-44B7-B90D-A1DC007DD0FA}">
      <dgm:prSet/>
      <dgm:spPr/>
      <dgm:t>
        <a:bodyPr/>
        <a:lstStyle/>
        <a:p>
          <a:pPr>
            <a:lnSpc>
              <a:spcPct val="100000"/>
            </a:lnSpc>
          </a:pPr>
          <a:endParaRPr lang="en-US"/>
        </a:p>
      </dgm:t>
    </dgm:pt>
    <dgm:pt modelId="{429AEC7A-12D5-4217-8585-1CC08E1DF618}">
      <dgm:prSet/>
      <dgm:spPr/>
      <dgm:t>
        <a:bodyPr/>
        <a:lstStyle/>
        <a:p>
          <a:pPr>
            <a:lnSpc>
              <a:spcPct val="100000"/>
            </a:lnSpc>
          </a:pPr>
          <a:r>
            <a:rPr lang="en-US" dirty="0"/>
            <a:t>Provided technical leadership across cross-functional teams, embedding quality by design and driving scalable, reliable, and auditable automation solutions.</a:t>
          </a:r>
        </a:p>
      </dgm:t>
    </dgm:pt>
    <dgm:pt modelId="{5B4082E7-3440-41C4-AE9E-D262D43D5191}" type="parTrans" cxnId="{38D48AA5-0846-46DC-B2C4-E650BA17C9C7}">
      <dgm:prSet/>
      <dgm:spPr/>
      <dgm:t>
        <a:bodyPr/>
        <a:lstStyle/>
        <a:p>
          <a:endParaRPr lang="en-US"/>
        </a:p>
      </dgm:t>
    </dgm:pt>
    <dgm:pt modelId="{57496B25-A27C-4EA2-9F07-24F87A7728D3}" type="sibTrans" cxnId="{38D48AA5-0846-46DC-B2C4-E650BA17C9C7}">
      <dgm:prSet/>
      <dgm:spPr/>
      <dgm:t>
        <a:bodyPr/>
        <a:lstStyle/>
        <a:p>
          <a:pPr>
            <a:lnSpc>
              <a:spcPct val="100000"/>
            </a:lnSpc>
          </a:pPr>
          <a:endParaRPr lang="en-US"/>
        </a:p>
      </dgm:t>
    </dgm:pt>
    <dgm:pt modelId="{30F5F59A-EF4B-40A6-A556-1035EFE46EDD}">
      <dgm:prSet/>
      <dgm:spPr/>
      <dgm:t>
        <a:bodyPr/>
        <a:lstStyle/>
        <a:p>
          <a:pPr>
            <a:lnSpc>
              <a:spcPct val="100000"/>
            </a:lnSpc>
          </a:pPr>
          <a:r>
            <a:rPr lang="en-US" b="1"/>
            <a:t>RPA automates repetitive, rule-based tasks</a:t>
          </a:r>
          <a:r>
            <a:rPr lang="en-US"/>
            <a:t> like data entry, invoice processing, or customer onboarding—freeing up employees for higher-value work.</a:t>
          </a:r>
          <a:br>
            <a:rPr lang="en-US"/>
          </a:br>
          <a:r>
            <a:rPr lang="en-US" b="1"/>
            <a:t>Digital workers</a:t>
          </a:r>
          <a:r>
            <a:rPr lang="en-US"/>
            <a:t> (bots) act like virtual employees—logging into systems, extracting data, updating records, and sending confirmations, 24/7 with high accuracy.</a:t>
          </a:r>
        </a:p>
      </dgm:t>
    </dgm:pt>
    <dgm:pt modelId="{204BBC01-2BEE-4155-A9B8-E9DB7EB386CB}" type="parTrans" cxnId="{AC649EBD-A8E0-4C70-B43F-6744F94AF2F0}">
      <dgm:prSet/>
      <dgm:spPr/>
      <dgm:t>
        <a:bodyPr/>
        <a:lstStyle/>
        <a:p>
          <a:endParaRPr lang="en-US"/>
        </a:p>
      </dgm:t>
    </dgm:pt>
    <dgm:pt modelId="{B5520019-FA9A-4822-8E3E-BC4B4B2F4700}" type="sibTrans" cxnId="{AC649EBD-A8E0-4C70-B43F-6744F94AF2F0}">
      <dgm:prSet/>
      <dgm:spPr/>
      <dgm:t>
        <a:bodyPr/>
        <a:lstStyle/>
        <a:p>
          <a:endParaRPr lang="en-US"/>
        </a:p>
      </dgm:t>
    </dgm:pt>
    <dgm:pt modelId="{A84DE4E1-7CD2-458C-A4BA-8B0077C9C4C4}" type="pres">
      <dgm:prSet presAssocID="{06C66250-5569-4F09-A335-A0CF60269BE9}" presName="root" presStyleCnt="0">
        <dgm:presLayoutVars>
          <dgm:dir/>
          <dgm:resizeHandles val="exact"/>
        </dgm:presLayoutVars>
      </dgm:prSet>
      <dgm:spPr/>
    </dgm:pt>
    <dgm:pt modelId="{7DCFC6F6-195B-4527-A3A5-2AB07167AC46}" type="pres">
      <dgm:prSet presAssocID="{06C66250-5569-4F09-A335-A0CF60269BE9}" presName="container" presStyleCnt="0">
        <dgm:presLayoutVars>
          <dgm:dir/>
          <dgm:resizeHandles val="exact"/>
        </dgm:presLayoutVars>
      </dgm:prSet>
      <dgm:spPr/>
    </dgm:pt>
    <dgm:pt modelId="{DBA4D489-A83E-4273-BB33-3F5FAEAB2B40}" type="pres">
      <dgm:prSet presAssocID="{AEB10A9B-4C91-4DC4-93E1-FE55D16D13E3}" presName="compNode" presStyleCnt="0"/>
      <dgm:spPr/>
    </dgm:pt>
    <dgm:pt modelId="{0610F8B7-20B9-41D0-8894-B5102D70C3D6}" type="pres">
      <dgm:prSet presAssocID="{AEB10A9B-4C91-4DC4-93E1-FE55D16D13E3}" presName="iconBgRect" presStyleLbl="bgShp" presStyleIdx="0" presStyleCnt="4"/>
      <dgm:spPr/>
    </dgm:pt>
    <dgm:pt modelId="{33C02102-CE90-47BE-8990-8E79BF26C31C}" type="pres">
      <dgm:prSet presAssocID="{AEB10A9B-4C91-4DC4-93E1-FE55D16D13E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Gears"/>
        </a:ext>
      </dgm:extLst>
    </dgm:pt>
    <dgm:pt modelId="{B4C05746-A6EC-4C0E-A8DF-B45E9399634D}" type="pres">
      <dgm:prSet presAssocID="{AEB10A9B-4C91-4DC4-93E1-FE55D16D13E3}" presName="spaceRect" presStyleCnt="0"/>
      <dgm:spPr/>
    </dgm:pt>
    <dgm:pt modelId="{8A79026B-83F7-440B-930D-296A20873834}" type="pres">
      <dgm:prSet presAssocID="{AEB10A9B-4C91-4DC4-93E1-FE55D16D13E3}" presName="textRect" presStyleLbl="revTx" presStyleIdx="0" presStyleCnt="4">
        <dgm:presLayoutVars>
          <dgm:chMax val="1"/>
          <dgm:chPref val="1"/>
        </dgm:presLayoutVars>
      </dgm:prSet>
      <dgm:spPr/>
    </dgm:pt>
    <dgm:pt modelId="{29CB7188-4B14-474A-A30B-C4755024F1B3}" type="pres">
      <dgm:prSet presAssocID="{621639E6-CE20-45BE-823A-592C85E8C188}" presName="sibTrans" presStyleLbl="sibTrans2D1" presStyleIdx="0" presStyleCnt="0"/>
      <dgm:spPr/>
    </dgm:pt>
    <dgm:pt modelId="{99F8E0C9-CBFE-43CC-861A-61ED89A583C5}" type="pres">
      <dgm:prSet presAssocID="{3B727EC7-09EE-4172-BB66-CB4C7E95CCD8}" presName="compNode" presStyleCnt="0"/>
      <dgm:spPr/>
    </dgm:pt>
    <dgm:pt modelId="{D7C9E8D0-9E53-4536-808C-3DA36E4C3CC7}" type="pres">
      <dgm:prSet presAssocID="{3B727EC7-09EE-4172-BB66-CB4C7E95CCD8}" presName="iconBgRect" presStyleLbl="bgShp" presStyleIdx="1" presStyleCnt="4"/>
      <dgm:spPr/>
    </dgm:pt>
    <dgm:pt modelId="{284B4867-F1A3-4C45-83D1-4BFFBACBB490}" type="pres">
      <dgm:prSet presAssocID="{3B727EC7-09EE-4172-BB66-CB4C7E95CCD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Arrow Circle"/>
        </a:ext>
      </dgm:extLst>
    </dgm:pt>
    <dgm:pt modelId="{DFE6519A-122C-4186-B6DE-AC8228C5027F}" type="pres">
      <dgm:prSet presAssocID="{3B727EC7-09EE-4172-BB66-CB4C7E95CCD8}" presName="spaceRect" presStyleCnt="0"/>
      <dgm:spPr/>
    </dgm:pt>
    <dgm:pt modelId="{C7CB4ABD-98A8-4B29-AB50-2A7BD7E2CA75}" type="pres">
      <dgm:prSet presAssocID="{3B727EC7-09EE-4172-BB66-CB4C7E95CCD8}" presName="textRect" presStyleLbl="revTx" presStyleIdx="1" presStyleCnt="4">
        <dgm:presLayoutVars>
          <dgm:chMax val="1"/>
          <dgm:chPref val="1"/>
        </dgm:presLayoutVars>
      </dgm:prSet>
      <dgm:spPr/>
    </dgm:pt>
    <dgm:pt modelId="{EC1E6C9D-F499-49BB-8CD0-A4C862879D3C}" type="pres">
      <dgm:prSet presAssocID="{18095642-977A-407F-B43F-D9B21472C8B6}" presName="sibTrans" presStyleLbl="sibTrans2D1" presStyleIdx="0" presStyleCnt="0"/>
      <dgm:spPr/>
    </dgm:pt>
    <dgm:pt modelId="{CFD4028B-BA24-407E-95B4-E6258AA1DBDD}" type="pres">
      <dgm:prSet presAssocID="{429AEC7A-12D5-4217-8585-1CC08E1DF618}" presName="compNode" presStyleCnt="0"/>
      <dgm:spPr/>
    </dgm:pt>
    <dgm:pt modelId="{FB032586-3A02-40B5-A7C4-8CD1B375F952}" type="pres">
      <dgm:prSet presAssocID="{429AEC7A-12D5-4217-8585-1CC08E1DF618}" presName="iconBgRect" presStyleLbl="bgShp" presStyleIdx="2" presStyleCnt="4"/>
      <dgm:spPr/>
    </dgm:pt>
    <dgm:pt modelId="{86BCE5AE-AF8E-4081-8EAF-CC56FF51AA2D}" type="pres">
      <dgm:prSet presAssocID="{429AEC7A-12D5-4217-8585-1CC08E1DF61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9B482ADD-2A95-44AA-BBCC-D277EFCCB3C6}" type="pres">
      <dgm:prSet presAssocID="{429AEC7A-12D5-4217-8585-1CC08E1DF618}" presName="spaceRect" presStyleCnt="0"/>
      <dgm:spPr/>
    </dgm:pt>
    <dgm:pt modelId="{A10D0569-306E-46F2-9FF4-B19CF478441F}" type="pres">
      <dgm:prSet presAssocID="{429AEC7A-12D5-4217-8585-1CC08E1DF618}" presName="textRect" presStyleLbl="revTx" presStyleIdx="2" presStyleCnt="4">
        <dgm:presLayoutVars>
          <dgm:chMax val="1"/>
          <dgm:chPref val="1"/>
        </dgm:presLayoutVars>
      </dgm:prSet>
      <dgm:spPr/>
    </dgm:pt>
    <dgm:pt modelId="{9645A939-03CA-4905-9E02-4883A4DFD2DD}" type="pres">
      <dgm:prSet presAssocID="{57496B25-A27C-4EA2-9F07-24F87A7728D3}" presName="sibTrans" presStyleLbl="sibTrans2D1" presStyleIdx="0" presStyleCnt="0"/>
      <dgm:spPr/>
    </dgm:pt>
    <dgm:pt modelId="{9685C0C5-A0AD-4037-A690-4EEA8F2E7A51}" type="pres">
      <dgm:prSet presAssocID="{30F5F59A-EF4B-40A6-A556-1035EFE46EDD}" presName="compNode" presStyleCnt="0"/>
      <dgm:spPr/>
    </dgm:pt>
    <dgm:pt modelId="{C2CE188A-7F8C-4754-B764-46E54CF681FF}" type="pres">
      <dgm:prSet presAssocID="{30F5F59A-EF4B-40A6-A556-1035EFE46EDD}" presName="iconBgRect" presStyleLbl="bgShp" presStyleIdx="3" presStyleCnt="4"/>
      <dgm:spPr/>
    </dgm:pt>
    <dgm:pt modelId="{F07A5DF5-582F-42D1-8D9D-2B1EED3CE8B3}" type="pres">
      <dgm:prSet presAssocID="{30F5F59A-EF4B-40A6-A556-1035EFE46ED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atabase"/>
        </a:ext>
      </dgm:extLst>
    </dgm:pt>
    <dgm:pt modelId="{C4CF044D-C0FA-4AD8-AC48-1F525B77A6B7}" type="pres">
      <dgm:prSet presAssocID="{30F5F59A-EF4B-40A6-A556-1035EFE46EDD}" presName="spaceRect" presStyleCnt="0"/>
      <dgm:spPr/>
    </dgm:pt>
    <dgm:pt modelId="{34F39D77-0F93-434D-BDD0-2B26A2158F4F}" type="pres">
      <dgm:prSet presAssocID="{30F5F59A-EF4B-40A6-A556-1035EFE46EDD}" presName="textRect" presStyleLbl="revTx" presStyleIdx="3" presStyleCnt="4">
        <dgm:presLayoutVars>
          <dgm:chMax val="1"/>
          <dgm:chPref val="1"/>
        </dgm:presLayoutVars>
      </dgm:prSet>
      <dgm:spPr/>
    </dgm:pt>
  </dgm:ptLst>
  <dgm:cxnLst>
    <dgm:cxn modelId="{781E6E01-0D99-44B7-B90D-A1DC007DD0FA}" srcId="{06C66250-5569-4F09-A335-A0CF60269BE9}" destId="{3B727EC7-09EE-4172-BB66-CB4C7E95CCD8}" srcOrd="1" destOrd="0" parTransId="{C871B92F-21ED-4F3E-8DCC-72B735B5AD43}" sibTransId="{18095642-977A-407F-B43F-D9B21472C8B6}"/>
    <dgm:cxn modelId="{27BC431A-4BF6-4C19-A316-C8D9FFB9C711}" type="presOf" srcId="{3B727EC7-09EE-4172-BB66-CB4C7E95CCD8}" destId="{C7CB4ABD-98A8-4B29-AB50-2A7BD7E2CA75}" srcOrd="0" destOrd="0" presId="urn:microsoft.com/office/officeart/2018/2/layout/IconCircleList"/>
    <dgm:cxn modelId="{F819571F-C37F-439E-9D2F-10E3B49AD612}" srcId="{06C66250-5569-4F09-A335-A0CF60269BE9}" destId="{AEB10A9B-4C91-4DC4-93E1-FE55D16D13E3}" srcOrd="0" destOrd="0" parTransId="{992EABAC-514A-4D9C-A4FD-C1E79501B2CD}" sibTransId="{621639E6-CE20-45BE-823A-592C85E8C188}"/>
    <dgm:cxn modelId="{11A2242F-2B2A-4EEA-BF08-7D171F9F2D02}" type="presOf" srcId="{57496B25-A27C-4EA2-9F07-24F87A7728D3}" destId="{9645A939-03CA-4905-9E02-4883A4DFD2DD}" srcOrd="0" destOrd="0" presId="urn:microsoft.com/office/officeart/2018/2/layout/IconCircleList"/>
    <dgm:cxn modelId="{1E013484-5982-4265-BCBD-B3E8F9E825E5}" type="presOf" srcId="{AEB10A9B-4C91-4DC4-93E1-FE55D16D13E3}" destId="{8A79026B-83F7-440B-930D-296A20873834}" srcOrd="0" destOrd="0" presId="urn:microsoft.com/office/officeart/2018/2/layout/IconCircleList"/>
    <dgm:cxn modelId="{E1D01F93-5DC0-487B-9405-4B2C914B0613}" type="presOf" srcId="{18095642-977A-407F-B43F-D9B21472C8B6}" destId="{EC1E6C9D-F499-49BB-8CD0-A4C862879D3C}" srcOrd="0" destOrd="0" presId="urn:microsoft.com/office/officeart/2018/2/layout/IconCircleList"/>
    <dgm:cxn modelId="{38D48AA5-0846-46DC-B2C4-E650BA17C9C7}" srcId="{06C66250-5569-4F09-A335-A0CF60269BE9}" destId="{429AEC7A-12D5-4217-8585-1CC08E1DF618}" srcOrd="2" destOrd="0" parTransId="{5B4082E7-3440-41C4-AE9E-D262D43D5191}" sibTransId="{57496B25-A27C-4EA2-9F07-24F87A7728D3}"/>
    <dgm:cxn modelId="{30FC8CAE-2345-4AAD-A4DC-DD0CD2117C5C}" type="presOf" srcId="{30F5F59A-EF4B-40A6-A556-1035EFE46EDD}" destId="{34F39D77-0F93-434D-BDD0-2B26A2158F4F}" srcOrd="0" destOrd="0" presId="urn:microsoft.com/office/officeart/2018/2/layout/IconCircleList"/>
    <dgm:cxn modelId="{AC649EBD-A8E0-4C70-B43F-6744F94AF2F0}" srcId="{06C66250-5569-4F09-A335-A0CF60269BE9}" destId="{30F5F59A-EF4B-40A6-A556-1035EFE46EDD}" srcOrd="3" destOrd="0" parTransId="{204BBC01-2BEE-4155-A9B8-E9DB7EB386CB}" sibTransId="{B5520019-FA9A-4822-8E3E-BC4B4B2F4700}"/>
    <dgm:cxn modelId="{0E4651CC-92BE-4456-99C1-03589855DEDA}" type="presOf" srcId="{429AEC7A-12D5-4217-8585-1CC08E1DF618}" destId="{A10D0569-306E-46F2-9FF4-B19CF478441F}" srcOrd="0" destOrd="0" presId="urn:microsoft.com/office/officeart/2018/2/layout/IconCircleList"/>
    <dgm:cxn modelId="{473C0ED0-2520-4376-9F32-3DDCF8DF1A06}" type="presOf" srcId="{06C66250-5569-4F09-A335-A0CF60269BE9}" destId="{A84DE4E1-7CD2-458C-A4BA-8B0077C9C4C4}" srcOrd="0" destOrd="0" presId="urn:microsoft.com/office/officeart/2018/2/layout/IconCircleList"/>
    <dgm:cxn modelId="{29E755D2-1B69-4D57-8D25-7E8081796C6E}" type="presOf" srcId="{621639E6-CE20-45BE-823A-592C85E8C188}" destId="{29CB7188-4B14-474A-A30B-C4755024F1B3}" srcOrd="0" destOrd="0" presId="urn:microsoft.com/office/officeart/2018/2/layout/IconCircleList"/>
    <dgm:cxn modelId="{E51843CD-60C9-4F7A-9651-17533555CBF9}" type="presParOf" srcId="{A84DE4E1-7CD2-458C-A4BA-8B0077C9C4C4}" destId="{7DCFC6F6-195B-4527-A3A5-2AB07167AC46}" srcOrd="0" destOrd="0" presId="urn:microsoft.com/office/officeart/2018/2/layout/IconCircleList"/>
    <dgm:cxn modelId="{838F8270-B92C-413A-B4A2-49B2FF37E9A9}" type="presParOf" srcId="{7DCFC6F6-195B-4527-A3A5-2AB07167AC46}" destId="{DBA4D489-A83E-4273-BB33-3F5FAEAB2B40}" srcOrd="0" destOrd="0" presId="urn:microsoft.com/office/officeart/2018/2/layout/IconCircleList"/>
    <dgm:cxn modelId="{0D00EF32-AE66-4513-B43E-31F1D366F3A3}" type="presParOf" srcId="{DBA4D489-A83E-4273-BB33-3F5FAEAB2B40}" destId="{0610F8B7-20B9-41D0-8894-B5102D70C3D6}" srcOrd="0" destOrd="0" presId="urn:microsoft.com/office/officeart/2018/2/layout/IconCircleList"/>
    <dgm:cxn modelId="{E288F032-95B3-4A4F-8EF1-81C67912410D}" type="presParOf" srcId="{DBA4D489-A83E-4273-BB33-3F5FAEAB2B40}" destId="{33C02102-CE90-47BE-8990-8E79BF26C31C}" srcOrd="1" destOrd="0" presId="urn:microsoft.com/office/officeart/2018/2/layout/IconCircleList"/>
    <dgm:cxn modelId="{0733088A-9F21-475D-B995-DBF50361FED0}" type="presParOf" srcId="{DBA4D489-A83E-4273-BB33-3F5FAEAB2B40}" destId="{B4C05746-A6EC-4C0E-A8DF-B45E9399634D}" srcOrd="2" destOrd="0" presId="urn:microsoft.com/office/officeart/2018/2/layout/IconCircleList"/>
    <dgm:cxn modelId="{3FDE1CDD-FAE8-41A5-819C-AB35C65F103E}" type="presParOf" srcId="{DBA4D489-A83E-4273-BB33-3F5FAEAB2B40}" destId="{8A79026B-83F7-440B-930D-296A20873834}" srcOrd="3" destOrd="0" presId="urn:microsoft.com/office/officeart/2018/2/layout/IconCircleList"/>
    <dgm:cxn modelId="{43AD6713-051E-4D2A-B523-9BD4CEE00B02}" type="presParOf" srcId="{7DCFC6F6-195B-4527-A3A5-2AB07167AC46}" destId="{29CB7188-4B14-474A-A30B-C4755024F1B3}" srcOrd="1" destOrd="0" presId="urn:microsoft.com/office/officeart/2018/2/layout/IconCircleList"/>
    <dgm:cxn modelId="{0802A9CD-2CBA-4A84-A1C0-EB0C9FC6997D}" type="presParOf" srcId="{7DCFC6F6-195B-4527-A3A5-2AB07167AC46}" destId="{99F8E0C9-CBFE-43CC-861A-61ED89A583C5}" srcOrd="2" destOrd="0" presId="urn:microsoft.com/office/officeart/2018/2/layout/IconCircleList"/>
    <dgm:cxn modelId="{B963C7A7-226C-4A5D-955D-FBA963E8046E}" type="presParOf" srcId="{99F8E0C9-CBFE-43CC-861A-61ED89A583C5}" destId="{D7C9E8D0-9E53-4536-808C-3DA36E4C3CC7}" srcOrd="0" destOrd="0" presId="urn:microsoft.com/office/officeart/2018/2/layout/IconCircleList"/>
    <dgm:cxn modelId="{4DFB2508-BE74-4506-8868-74B2F65BA4A7}" type="presParOf" srcId="{99F8E0C9-CBFE-43CC-861A-61ED89A583C5}" destId="{284B4867-F1A3-4C45-83D1-4BFFBACBB490}" srcOrd="1" destOrd="0" presId="urn:microsoft.com/office/officeart/2018/2/layout/IconCircleList"/>
    <dgm:cxn modelId="{BA3405D8-BF13-43AC-8F8D-99CA50BDE114}" type="presParOf" srcId="{99F8E0C9-CBFE-43CC-861A-61ED89A583C5}" destId="{DFE6519A-122C-4186-B6DE-AC8228C5027F}" srcOrd="2" destOrd="0" presId="urn:microsoft.com/office/officeart/2018/2/layout/IconCircleList"/>
    <dgm:cxn modelId="{0E65AC22-9E33-4FD7-A34F-A6DF7321A0D6}" type="presParOf" srcId="{99F8E0C9-CBFE-43CC-861A-61ED89A583C5}" destId="{C7CB4ABD-98A8-4B29-AB50-2A7BD7E2CA75}" srcOrd="3" destOrd="0" presId="urn:microsoft.com/office/officeart/2018/2/layout/IconCircleList"/>
    <dgm:cxn modelId="{6B432C19-8746-4841-A392-7F479B873D86}" type="presParOf" srcId="{7DCFC6F6-195B-4527-A3A5-2AB07167AC46}" destId="{EC1E6C9D-F499-49BB-8CD0-A4C862879D3C}" srcOrd="3" destOrd="0" presId="urn:microsoft.com/office/officeart/2018/2/layout/IconCircleList"/>
    <dgm:cxn modelId="{AFB11F8D-A8F6-4EDD-89CF-4B8147D8907A}" type="presParOf" srcId="{7DCFC6F6-195B-4527-A3A5-2AB07167AC46}" destId="{CFD4028B-BA24-407E-95B4-E6258AA1DBDD}" srcOrd="4" destOrd="0" presId="urn:microsoft.com/office/officeart/2018/2/layout/IconCircleList"/>
    <dgm:cxn modelId="{D39B008B-F701-4E3F-93F1-D0CED1361762}" type="presParOf" srcId="{CFD4028B-BA24-407E-95B4-E6258AA1DBDD}" destId="{FB032586-3A02-40B5-A7C4-8CD1B375F952}" srcOrd="0" destOrd="0" presId="urn:microsoft.com/office/officeart/2018/2/layout/IconCircleList"/>
    <dgm:cxn modelId="{5CF9562A-B1C8-4CF0-BD49-8900F3C0FEF2}" type="presParOf" srcId="{CFD4028B-BA24-407E-95B4-E6258AA1DBDD}" destId="{86BCE5AE-AF8E-4081-8EAF-CC56FF51AA2D}" srcOrd="1" destOrd="0" presId="urn:microsoft.com/office/officeart/2018/2/layout/IconCircleList"/>
    <dgm:cxn modelId="{E82EEDEC-93C9-4E5D-946B-A5546B690751}" type="presParOf" srcId="{CFD4028B-BA24-407E-95B4-E6258AA1DBDD}" destId="{9B482ADD-2A95-44AA-BBCC-D277EFCCB3C6}" srcOrd="2" destOrd="0" presId="urn:microsoft.com/office/officeart/2018/2/layout/IconCircleList"/>
    <dgm:cxn modelId="{3BCC0E74-6544-4994-B737-0DC1631A00A3}" type="presParOf" srcId="{CFD4028B-BA24-407E-95B4-E6258AA1DBDD}" destId="{A10D0569-306E-46F2-9FF4-B19CF478441F}" srcOrd="3" destOrd="0" presId="urn:microsoft.com/office/officeart/2018/2/layout/IconCircleList"/>
    <dgm:cxn modelId="{E4F155E0-C2D1-4E20-8BFE-36C078E5E95C}" type="presParOf" srcId="{7DCFC6F6-195B-4527-A3A5-2AB07167AC46}" destId="{9645A939-03CA-4905-9E02-4883A4DFD2DD}" srcOrd="5" destOrd="0" presId="urn:microsoft.com/office/officeart/2018/2/layout/IconCircleList"/>
    <dgm:cxn modelId="{354D4E9D-26BA-4322-9072-9AA649057CF5}" type="presParOf" srcId="{7DCFC6F6-195B-4527-A3A5-2AB07167AC46}" destId="{9685C0C5-A0AD-4037-A690-4EEA8F2E7A51}" srcOrd="6" destOrd="0" presId="urn:microsoft.com/office/officeart/2018/2/layout/IconCircleList"/>
    <dgm:cxn modelId="{C1DCBC31-961A-4E43-8877-1C8001B32CD2}" type="presParOf" srcId="{9685C0C5-A0AD-4037-A690-4EEA8F2E7A51}" destId="{C2CE188A-7F8C-4754-B764-46E54CF681FF}" srcOrd="0" destOrd="0" presId="urn:microsoft.com/office/officeart/2018/2/layout/IconCircleList"/>
    <dgm:cxn modelId="{768E1D61-EE4D-4A11-A283-5BDB0B634F42}" type="presParOf" srcId="{9685C0C5-A0AD-4037-A690-4EEA8F2E7A51}" destId="{F07A5DF5-582F-42D1-8D9D-2B1EED3CE8B3}" srcOrd="1" destOrd="0" presId="urn:microsoft.com/office/officeart/2018/2/layout/IconCircleList"/>
    <dgm:cxn modelId="{E968ACF2-E4EB-4393-ABD8-0773DB4241CF}" type="presParOf" srcId="{9685C0C5-A0AD-4037-A690-4EEA8F2E7A51}" destId="{C4CF044D-C0FA-4AD8-AC48-1F525B77A6B7}" srcOrd="2" destOrd="0" presId="urn:microsoft.com/office/officeart/2018/2/layout/IconCircleList"/>
    <dgm:cxn modelId="{BD62CBBF-14B4-4F12-B38A-B51B2AE4BD7C}" type="presParOf" srcId="{9685C0C5-A0AD-4037-A690-4EEA8F2E7A51}" destId="{34F39D77-0F93-434D-BDD0-2B26A2158F4F}"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6B697FC-C25F-4720-B7B3-6C42745AD3E6}" type="doc">
      <dgm:prSet loTypeId="urn:microsoft.com/office/officeart/2005/8/layout/default" loCatId="list" qsTypeId="urn:microsoft.com/office/officeart/2005/8/quickstyle/simple1" qsCatId="simple" csTypeId="urn:microsoft.com/office/officeart/2005/8/colors/colorful5" csCatId="colorful" phldr="1"/>
      <dgm:spPr/>
      <dgm:t>
        <a:bodyPr/>
        <a:lstStyle/>
        <a:p>
          <a:endParaRPr lang="en-US"/>
        </a:p>
      </dgm:t>
    </dgm:pt>
    <dgm:pt modelId="{29733B9E-EBD7-4E35-96A9-04DD3AEC127F}">
      <dgm:prSet/>
      <dgm:spPr/>
      <dgm:t>
        <a:bodyPr/>
        <a:lstStyle/>
        <a:p>
          <a:r>
            <a:rPr lang="en-US"/>
            <a:t>- Servant-leader mindset with a bias for action and mentorship</a:t>
          </a:r>
        </a:p>
      </dgm:t>
    </dgm:pt>
    <dgm:pt modelId="{0733277E-86FA-4AD2-B38D-0C1434EC90EF}" type="parTrans" cxnId="{E7C393CB-9770-4069-A650-3F17E9D54E80}">
      <dgm:prSet/>
      <dgm:spPr/>
      <dgm:t>
        <a:bodyPr/>
        <a:lstStyle/>
        <a:p>
          <a:endParaRPr lang="en-US"/>
        </a:p>
      </dgm:t>
    </dgm:pt>
    <dgm:pt modelId="{83D892BE-B4C4-4F9A-B3E0-C71914B4EB4E}" type="sibTrans" cxnId="{E7C393CB-9770-4069-A650-3F17E9D54E80}">
      <dgm:prSet/>
      <dgm:spPr/>
      <dgm:t>
        <a:bodyPr/>
        <a:lstStyle/>
        <a:p>
          <a:endParaRPr lang="en-US"/>
        </a:p>
      </dgm:t>
    </dgm:pt>
    <dgm:pt modelId="{E63BBEB5-FBC9-4874-AC23-19BCE04A11DD}">
      <dgm:prSet/>
      <dgm:spPr/>
      <dgm:t>
        <a:bodyPr/>
        <a:lstStyle/>
        <a:p>
          <a:r>
            <a:rPr lang="en-US" dirty="0"/>
            <a:t>- Connector across business, compliance, and engineering teams</a:t>
          </a:r>
        </a:p>
      </dgm:t>
    </dgm:pt>
    <dgm:pt modelId="{14098F29-3011-482A-A8E1-FA73DA9AEDA2}" type="parTrans" cxnId="{9B741A37-6616-47FF-AFF7-6A0D957C9F17}">
      <dgm:prSet/>
      <dgm:spPr/>
      <dgm:t>
        <a:bodyPr/>
        <a:lstStyle/>
        <a:p>
          <a:endParaRPr lang="en-US"/>
        </a:p>
      </dgm:t>
    </dgm:pt>
    <dgm:pt modelId="{EE3DFEAE-5FF6-4232-B13F-60EB2C2B47D2}" type="sibTrans" cxnId="{9B741A37-6616-47FF-AFF7-6A0D957C9F17}">
      <dgm:prSet/>
      <dgm:spPr/>
      <dgm:t>
        <a:bodyPr/>
        <a:lstStyle/>
        <a:p>
          <a:endParaRPr lang="en-US"/>
        </a:p>
      </dgm:t>
    </dgm:pt>
    <dgm:pt modelId="{60E4F27A-0C89-4E13-A5F8-E1F38DCDEBAF}">
      <dgm:prSet/>
      <dgm:spPr/>
      <dgm:t>
        <a:bodyPr/>
        <a:lstStyle/>
        <a:p>
          <a:r>
            <a:rPr lang="en-US"/>
            <a:t>- Clear, measurable goal-setting through OKRs and KPIs</a:t>
          </a:r>
        </a:p>
      </dgm:t>
    </dgm:pt>
    <dgm:pt modelId="{86D93138-50F1-4EF5-BBEF-8092D99FEDB3}" type="parTrans" cxnId="{AEBFE687-391D-4B14-B2F6-4D7CE5B4A5DC}">
      <dgm:prSet/>
      <dgm:spPr/>
      <dgm:t>
        <a:bodyPr/>
        <a:lstStyle/>
        <a:p>
          <a:endParaRPr lang="en-US"/>
        </a:p>
      </dgm:t>
    </dgm:pt>
    <dgm:pt modelId="{2BA50567-C793-4279-AB04-79F6C0D0723B}" type="sibTrans" cxnId="{AEBFE687-391D-4B14-B2F6-4D7CE5B4A5DC}">
      <dgm:prSet/>
      <dgm:spPr/>
      <dgm:t>
        <a:bodyPr/>
        <a:lstStyle/>
        <a:p>
          <a:endParaRPr lang="en-US"/>
        </a:p>
      </dgm:t>
    </dgm:pt>
    <dgm:pt modelId="{8A6BF2BD-22B8-44EC-9013-99B2BE37FB9E}">
      <dgm:prSet/>
      <dgm:spPr/>
      <dgm:t>
        <a:bodyPr/>
        <a:lstStyle/>
        <a:p>
          <a:r>
            <a:rPr lang="en-US"/>
            <a:t>- Fosters psychological safety to encourage innovation</a:t>
          </a:r>
        </a:p>
      </dgm:t>
    </dgm:pt>
    <dgm:pt modelId="{5CE27B4C-BB08-463A-97EC-6FED9BDA309A}" type="parTrans" cxnId="{74FDAA11-7B9C-46AA-B7CD-E1B0CC5647A1}">
      <dgm:prSet/>
      <dgm:spPr/>
      <dgm:t>
        <a:bodyPr/>
        <a:lstStyle/>
        <a:p>
          <a:endParaRPr lang="en-US"/>
        </a:p>
      </dgm:t>
    </dgm:pt>
    <dgm:pt modelId="{8354E1C9-301C-492A-9A63-0B70A0C5F0E9}" type="sibTrans" cxnId="{74FDAA11-7B9C-46AA-B7CD-E1B0CC5647A1}">
      <dgm:prSet/>
      <dgm:spPr/>
      <dgm:t>
        <a:bodyPr/>
        <a:lstStyle/>
        <a:p>
          <a:endParaRPr lang="en-US"/>
        </a:p>
      </dgm:t>
    </dgm:pt>
    <dgm:pt modelId="{0A47CB95-39A7-4CF0-B3F3-37F3D2959D6D}">
      <dgm:prSet/>
      <dgm:spPr/>
      <dgm:t>
        <a:bodyPr/>
        <a:lstStyle/>
        <a:p>
          <a:r>
            <a:rPr lang="en-US"/>
            <a:t>✅ Management Highlights (2022–2025)</a:t>
          </a:r>
        </a:p>
      </dgm:t>
    </dgm:pt>
    <dgm:pt modelId="{2FA2E0E5-9900-4EC2-9250-7186CDFAA190}" type="parTrans" cxnId="{854267B2-B3BF-4731-B2AD-97FFDEC3EF0B}">
      <dgm:prSet/>
      <dgm:spPr/>
      <dgm:t>
        <a:bodyPr/>
        <a:lstStyle/>
        <a:p>
          <a:endParaRPr lang="en-US"/>
        </a:p>
      </dgm:t>
    </dgm:pt>
    <dgm:pt modelId="{F9820F73-E561-447A-A4A0-C1C99E528BF5}" type="sibTrans" cxnId="{854267B2-B3BF-4731-B2AD-97FFDEC3EF0B}">
      <dgm:prSet/>
      <dgm:spPr/>
      <dgm:t>
        <a:bodyPr/>
        <a:lstStyle/>
        <a:p>
          <a:endParaRPr lang="en-US"/>
        </a:p>
      </dgm:t>
    </dgm:pt>
    <dgm:pt modelId="{D6CB6D5D-48E6-44F0-901E-E0009C89A87E}">
      <dgm:prSet/>
      <dgm:spPr/>
      <dgm:t>
        <a:bodyPr/>
        <a:lstStyle/>
        <a:p>
          <a:r>
            <a:rPr lang="en-US"/>
            <a:t>- Led a team of 12 across Software Engineers in my recent engagement</a:t>
          </a:r>
        </a:p>
      </dgm:t>
    </dgm:pt>
    <dgm:pt modelId="{0C136DE5-8F94-4B11-A990-94C7A91F7837}" type="parTrans" cxnId="{CB7B8D1F-93AA-42DF-9C62-46788AEC25E5}">
      <dgm:prSet/>
      <dgm:spPr/>
      <dgm:t>
        <a:bodyPr/>
        <a:lstStyle/>
        <a:p>
          <a:endParaRPr lang="en-US"/>
        </a:p>
      </dgm:t>
    </dgm:pt>
    <dgm:pt modelId="{B6BB84AF-DE1E-4754-BE0B-109714CB231F}" type="sibTrans" cxnId="{CB7B8D1F-93AA-42DF-9C62-46788AEC25E5}">
      <dgm:prSet/>
      <dgm:spPr/>
      <dgm:t>
        <a:bodyPr/>
        <a:lstStyle/>
        <a:p>
          <a:endParaRPr lang="en-US"/>
        </a:p>
      </dgm:t>
    </dgm:pt>
    <dgm:pt modelId="{8DCC1A7E-17CA-464F-BC60-5F0C7B370FA6}">
      <dgm:prSet/>
      <dgm:spPr/>
      <dgm:t>
        <a:bodyPr/>
        <a:lstStyle/>
        <a:p>
          <a:r>
            <a:rPr lang="en-US"/>
            <a:t>- Delivered 95%+ success rate in RPA automation</a:t>
          </a:r>
        </a:p>
      </dgm:t>
    </dgm:pt>
    <dgm:pt modelId="{03747F0B-1EAE-4345-BE7F-A04C210F4A08}" type="parTrans" cxnId="{1E5B6B9E-F7B5-49A7-BBFF-4A7274E831F2}">
      <dgm:prSet/>
      <dgm:spPr/>
      <dgm:t>
        <a:bodyPr/>
        <a:lstStyle/>
        <a:p>
          <a:endParaRPr lang="en-US"/>
        </a:p>
      </dgm:t>
    </dgm:pt>
    <dgm:pt modelId="{951F8347-E311-49EE-BA17-6DE058243D7E}" type="sibTrans" cxnId="{1E5B6B9E-F7B5-49A7-BBFF-4A7274E831F2}">
      <dgm:prSet/>
      <dgm:spPr/>
      <dgm:t>
        <a:bodyPr/>
        <a:lstStyle/>
        <a:p>
          <a:endParaRPr lang="en-US"/>
        </a:p>
      </dgm:t>
    </dgm:pt>
    <dgm:pt modelId="{340A99EE-1BDA-4C1B-88C0-52A9EAEC71D6}">
      <dgm:prSet/>
      <dgm:spPr/>
      <dgm:t>
        <a:bodyPr/>
        <a:lstStyle/>
        <a:p>
          <a:r>
            <a:rPr lang="en-US"/>
            <a:t>- Drove 40% faster regression cycle through RPA process optimization</a:t>
          </a:r>
        </a:p>
      </dgm:t>
    </dgm:pt>
    <dgm:pt modelId="{E010A5CB-F9A8-438B-A577-77C03C1EE4DD}" type="parTrans" cxnId="{CA3B002A-E275-4563-BFD6-57457BC1A850}">
      <dgm:prSet/>
      <dgm:spPr/>
      <dgm:t>
        <a:bodyPr/>
        <a:lstStyle/>
        <a:p>
          <a:endParaRPr lang="en-US"/>
        </a:p>
      </dgm:t>
    </dgm:pt>
    <dgm:pt modelId="{66D354C8-EBE8-4DB0-8D65-208FED8E5015}" type="sibTrans" cxnId="{CA3B002A-E275-4563-BFD6-57457BC1A850}">
      <dgm:prSet/>
      <dgm:spPr/>
      <dgm:t>
        <a:bodyPr/>
        <a:lstStyle/>
        <a:p>
          <a:endParaRPr lang="en-US"/>
        </a:p>
      </dgm:t>
    </dgm:pt>
    <dgm:pt modelId="{5C1B0D15-1CF3-4848-BA01-D8525B598D78}">
      <dgm:prSet/>
      <dgm:spPr/>
      <dgm:t>
        <a:bodyPr/>
        <a:lstStyle/>
        <a:p>
          <a:r>
            <a:rPr lang="en-US"/>
            <a:t>- Conducted monthly OKR reviews with leadership to track team progress</a:t>
          </a:r>
        </a:p>
      </dgm:t>
    </dgm:pt>
    <dgm:pt modelId="{6C7F6CA7-9EE7-4893-A252-B080A5F9B994}" type="parTrans" cxnId="{8B0FE147-683D-4D7F-977C-0FD5DF66C8E6}">
      <dgm:prSet/>
      <dgm:spPr/>
      <dgm:t>
        <a:bodyPr/>
        <a:lstStyle/>
        <a:p>
          <a:endParaRPr lang="en-US"/>
        </a:p>
      </dgm:t>
    </dgm:pt>
    <dgm:pt modelId="{9DCDAB16-E880-44DB-A3D4-AF1DF9342D93}" type="sibTrans" cxnId="{8B0FE147-683D-4D7F-977C-0FD5DF66C8E6}">
      <dgm:prSet/>
      <dgm:spPr/>
      <dgm:t>
        <a:bodyPr/>
        <a:lstStyle/>
        <a:p>
          <a:endParaRPr lang="en-US"/>
        </a:p>
      </dgm:t>
    </dgm:pt>
    <dgm:pt modelId="{F8FCCB25-6839-461C-8E6F-142BE2DD1803}">
      <dgm:prSet/>
      <dgm:spPr/>
      <dgm:t>
        <a:bodyPr/>
        <a:lstStyle/>
        <a:p>
          <a:r>
            <a:rPr lang="en-US" dirty="0"/>
            <a:t>- Coached 10+ junior team members toward promotion readiness</a:t>
          </a:r>
        </a:p>
      </dgm:t>
    </dgm:pt>
    <dgm:pt modelId="{6E349079-AB82-4994-AAC6-F36BA36AB43C}" type="parTrans" cxnId="{9070FFC0-9657-48E1-AF9C-52B2C2563BCD}">
      <dgm:prSet/>
      <dgm:spPr/>
      <dgm:t>
        <a:bodyPr/>
        <a:lstStyle/>
        <a:p>
          <a:endParaRPr lang="en-US"/>
        </a:p>
      </dgm:t>
    </dgm:pt>
    <dgm:pt modelId="{8B1E38F1-E87F-4AFF-B4CB-C90FD2AF03B0}" type="sibTrans" cxnId="{9070FFC0-9657-48E1-AF9C-52B2C2563BCD}">
      <dgm:prSet/>
      <dgm:spPr/>
      <dgm:t>
        <a:bodyPr/>
        <a:lstStyle/>
        <a:p>
          <a:endParaRPr lang="en-US"/>
        </a:p>
      </dgm:t>
    </dgm:pt>
    <dgm:pt modelId="{4EC6EF04-F895-4F37-BCA1-2E13D76C6CA0}">
      <dgm:prSet/>
      <dgm:spPr/>
      <dgm:t>
        <a:bodyPr/>
        <a:lstStyle/>
        <a:p>
          <a:r>
            <a:rPr lang="en-US"/>
            <a:t>- Presented team outcomes to AVPs and product owners quarterly</a:t>
          </a:r>
        </a:p>
      </dgm:t>
    </dgm:pt>
    <dgm:pt modelId="{38F37207-117A-4C9C-AEC4-9E8215168E83}" type="parTrans" cxnId="{1995109D-E1A4-44B1-80E2-3F9D11502570}">
      <dgm:prSet/>
      <dgm:spPr/>
      <dgm:t>
        <a:bodyPr/>
        <a:lstStyle/>
        <a:p>
          <a:endParaRPr lang="en-US"/>
        </a:p>
      </dgm:t>
    </dgm:pt>
    <dgm:pt modelId="{84253CC2-2A95-4871-AD56-BACC0DFE27ED}" type="sibTrans" cxnId="{1995109D-E1A4-44B1-80E2-3F9D11502570}">
      <dgm:prSet/>
      <dgm:spPr/>
      <dgm:t>
        <a:bodyPr/>
        <a:lstStyle/>
        <a:p>
          <a:endParaRPr lang="en-US"/>
        </a:p>
      </dgm:t>
    </dgm:pt>
    <dgm:pt modelId="{7747A9C4-794E-4A9D-AD09-67402DD587F2}" type="pres">
      <dgm:prSet presAssocID="{A6B697FC-C25F-4720-B7B3-6C42745AD3E6}" presName="diagram" presStyleCnt="0">
        <dgm:presLayoutVars>
          <dgm:dir/>
          <dgm:resizeHandles val="exact"/>
        </dgm:presLayoutVars>
      </dgm:prSet>
      <dgm:spPr/>
    </dgm:pt>
    <dgm:pt modelId="{B8FCE3BF-1764-411F-A66D-AD8B24224C04}" type="pres">
      <dgm:prSet presAssocID="{29733B9E-EBD7-4E35-96A9-04DD3AEC127F}" presName="node" presStyleLbl="node1" presStyleIdx="0" presStyleCnt="11">
        <dgm:presLayoutVars>
          <dgm:bulletEnabled val="1"/>
        </dgm:presLayoutVars>
      </dgm:prSet>
      <dgm:spPr/>
    </dgm:pt>
    <dgm:pt modelId="{0D896DD6-7C15-486B-A15C-7A9756FAE3B6}" type="pres">
      <dgm:prSet presAssocID="{83D892BE-B4C4-4F9A-B3E0-C71914B4EB4E}" presName="sibTrans" presStyleCnt="0"/>
      <dgm:spPr/>
    </dgm:pt>
    <dgm:pt modelId="{66059439-AF84-4668-A1C5-67FF085ADF56}" type="pres">
      <dgm:prSet presAssocID="{E63BBEB5-FBC9-4874-AC23-19BCE04A11DD}" presName="node" presStyleLbl="node1" presStyleIdx="1" presStyleCnt="11">
        <dgm:presLayoutVars>
          <dgm:bulletEnabled val="1"/>
        </dgm:presLayoutVars>
      </dgm:prSet>
      <dgm:spPr/>
    </dgm:pt>
    <dgm:pt modelId="{6A107645-1226-4210-8C9C-63A77B750E97}" type="pres">
      <dgm:prSet presAssocID="{EE3DFEAE-5FF6-4232-B13F-60EB2C2B47D2}" presName="sibTrans" presStyleCnt="0"/>
      <dgm:spPr/>
    </dgm:pt>
    <dgm:pt modelId="{7C86E826-37DD-4F1A-8684-183E83B55461}" type="pres">
      <dgm:prSet presAssocID="{60E4F27A-0C89-4E13-A5F8-E1F38DCDEBAF}" presName="node" presStyleLbl="node1" presStyleIdx="2" presStyleCnt="11">
        <dgm:presLayoutVars>
          <dgm:bulletEnabled val="1"/>
        </dgm:presLayoutVars>
      </dgm:prSet>
      <dgm:spPr/>
    </dgm:pt>
    <dgm:pt modelId="{08643E3D-FAB8-4217-9EC2-CBA079DCF1BF}" type="pres">
      <dgm:prSet presAssocID="{2BA50567-C793-4279-AB04-79F6C0D0723B}" presName="sibTrans" presStyleCnt="0"/>
      <dgm:spPr/>
    </dgm:pt>
    <dgm:pt modelId="{9B0FE7B1-F6CD-4472-AAAB-9B367E6D2848}" type="pres">
      <dgm:prSet presAssocID="{8A6BF2BD-22B8-44EC-9013-99B2BE37FB9E}" presName="node" presStyleLbl="node1" presStyleIdx="3" presStyleCnt="11">
        <dgm:presLayoutVars>
          <dgm:bulletEnabled val="1"/>
        </dgm:presLayoutVars>
      </dgm:prSet>
      <dgm:spPr/>
    </dgm:pt>
    <dgm:pt modelId="{A54F7400-93B4-43F7-AFF5-89DA911EA5A5}" type="pres">
      <dgm:prSet presAssocID="{8354E1C9-301C-492A-9A63-0B70A0C5F0E9}" presName="sibTrans" presStyleCnt="0"/>
      <dgm:spPr/>
    </dgm:pt>
    <dgm:pt modelId="{BCD97D34-F706-4DC1-81F1-F96FC0298536}" type="pres">
      <dgm:prSet presAssocID="{0A47CB95-39A7-4CF0-B3F3-37F3D2959D6D}" presName="node" presStyleLbl="node1" presStyleIdx="4" presStyleCnt="11">
        <dgm:presLayoutVars>
          <dgm:bulletEnabled val="1"/>
        </dgm:presLayoutVars>
      </dgm:prSet>
      <dgm:spPr/>
    </dgm:pt>
    <dgm:pt modelId="{00BD521B-DFF9-4A60-8680-89F44345A84E}" type="pres">
      <dgm:prSet presAssocID="{F9820F73-E561-447A-A4A0-C1C99E528BF5}" presName="sibTrans" presStyleCnt="0"/>
      <dgm:spPr/>
    </dgm:pt>
    <dgm:pt modelId="{927843EC-B9B3-450A-8955-B714B890A816}" type="pres">
      <dgm:prSet presAssocID="{D6CB6D5D-48E6-44F0-901E-E0009C89A87E}" presName="node" presStyleLbl="node1" presStyleIdx="5" presStyleCnt="11">
        <dgm:presLayoutVars>
          <dgm:bulletEnabled val="1"/>
        </dgm:presLayoutVars>
      </dgm:prSet>
      <dgm:spPr/>
    </dgm:pt>
    <dgm:pt modelId="{7BC4F8F7-4D25-43FA-83A6-9E9ACB48020F}" type="pres">
      <dgm:prSet presAssocID="{B6BB84AF-DE1E-4754-BE0B-109714CB231F}" presName="sibTrans" presStyleCnt="0"/>
      <dgm:spPr/>
    </dgm:pt>
    <dgm:pt modelId="{315EA7AF-A642-4F2C-B7BC-1C3DA9E51FA8}" type="pres">
      <dgm:prSet presAssocID="{8DCC1A7E-17CA-464F-BC60-5F0C7B370FA6}" presName="node" presStyleLbl="node1" presStyleIdx="6" presStyleCnt="11">
        <dgm:presLayoutVars>
          <dgm:bulletEnabled val="1"/>
        </dgm:presLayoutVars>
      </dgm:prSet>
      <dgm:spPr/>
    </dgm:pt>
    <dgm:pt modelId="{FBC53ECD-9E2B-4FB9-B06E-A86813F2CAE1}" type="pres">
      <dgm:prSet presAssocID="{951F8347-E311-49EE-BA17-6DE058243D7E}" presName="sibTrans" presStyleCnt="0"/>
      <dgm:spPr/>
    </dgm:pt>
    <dgm:pt modelId="{F120B107-7736-400E-B04E-7AFC616F2027}" type="pres">
      <dgm:prSet presAssocID="{340A99EE-1BDA-4C1B-88C0-52A9EAEC71D6}" presName="node" presStyleLbl="node1" presStyleIdx="7" presStyleCnt="11">
        <dgm:presLayoutVars>
          <dgm:bulletEnabled val="1"/>
        </dgm:presLayoutVars>
      </dgm:prSet>
      <dgm:spPr/>
    </dgm:pt>
    <dgm:pt modelId="{8EC6088F-B15B-48F8-961C-EE782D422242}" type="pres">
      <dgm:prSet presAssocID="{66D354C8-EBE8-4DB0-8D65-208FED8E5015}" presName="sibTrans" presStyleCnt="0"/>
      <dgm:spPr/>
    </dgm:pt>
    <dgm:pt modelId="{6EA977C7-0D4D-4353-85BB-233E18167EE1}" type="pres">
      <dgm:prSet presAssocID="{5C1B0D15-1CF3-4848-BA01-D8525B598D78}" presName="node" presStyleLbl="node1" presStyleIdx="8" presStyleCnt="11">
        <dgm:presLayoutVars>
          <dgm:bulletEnabled val="1"/>
        </dgm:presLayoutVars>
      </dgm:prSet>
      <dgm:spPr/>
    </dgm:pt>
    <dgm:pt modelId="{CD79BDD1-D98C-45E5-B329-6B8191AB791A}" type="pres">
      <dgm:prSet presAssocID="{9DCDAB16-E880-44DB-A3D4-AF1DF9342D93}" presName="sibTrans" presStyleCnt="0"/>
      <dgm:spPr/>
    </dgm:pt>
    <dgm:pt modelId="{83C13BB9-BFCF-4FFA-A0BC-6C82E00A3D65}" type="pres">
      <dgm:prSet presAssocID="{F8FCCB25-6839-461C-8E6F-142BE2DD1803}" presName="node" presStyleLbl="node1" presStyleIdx="9" presStyleCnt="11">
        <dgm:presLayoutVars>
          <dgm:bulletEnabled val="1"/>
        </dgm:presLayoutVars>
      </dgm:prSet>
      <dgm:spPr/>
    </dgm:pt>
    <dgm:pt modelId="{9B0819FD-FE7A-49EA-8429-EF09B534BA0C}" type="pres">
      <dgm:prSet presAssocID="{8B1E38F1-E87F-4AFF-B4CB-C90FD2AF03B0}" presName="sibTrans" presStyleCnt="0"/>
      <dgm:spPr/>
    </dgm:pt>
    <dgm:pt modelId="{EB9E15E5-C8CC-46A9-9AFC-E7935A0479E9}" type="pres">
      <dgm:prSet presAssocID="{4EC6EF04-F895-4F37-BCA1-2E13D76C6CA0}" presName="node" presStyleLbl="node1" presStyleIdx="10" presStyleCnt="11">
        <dgm:presLayoutVars>
          <dgm:bulletEnabled val="1"/>
        </dgm:presLayoutVars>
      </dgm:prSet>
      <dgm:spPr/>
    </dgm:pt>
  </dgm:ptLst>
  <dgm:cxnLst>
    <dgm:cxn modelId="{74FDAA11-7B9C-46AA-B7CD-E1B0CC5647A1}" srcId="{A6B697FC-C25F-4720-B7B3-6C42745AD3E6}" destId="{8A6BF2BD-22B8-44EC-9013-99B2BE37FB9E}" srcOrd="3" destOrd="0" parTransId="{5CE27B4C-BB08-463A-97EC-6FED9BDA309A}" sibTransId="{8354E1C9-301C-492A-9A63-0B70A0C5F0E9}"/>
    <dgm:cxn modelId="{CB7B8D1F-93AA-42DF-9C62-46788AEC25E5}" srcId="{A6B697FC-C25F-4720-B7B3-6C42745AD3E6}" destId="{D6CB6D5D-48E6-44F0-901E-E0009C89A87E}" srcOrd="5" destOrd="0" parTransId="{0C136DE5-8F94-4B11-A990-94C7A91F7837}" sibTransId="{B6BB84AF-DE1E-4754-BE0B-109714CB231F}"/>
    <dgm:cxn modelId="{CA3B002A-E275-4563-BFD6-57457BC1A850}" srcId="{A6B697FC-C25F-4720-B7B3-6C42745AD3E6}" destId="{340A99EE-1BDA-4C1B-88C0-52A9EAEC71D6}" srcOrd="7" destOrd="0" parTransId="{E010A5CB-F9A8-438B-A577-77C03C1EE4DD}" sibTransId="{66D354C8-EBE8-4DB0-8D65-208FED8E5015}"/>
    <dgm:cxn modelId="{9B741A37-6616-47FF-AFF7-6A0D957C9F17}" srcId="{A6B697FC-C25F-4720-B7B3-6C42745AD3E6}" destId="{E63BBEB5-FBC9-4874-AC23-19BCE04A11DD}" srcOrd="1" destOrd="0" parTransId="{14098F29-3011-482A-A8E1-FA73DA9AEDA2}" sibTransId="{EE3DFEAE-5FF6-4232-B13F-60EB2C2B47D2}"/>
    <dgm:cxn modelId="{C1F3FB3D-1FEB-46FC-82D6-2BDB3E1E45F2}" type="presOf" srcId="{D6CB6D5D-48E6-44F0-901E-E0009C89A87E}" destId="{927843EC-B9B3-450A-8955-B714B890A816}" srcOrd="0" destOrd="0" presId="urn:microsoft.com/office/officeart/2005/8/layout/default"/>
    <dgm:cxn modelId="{8B0FE147-683D-4D7F-977C-0FD5DF66C8E6}" srcId="{A6B697FC-C25F-4720-B7B3-6C42745AD3E6}" destId="{5C1B0D15-1CF3-4848-BA01-D8525B598D78}" srcOrd="8" destOrd="0" parTransId="{6C7F6CA7-9EE7-4893-A252-B080A5F9B994}" sibTransId="{9DCDAB16-E880-44DB-A3D4-AF1DF9342D93}"/>
    <dgm:cxn modelId="{CD3FA555-9AF2-4B57-AE38-137EDCF8AA20}" type="presOf" srcId="{A6B697FC-C25F-4720-B7B3-6C42745AD3E6}" destId="{7747A9C4-794E-4A9D-AD09-67402DD587F2}" srcOrd="0" destOrd="0" presId="urn:microsoft.com/office/officeart/2005/8/layout/default"/>
    <dgm:cxn modelId="{87180956-1740-4B07-BD41-AC2FC46C7FA7}" type="presOf" srcId="{29733B9E-EBD7-4E35-96A9-04DD3AEC127F}" destId="{B8FCE3BF-1764-411F-A66D-AD8B24224C04}" srcOrd="0" destOrd="0" presId="urn:microsoft.com/office/officeart/2005/8/layout/default"/>
    <dgm:cxn modelId="{642AB856-8A92-4790-94D3-FC52CFC2841E}" type="presOf" srcId="{8DCC1A7E-17CA-464F-BC60-5F0C7B370FA6}" destId="{315EA7AF-A642-4F2C-B7BC-1C3DA9E51FA8}" srcOrd="0" destOrd="0" presId="urn:microsoft.com/office/officeart/2005/8/layout/default"/>
    <dgm:cxn modelId="{4EE1FC7D-D7D2-4260-8263-0F0A4549C2CB}" type="presOf" srcId="{60E4F27A-0C89-4E13-A5F8-E1F38DCDEBAF}" destId="{7C86E826-37DD-4F1A-8684-183E83B55461}" srcOrd="0" destOrd="0" presId="urn:microsoft.com/office/officeart/2005/8/layout/default"/>
    <dgm:cxn modelId="{E41CC784-D2AC-4D48-B85F-09DDF45DC95E}" type="presOf" srcId="{5C1B0D15-1CF3-4848-BA01-D8525B598D78}" destId="{6EA977C7-0D4D-4353-85BB-233E18167EE1}" srcOrd="0" destOrd="0" presId="urn:microsoft.com/office/officeart/2005/8/layout/default"/>
    <dgm:cxn modelId="{AEBFE687-391D-4B14-B2F6-4D7CE5B4A5DC}" srcId="{A6B697FC-C25F-4720-B7B3-6C42745AD3E6}" destId="{60E4F27A-0C89-4E13-A5F8-E1F38DCDEBAF}" srcOrd="2" destOrd="0" parTransId="{86D93138-50F1-4EF5-BBEF-8092D99FEDB3}" sibTransId="{2BA50567-C793-4279-AB04-79F6C0D0723B}"/>
    <dgm:cxn modelId="{6B450F9C-C0BA-4519-9060-1F17B71D6E52}" type="presOf" srcId="{4EC6EF04-F895-4F37-BCA1-2E13D76C6CA0}" destId="{EB9E15E5-C8CC-46A9-9AFC-E7935A0479E9}" srcOrd="0" destOrd="0" presId="urn:microsoft.com/office/officeart/2005/8/layout/default"/>
    <dgm:cxn modelId="{1995109D-E1A4-44B1-80E2-3F9D11502570}" srcId="{A6B697FC-C25F-4720-B7B3-6C42745AD3E6}" destId="{4EC6EF04-F895-4F37-BCA1-2E13D76C6CA0}" srcOrd="10" destOrd="0" parTransId="{38F37207-117A-4C9C-AEC4-9E8215168E83}" sibTransId="{84253CC2-2A95-4871-AD56-BACC0DFE27ED}"/>
    <dgm:cxn modelId="{1E5B6B9E-F7B5-49A7-BBFF-4A7274E831F2}" srcId="{A6B697FC-C25F-4720-B7B3-6C42745AD3E6}" destId="{8DCC1A7E-17CA-464F-BC60-5F0C7B370FA6}" srcOrd="6" destOrd="0" parTransId="{03747F0B-1EAE-4345-BE7F-A04C210F4A08}" sibTransId="{951F8347-E311-49EE-BA17-6DE058243D7E}"/>
    <dgm:cxn modelId="{854267B2-B3BF-4731-B2AD-97FFDEC3EF0B}" srcId="{A6B697FC-C25F-4720-B7B3-6C42745AD3E6}" destId="{0A47CB95-39A7-4CF0-B3F3-37F3D2959D6D}" srcOrd="4" destOrd="0" parTransId="{2FA2E0E5-9900-4EC2-9250-7186CDFAA190}" sibTransId="{F9820F73-E561-447A-A4A0-C1C99E528BF5}"/>
    <dgm:cxn modelId="{3A7752BF-BB68-4CB4-BCF9-66ABFC4959AD}" type="presOf" srcId="{F8FCCB25-6839-461C-8E6F-142BE2DD1803}" destId="{83C13BB9-BFCF-4FFA-A0BC-6C82E00A3D65}" srcOrd="0" destOrd="0" presId="urn:microsoft.com/office/officeart/2005/8/layout/default"/>
    <dgm:cxn modelId="{9070FFC0-9657-48E1-AF9C-52B2C2563BCD}" srcId="{A6B697FC-C25F-4720-B7B3-6C42745AD3E6}" destId="{F8FCCB25-6839-461C-8E6F-142BE2DD1803}" srcOrd="9" destOrd="0" parTransId="{6E349079-AB82-4994-AAC6-F36BA36AB43C}" sibTransId="{8B1E38F1-E87F-4AFF-B4CB-C90FD2AF03B0}"/>
    <dgm:cxn modelId="{691F53C4-19A1-4251-9A65-82455C38F876}" type="presOf" srcId="{8A6BF2BD-22B8-44EC-9013-99B2BE37FB9E}" destId="{9B0FE7B1-F6CD-4472-AAAB-9B367E6D2848}" srcOrd="0" destOrd="0" presId="urn:microsoft.com/office/officeart/2005/8/layout/default"/>
    <dgm:cxn modelId="{E7C393CB-9770-4069-A650-3F17E9D54E80}" srcId="{A6B697FC-C25F-4720-B7B3-6C42745AD3E6}" destId="{29733B9E-EBD7-4E35-96A9-04DD3AEC127F}" srcOrd="0" destOrd="0" parTransId="{0733277E-86FA-4AD2-B38D-0C1434EC90EF}" sibTransId="{83D892BE-B4C4-4F9A-B3E0-C71914B4EB4E}"/>
    <dgm:cxn modelId="{053EE7E3-312F-4778-B4BD-CF3BB29E5C55}" type="presOf" srcId="{0A47CB95-39A7-4CF0-B3F3-37F3D2959D6D}" destId="{BCD97D34-F706-4DC1-81F1-F96FC0298536}" srcOrd="0" destOrd="0" presId="urn:microsoft.com/office/officeart/2005/8/layout/default"/>
    <dgm:cxn modelId="{9C77F7EC-BFA0-4E55-85D9-D2C09537ED68}" type="presOf" srcId="{340A99EE-1BDA-4C1B-88C0-52A9EAEC71D6}" destId="{F120B107-7736-400E-B04E-7AFC616F2027}" srcOrd="0" destOrd="0" presId="urn:microsoft.com/office/officeart/2005/8/layout/default"/>
    <dgm:cxn modelId="{91C5CBF6-745D-44D1-B4D6-C225BF62908D}" type="presOf" srcId="{E63BBEB5-FBC9-4874-AC23-19BCE04A11DD}" destId="{66059439-AF84-4668-A1C5-67FF085ADF56}" srcOrd="0" destOrd="0" presId="urn:microsoft.com/office/officeart/2005/8/layout/default"/>
    <dgm:cxn modelId="{5C6F499E-495E-4813-8276-FEE9505DB09E}" type="presParOf" srcId="{7747A9C4-794E-4A9D-AD09-67402DD587F2}" destId="{B8FCE3BF-1764-411F-A66D-AD8B24224C04}" srcOrd="0" destOrd="0" presId="urn:microsoft.com/office/officeart/2005/8/layout/default"/>
    <dgm:cxn modelId="{95457DA6-1785-4BAB-8BB8-3269C3EE960B}" type="presParOf" srcId="{7747A9C4-794E-4A9D-AD09-67402DD587F2}" destId="{0D896DD6-7C15-486B-A15C-7A9756FAE3B6}" srcOrd="1" destOrd="0" presId="urn:microsoft.com/office/officeart/2005/8/layout/default"/>
    <dgm:cxn modelId="{0CCBB8CC-56CF-4CE1-B483-B083E5E40964}" type="presParOf" srcId="{7747A9C4-794E-4A9D-AD09-67402DD587F2}" destId="{66059439-AF84-4668-A1C5-67FF085ADF56}" srcOrd="2" destOrd="0" presId="urn:microsoft.com/office/officeart/2005/8/layout/default"/>
    <dgm:cxn modelId="{FF9DD455-1022-4BFD-85DB-5F263738B199}" type="presParOf" srcId="{7747A9C4-794E-4A9D-AD09-67402DD587F2}" destId="{6A107645-1226-4210-8C9C-63A77B750E97}" srcOrd="3" destOrd="0" presId="urn:microsoft.com/office/officeart/2005/8/layout/default"/>
    <dgm:cxn modelId="{708A31CC-42D0-4B3C-B0F6-BC36A26E9658}" type="presParOf" srcId="{7747A9C4-794E-4A9D-AD09-67402DD587F2}" destId="{7C86E826-37DD-4F1A-8684-183E83B55461}" srcOrd="4" destOrd="0" presId="urn:microsoft.com/office/officeart/2005/8/layout/default"/>
    <dgm:cxn modelId="{751979A9-E6A8-46D1-9C5E-25CBD8C9921D}" type="presParOf" srcId="{7747A9C4-794E-4A9D-AD09-67402DD587F2}" destId="{08643E3D-FAB8-4217-9EC2-CBA079DCF1BF}" srcOrd="5" destOrd="0" presId="urn:microsoft.com/office/officeart/2005/8/layout/default"/>
    <dgm:cxn modelId="{F242AEB2-9FA4-418B-A710-ECFC5FA0B8A9}" type="presParOf" srcId="{7747A9C4-794E-4A9D-AD09-67402DD587F2}" destId="{9B0FE7B1-F6CD-4472-AAAB-9B367E6D2848}" srcOrd="6" destOrd="0" presId="urn:microsoft.com/office/officeart/2005/8/layout/default"/>
    <dgm:cxn modelId="{1EB7673F-726A-42E6-A15D-DD3DB7287B97}" type="presParOf" srcId="{7747A9C4-794E-4A9D-AD09-67402DD587F2}" destId="{A54F7400-93B4-43F7-AFF5-89DA911EA5A5}" srcOrd="7" destOrd="0" presId="urn:microsoft.com/office/officeart/2005/8/layout/default"/>
    <dgm:cxn modelId="{44E29759-FDD9-4ABF-B711-B18417AB79E2}" type="presParOf" srcId="{7747A9C4-794E-4A9D-AD09-67402DD587F2}" destId="{BCD97D34-F706-4DC1-81F1-F96FC0298536}" srcOrd="8" destOrd="0" presId="urn:microsoft.com/office/officeart/2005/8/layout/default"/>
    <dgm:cxn modelId="{171AFC09-0391-4BCA-B95B-709D325BEE8F}" type="presParOf" srcId="{7747A9C4-794E-4A9D-AD09-67402DD587F2}" destId="{00BD521B-DFF9-4A60-8680-89F44345A84E}" srcOrd="9" destOrd="0" presId="urn:microsoft.com/office/officeart/2005/8/layout/default"/>
    <dgm:cxn modelId="{F5D276D5-A337-4D0C-B2B1-EA8573FF229A}" type="presParOf" srcId="{7747A9C4-794E-4A9D-AD09-67402DD587F2}" destId="{927843EC-B9B3-450A-8955-B714B890A816}" srcOrd="10" destOrd="0" presId="urn:microsoft.com/office/officeart/2005/8/layout/default"/>
    <dgm:cxn modelId="{42A40EBF-B1FB-4AD4-B6AB-E99440D65BC0}" type="presParOf" srcId="{7747A9C4-794E-4A9D-AD09-67402DD587F2}" destId="{7BC4F8F7-4D25-43FA-83A6-9E9ACB48020F}" srcOrd="11" destOrd="0" presId="urn:microsoft.com/office/officeart/2005/8/layout/default"/>
    <dgm:cxn modelId="{366E0282-7C27-4153-8805-0495208CD5F5}" type="presParOf" srcId="{7747A9C4-794E-4A9D-AD09-67402DD587F2}" destId="{315EA7AF-A642-4F2C-B7BC-1C3DA9E51FA8}" srcOrd="12" destOrd="0" presId="urn:microsoft.com/office/officeart/2005/8/layout/default"/>
    <dgm:cxn modelId="{0AA797AB-28C9-4849-B8B6-C33706DDEE9D}" type="presParOf" srcId="{7747A9C4-794E-4A9D-AD09-67402DD587F2}" destId="{FBC53ECD-9E2B-4FB9-B06E-A86813F2CAE1}" srcOrd="13" destOrd="0" presId="urn:microsoft.com/office/officeart/2005/8/layout/default"/>
    <dgm:cxn modelId="{99DD98F1-22EB-40E2-9E80-B79716571E33}" type="presParOf" srcId="{7747A9C4-794E-4A9D-AD09-67402DD587F2}" destId="{F120B107-7736-400E-B04E-7AFC616F2027}" srcOrd="14" destOrd="0" presId="urn:microsoft.com/office/officeart/2005/8/layout/default"/>
    <dgm:cxn modelId="{E424BE9B-1758-4071-B366-F3E5644AB967}" type="presParOf" srcId="{7747A9C4-794E-4A9D-AD09-67402DD587F2}" destId="{8EC6088F-B15B-48F8-961C-EE782D422242}" srcOrd="15" destOrd="0" presId="urn:microsoft.com/office/officeart/2005/8/layout/default"/>
    <dgm:cxn modelId="{B0B93255-C78C-49D7-B57A-30FD17F47FE4}" type="presParOf" srcId="{7747A9C4-794E-4A9D-AD09-67402DD587F2}" destId="{6EA977C7-0D4D-4353-85BB-233E18167EE1}" srcOrd="16" destOrd="0" presId="urn:microsoft.com/office/officeart/2005/8/layout/default"/>
    <dgm:cxn modelId="{1153629D-CFBA-456C-AAC6-4ACDB051F769}" type="presParOf" srcId="{7747A9C4-794E-4A9D-AD09-67402DD587F2}" destId="{CD79BDD1-D98C-45E5-B329-6B8191AB791A}" srcOrd="17" destOrd="0" presId="urn:microsoft.com/office/officeart/2005/8/layout/default"/>
    <dgm:cxn modelId="{FF8CA6DC-3374-4CE1-AA80-410D9B822C78}" type="presParOf" srcId="{7747A9C4-794E-4A9D-AD09-67402DD587F2}" destId="{83C13BB9-BFCF-4FFA-A0BC-6C82E00A3D65}" srcOrd="18" destOrd="0" presId="urn:microsoft.com/office/officeart/2005/8/layout/default"/>
    <dgm:cxn modelId="{08AEA97B-A221-4ADF-B05E-820F62863018}" type="presParOf" srcId="{7747A9C4-794E-4A9D-AD09-67402DD587F2}" destId="{9B0819FD-FE7A-49EA-8429-EF09B534BA0C}" srcOrd="19" destOrd="0" presId="urn:microsoft.com/office/officeart/2005/8/layout/default"/>
    <dgm:cxn modelId="{3D5E438F-0502-4BAC-A88D-C618FBF16CCE}" type="presParOf" srcId="{7747A9C4-794E-4A9D-AD09-67402DD587F2}" destId="{EB9E15E5-C8CC-46A9-9AFC-E7935A0479E9}" srcOrd="2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76C0A6-2C52-48DD-B297-43D52A303098}">
      <dsp:nvSpPr>
        <dsp:cNvPr id="0" name=""/>
        <dsp:cNvSpPr/>
      </dsp:nvSpPr>
      <dsp:spPr>
        <a:xfrm>
          <a:off x="0" y="2137"/>
          <a:ext cx="5806937" cy="224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65BA4B-540C-4D19-9EDE-DCD306DC8632}">
      <dsp:nvSpPr>
        <dsp:cNvPr id="0" name=""/>
        <dsp:cNvSpPr/>
      </dsp:nvSpPr>
      <dsp:spPr>
        <a:xfrm>
          <a:off x="10951" y="3428"/>
          <a:ext cx="19931" cy="1991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2D8506D-5495-448E-9EB2-A6FD80B9702A}">
      <dsp:nvSpPr>
        <dsp:cNvPr id="0" name=""/>
        <dsp:cNvSpPr/>
      </dsp:nvSpPr>
      <dsp:spPr>
        <a:xfrm>
          <a:off x="41834" y="2137"/>
          <a:ext cx="5505832" cy="13033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935" tIns="137935" rIns="137935" bIns="137935" numCol="1" spcCol="1270" anchor="ctr" anchorCtr="0">
          <a:noAutofit/>
        </a:bodyPr>
        <a:lstStyle/>
        <a:p>
          <a:pPr marL="0" lvl="0" indent="0" algn="l" defTabSz="622300">
            <a:lnSpc>
              <a:spcPct val="90000"/>
            </a:lnSpc>
            <a:spcBef>
              <a:spcPct val="0"/>
            </a:spcBef>
            <a:spcAft>
              <a:spcPct val="35000"/>
            </a:spcAft>
            <a:buNone/>
          </a:pPr>
          <a:r>
            <a:rPr lang="en-US" sz="1400" kern="1200" dirty="0"/>
            <a:t>As part of TD Bank’s enterprise data modernization efforts, this project focused on integrating customer data from MBNA Purchased and CUETS portfolios into TD’s centralized systems (TSYS TS2 to MDM, Customer ODS, ESI, and C3PO). The initiative aimed to create a </a:t>
          </a:r>
          <a:r>
            <a:rPr lang="en-US" sz="1400" b="1" kern="1200" dirty="0"/>
            <a:t>“golden copy”</a:t>
          </a:r>
          <a:r>
            <a:rPr lang="en-US" sz="1400" kern="1200" dirty="0"/>
            <a:t>—a unified, authoritative customer profile—to enable consistent, compliant backend processing across lines of business, while maintaining data segregation for front-end interactions.</a:t>
          </a:r>
        </a:p>
      </dsp:txBody>
      <dsp:txXfrm>
        <a:off x="41834" y="2137"/>
        <a:ext cx="5505832" cy="1303324"/>
      </dsp:txXfrm>
    </dsp:sp>
    <dsp:sp modelId="{F75CF8ED-DAFB-41A0-807D-7B5511E46196}">
      <dsp:nvSpPr>
        <dsp:cNvPr id="0" name=""/>
        <dsp:cNvSpPr/>
      </dsp:nvSpPr>
      <dsp:spPr>
        <a:xfrm>
          <a:off x="0" y="1454413"/>
          <a:ext cx="5806937" cy="2249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6009E3-A9BB-42E6-84FD-2158A18CDE98}">
      <dsp:nvSpPr>
        <dsp:cNvPr id="0" name=""/>
        <dsp:cNvSpPr/>
      </dsp:nvSpPr>
      <dsp:spPr>
        <a:xfrm>
          <a:off x="10951" y="1455704"/>
          <a:ext cx="19931" cy="1991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E9AF43B-8389-494A-9A96-EFF77B0215A1}">
      <dsp:nvSpPr>
        <dsp:cNvPr id="0" name=""/>
        <dsp:cNvSpPr/>
      </dsp:nvSpPr>
      <dsp:spPr>
        <a:xfrm>
          <a:off x="41834" y="1454413"/>
          <a:ext cx="5505832" cy="13033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935" tIns="137935" rIns="137935" bIns="137935" numCol="1" spcCol="1270" anchor="ctr" anchorCtr="0">
          <a:noAutofit/>
        </a:bodyPr>
        <a:lstStyle/>
        <a:p>
          <a:pPr marL="0" lvl="0" indent="0" algn="l" defTabSz="622300">
            <a:lnSpc>
              <a:spcPct val="90000"/>
            </a:lnSpc>
            <a:spcBef>
              <a:spcPct val="0"/>
            </a:spcBef>
            <a:spcAft>
              <a:spcPct val="35000"/>
            </a:spcAft>
            <a:buNone/>
          </a:pPr>
          <a:r>
            <a:rPr lang="en-US" sz="1400" kern="1200" dirty="0"/>
            <a:t>This strategic integration enhanced customer data quality and laid the foundation for </a:t>
          </a:r>
          <a:r>
            <a:rPr lang="en-US" sz="1400" b="1" kern="1200" dirty="0"/>
            <a:t>enterprise-wide customer 360° insights</a:t>
          </a:r>
          <a:r>
            <a:rPr lang="en-US" sz="1400" kern="1200" dirty="0"/>
            <a:t>, aligning with the long-term ICDS roadmap.</a:t>
          </a:r>
        </a:p>
      </dsp:txBody>
      <dsp:txXfrm>
        <a:off x="41834" y="1454413"/>
        <a:ext cx="5505832" cy="1303324"/>
      </dsp:txXfrm>
    </dsp:sp>
    <dsp:sp modelId="{F7DC32A7-4F48-48CC-9234-FA06200CC8C7}">
      <dsp:nvSpPr>
        <dsp:cNvPr id="0" name=""/>
        <dsp:cNvSpPr/>
      </dsp:nvSpPr>
      <dsp:spPr>
        <a:xfrm>
          <a:off x="0" y="2906689"/>
          <a:ext cx="5806937" cy="362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191B8E-90A2-4D18-9C67-766E7180E8F4}">
      <dsp:nvSpPr>
        <dsp:cNvPr id="0" name=""/>
        <dsp:cNvSpPr/>
      </dsp:nvSpPr>
      <dsp:spPr>
        <a:xfrm>
          <a:off x="10951" y="2914834"/>
          <a:ext cx="19931" cy="1991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E5742D8-1D58-4AA6-BC34-318AF500E6DE}">
      <dsp:nvSpPr>
        <dsp:cNvPr id="0" name=""/>
        <dsp:cNvSpPr/>
      </dsp:nvSpPr>
      <dsp:spPr>
        <a:xfrm>
          <a:off x="41834" y="2913543"/>
          <a:ext cx="5505832" cy="13033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935" tIns="137935" rIns="137935" bIns="137935" numCol="1" spcCol="1270" anchor="ctr" anchorCtr="0">
          <a:noAutofit/>
        </a:bodyPr>
        <a:lstStyle/>
        <a:p>
          <a:pPr marL="0" lvl="0" indent="0" algn="l" defTabSz="622300">
            <a:lnSpc>
              <a:spcPct val="90000"/>
            </a:lnSpc>
            <a:spcBef>
              <a:spcPct val="0"/>
            </a:spcBef>
            <a:spcAft>
              <a:spcPct val="35000"/>
            </a:spcAft>
            <a:buNone/>
          </a:pPr>
          <a:r>
            <a:rPr lang="en-US" sz="1400" kern="1200" dirty="0"/>
            <a:t>As a </a:t>
          </a:r>
          <a:r>
            <a:rPr lang="en-US" sz="1400" b="1" kern="1200" dirty="0"/>
            <a:t>technical leader</a:t>
          </a:r>
          <a:r>
            <a:rPr lang="en-US" sz="1400" kern="1200" dirty="0"/>
            <a:t>, I contributed to ensuring data linkage integrity, enabling seamless consolidation while adhering to business rules for segregation. I worked cross-functionally to align technical implementation with strategic goals—delivering a scalable foundation for future analytics, regulatory compliance, and AI-driven personalization.</a:t>
          </a:r>
        </a:p>
      </dsp:txBody>
      <dsp:txXfrm>
        <a:off x="41834" y="2913543"/>
        <a:ext cx="5505832" cy="13033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610F8B7-20B9-41D0-8894-B5102D70C3D6}">
      <dsp:nvSpPr>
        <dsp:cNvPr id="0" name=""/>
        <dsp:cNvSpPr/>
      </dsp:nvSpPr>
      <dsp:spPr>
        <a:xfrm>
          <a:off x="84478" y="368408"/>
          <a:ext cx="829034" cy="82903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C02102-CE90-47BE-8990-8E79BF26C31C}">
      <dsp:nvSpPr>
        <dsp:cNvPr id="0" name=""/>
        <dsp:cNvSpPr/>
      </dsp:nvSpPr>
      <dsp:spPr>
        <a:xfrm>
          <a:off x="258575" y="542506"/>
          <a:ext cx="480839" cy="48083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A79026B-83F7-440B-930D-296A20873834}">
      <dsp:nvSpPr>
        <dsp:cNvPr id="0" name=""/>
        <dsp:cNvSpPr/>
      </dsp:nvSpPr>
      <dsp:spPr>
        <a:xfrm>
          <a:off x="1091163" y="368408"/>
          <a:ext cx="1954151" cy="829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Spearheaded the design and execution of enterprise-grade RPA testing frameworks, ensuring alignment with TD Bank’s OKRs and automation strategy.</a:t>
          </a:r>
          <a:br>
            <a:rPr lang="en-US" sz="1100" kern="1200" dirty="0"/>
          </a:br>
          <a:endParaRPr lang="en-US" sz="1100" kern="1200" dirty="0"/>
        </a:p>
      </dsp:txBody>
      <dsp:txXfrm>
        <a:off x="1091163" y="368408"/>
        <a:ext cx="1954151" cy="829034"/>
      </dsp:txXfrm>
    </dsp:sp>
    <dsp:sp modelId="{D7C9E8D0-9E53-4536-808C-3DA36E4C3CC7}">
      <dsp:nvSpPr>
        <dsp:cNvPr id="0" name=""/>
        <dsp:cNvSpPr/>
      </dsp:nvSpPr>
      <dsp:spPr>
        <a:xfrm>
          <a:off x="3385811" y="368408"/>
          <a:ext cx="829034" cy="82903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4B4867-F1A3-4C45-83D1-4BFFBACBB490}">
      <dsp:nvSpPr>
        <dsp:cNvPr id="0" name=""/>
        <dsp:cNvSpPr/>
      </dsp:nvSpPr>
      <dsp:spPr>
        <a:xfrm>
          <a:off x="3559908" y="542506"/>
          <a:ext cx="480839" cy="48083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CB4ABD-98A8-4B29-AB50-2A7BD7E2CA75}">
      <dsp:nvSpPr>
        <dsp:cNvPr id="0" name=""/>
        <dsp:cNvSpPr/>
      </dsp:nvSpPr>
      <dsp:spPr>
        <a:xfrm>
          <a:off x="4392495" y="368408"/>
          <a:ext cx="1954151" cy="829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a:t>Achieved a 95% success rate in automated test execution and reduced regression cycle time by 30% through strategic use of Blue Prism, UiPath, and PowerApps.</a:t>
          </a:r>
          <a:br>
            <a:rPr lang="en-US" sz="1100" kern="1200"/>
          </a:br>
          <a:endParaRPr lang="en-US" sz="1100" kern="1200"/>
        </a:p>
      </dsp:txBody>
      <dsp:txXfrm>
        <a:off x="4392495" y="368408"/>
        <a:ext cx="1954151" cy="829034"/>
      </dsp:txXfrm>
    </dsp:sp>
    <dsp:sp modelId="{FB032586-3A02-40B5-A7C4-8CD1B375F952}">
      <dsp:nvSpPr>
        <dsp:cNvPr id="0" name=""/>
        <dsp:cNvSpPr/>
      </dsp:nvSpPr>
      <dsp:spPr>
        <a:xfrm>
          <a:off x="84478" y="1687961"/>
          <a:ext cx="829034" cy="82903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6BCE5AE-AF8E-4081-8EAF-CC56FF51AA2D}">
      <dsp:nvSpPr>
        <dsp:cNvPr id="0" name=""/>
        <dsp:cNvSpPr/>
      </dsp:nvSpPr>
      <dsp:spPr>
        <a:xfrm>
          <a:off x="258575" y="1862059"/>
          <a:ext cx="480839" cy="48083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10D0569-306E-46F2-9FF4-B19CF478441F}">
      <dsp:nvSpPr>
        <dsp:cNvPr id="0" name=""/>
        <dsp:cNvSpPr/>
      </dsp:nvSpPr>
      <dsp:spPr>
        <a:xfrm>
          <a:off x="1091163" y="1687961"/>
          <a:ext cx="1954151" cy="829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kern="1200" dirty="0"/>
            <a:t>Provided technical leadership across cross-functional teams, embedding quality by design and driving scalable, reliable, and auditable automation solutions.</a:t>
          </a:r>
        </a:p>
      </dsp:txBody>
      <dsp:txXfrm>
        <a:off x="1091163" y="1687961"/>
        <a:ext cx="1954151" cy="829034"/>
      </dsp:txXfrm>
    </dsp:sp>
    <dsp:sp modelId="{C2CE188A-7F8C-4754-B764-46E54CF681FF}">
      <dsp:nvSpPr>
        <dsp:cNvPr id="0" name=""/>
        <dsp:cNvSpPr/>
      </dsp:nvSpPr>
      <dsp:spPr>
        <a:xfrm>
          <a:off x="3385811" y="1687961"/>
          <a:ext cx="829034" cy="829034"/>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7A5DF5-582F-42D1-8D9D-2B1EED3CE8B3}">
      <dsp:nvSpPr>
        <dsp:cNvPr id="0" name=""/>
        <dsp:cNvSpPr/>
      </dsp:nvSpPr>
      <dsp:spPr>
        <a:xfrm>
          <a:off x="3559908" y="1862059"/>
          <a:ext cx="480839" cy="48083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4F39D77-0F93-434D-BDD0-2B26A2158F4F}">
      <dsp:nvSpPr>
        <dsp:cNvPr id="0" name=""/>
        <dsp:cNvSpPr/>
      </dsp:nvSpPr>
      <dsp:spPr>
        <a:xfrm>
          <a:off x="4392495" y="1687961"/>
          <a:ext cx="1954151" cy="8290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488950">
            <a:lnSpc>
              <a:spcPct val="100000"/>
            </a:lnSpc>
            <a:spcBef>
              <a:spcPct val="0"/>
            </a:spcBef>
            <a:spcAft>
              <a:spcPct val="35000"/>
            </a:spcAft>
            <a:buNone/>
          </a:pPr>
          <a:r>
            <a:rPr lang="en-US" sz="1100" b="1" kern="1200"/>
            <a:t>RPA automates repetitive, rule-based tasks</a:t>
          </a:r>
          <a:r>
            <a:rPr lang="en-US" sz="1100" kern="1200"/>
            <a:t> like data entry, invoice processing, or customer onboarding—freeing up employees for higher-value work.</a:t>
          </a:r>
          <a:br>
            <a:rPr lang="en-US" sz="1100" kern="1200"/>
          </a:br>
          <a:r>
            <a:rPr lang="en-US" sz="1100" b="1" kern="1200"/>
            <a:t>Digital workers</a:t>
          </a:r>
          <a:r>
            <a:rPr lang="en-US" sz="1100" kern="1200"/>
            <a:t> (bots) act like virtual employees—logging into systems, extracting data, updating records, and sending confirmations, 24/7 with high accuracy.</a:t>
          </a:r>
        </a:p>
      </dsp:txBody>
      <dsp:txXfrm>
        <a:off x="4392495" y="1687961"/>
        <a:ext cx="1954151" cy="82903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FCE3BF-1764-411F-A66D-AD8B24224C04}">
      <dsp:nvSpPr>
        <dsp:cNvPr id="0" name=""/>
        <dsp:cNvSpPr/>
      </dsp:nvSpPr>
      <dsp:spPr>
        <a:xfrm>
          <a:off x="1041" y="426969"/>
          <a:ext cx="1312791" cy="787674"/>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 Servant-leader mindset with a bias for action and mentorship</a:t>
          </a:r>
        </a:p>
      </dsp:txBody>
      <dsp:txXfrm>
        <a:off x="1041" y="426969"/>
        <a:ext cx="1312791" cy="787674"/>
      </dsp:txXfrm>
    </dsp:sp>
    <dsp:sp modelId="{66059439-AF84-4668-A1C5-67FF085ADF56}">
      <dsp:nvSpPr>
        <dsp:cNvPr id="0" name=""/>
        <dsp:cNvSpPr/>
      </dsp:nvSpPr>
      <dsp:spPr>
        <a:xfrm>
          <a:off x="1445112" y="426969"/>
          <a:ext cx="1312791" cy="787674"/>
        </a:xfrm>
        <a:prstGeom prst="rect">
          <a:avLst/>
        </a:prstGeom>
        <a:solidFill>
          <a:schemeClr val="accent5">
            <a:hueOff val="2010513"/>
            <a:satOff val="42"/>
            <a:lumOff val="-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 Connector across business, compliance, and engineering teams</a:t>
          </a:r>
        </a:p>
      </dsp:txBody>
      <dsp:txXfrm>
        <a:off x="1445112" y="426969"/>
        <a:ext cx="1312791" cy="787674"/>
      </dsp:txXfrm>
    </dsp:sp>
    <dsp:sp modelId="{7C86E826-37DD-4F1A-8684-183E83B55461}">
      <dsp:nvSpPr>
        <dsp:cNvPr id="0" name=""/>
        <dsp:cNvSpPr/>
      </dsp:nvSpPr>
      <dsp:spPr>
        <a:xfrm>
          <a:off x="2889183" y="426969"/>
          <a:ext cx="1312791" cy="787674"/>
        </a:xfrm>
        <a:prstGeom prst="rect">
          <a:avLst/>
        </a:prstGeom>
        <a:solidFill>
          <a:schemeClr val="accent5">
            <a:hueOff val="4021027"/>
            <a:satOff val="84"/>
            <a:lumOff val="-14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 Clear, measurable goal-setting through OKRs and KPIs</a:t>
          </a:r>
        </a:p>
      </dsp:txBody>
      <dsp:txXfrm>
        <a:off x="2889183" y="426969"/>
        <a:ext cx="1312791" cy="787674"/>
      </dsp:txXfrm>
    </dsp:sp>
    <dsp:sp modelId="{9B0FE7B1-F6CD-4472-AAAB-9B367E6D2848}">
      <dsp:nvSpPr>
        <dsp:cNvPr id="0" name=""/>
        <dsp:cNvSpPr/>
      </dsp:nvSpPr>
      <dsp:spPr>
        <a:xfrm>
          <a:off x="4333253" y="426969"/>
          <a:ext cx="1312791" cy="787674"/>
        </a:xfrm>
        <a:prstGeom prst="rect">
          <a:avLst/>
        </a:prstGeom>
        <a:solidFill>
          <a:schemeClr val="accent5">
            <a:hueOff val="6031540"/>
            <a:satOff val="125"/>
            <a:lumOff val="-21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 Fosters psychological safety to encourage innovation</a:t>
          </a:r>
        </a:p>
      </dsp:txBody>
      <dsp:txXfrm>
        <a:off x="4333253" y="426969"/>
        <a:ext cx="1312791" cy="787674"/>
      </dsp:txXfrm>
    </dsp:sp>
    <dsp:sp modelId="{BCD97D34-F706-4DC1-81F1-F96FC0298536}">
      <dsp:nvSpPr>
        <dsp:cNvPr id="0" name=""/>
        <dsp:cNvSpPr/>
      </dsp:nvSpPr>
      <dsp:spPr>
        <a:xfrm>
          <a:off x="5777324" y="426969"/>
          <a:ext cx="1312791" cy="787674"/>
        </a:xfrm>
        <a:prstGeom prst="rect">
          <a:avLst/>
        </a:prstGeom>
        <a:solidFill>
          <a:schemeClr val="accent5">
            <a:hueOff val="8042054"/>
            <a:satOff val="167"/>
            <a:lumOff val="-28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 Management Highlights (2022–2025)</a:t>
          </a:r>
        </a:p>
      </dsp:txBody>
      <dsp:txXfrm>
        <a:off x="5777324" y="426969"/>
        <a:ext cx="1312791" cy="787674"/>
      </dsp:txXfrm>
    </dsp:sp>
    <dsp:sp modelId="{927843EC-B9B3-450A-8955-B714B890A816}">
      <dsp:nvSpPr>
        <dsp:cNvPr id="0" name=""/>
        <dsp:cNvSpPr/>
      </dsp:nvSpPr>
      <dsp:spPr>
        <a:xfrm>
          <a:off x="7221394" y="426969"/>
          <a:ext cx="1312791" cy="787674"/>
        </a:xfrm>
        <a:prstGeom prst="rect">
          <a:avLst/>
        </a:prstGeom>
        <a:solidFill>
          <a:schemeClr val="accent5">
            <a:hueOff val="10052567"/>
            <a:satOff val="209"/>
            <a:lumOff val="-352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 Led a team of 12 across Software Engineers in my recent engagement</a:t>
          </a:r>
        </a:p>
      </dsp:txBody>
      <dsp:txXfrm>
        <a:off x="7221394" y="426969"/>
        <a:ext cx="1312791" cy="787674"/>
      </dsp:txXfrm>
    </dsp:sp>
    <dsp:sp modelId="{315EA7AF-A642-4F2C-B7BC-1C3DA9E51FA8}">
      <dsp:nvSpPr>
        <dsp:cNvPr id="0" name=""/>
        <dsp:cNvSpPr/>
      </dsp:nvSpPr>
      <dsp:spPr>
        <a:xfrm>
          <a:off x="723077" y="1345923"/>
          <a:ext cx="1312791" cy="787674"/>
        </a:xfrm>
        <a:prstGeom prst="rect">
          <a:avLst/>
        </a:prstGeom>
        <a:solidFill>
          <a:schemeClr val="accent5">
            <a:hueOff val="12063081"/>
            <a:satOff val="251"/>
            <a:lumOff val="-42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 Delivered 95%+ success rate in RPA automation</a:t>
          </a:r>
        </a:p>
      </dsp:txBody>
      <dsp:txXfrm>
        <a:off x="723077" y="1345923"/>
        <a:ext cx="1312791" cy="787674"/>
      </dsp:txXfrm>
    </dsp:sp>
    <dsp:sp modelId="{F120B107-7736-400E-B04E-7AFC616F2027}">
      <dsp:nvSpPr>
        <dsp:cNvPr id="0" name=""/>
        <dsp:cNvSpPr/>
      </dsp:nvSpPr>
      <dsp:spPr>
        <a:xfrm>
          <a:off x="2167147" y="1345923"/>
          <a:ext cx="1312791" cy="787674"/>
        </a:xfrm>
        <a:prstGeom prst="rect">
          <a:avLst/>
        </a:prstGeom>
        <a:solidFill>
          <a:schemeClr val="accent5">
            <a:hueOff val="14073593"/>
            <a:satOff val="293"/>
            <a:lumOff val="-4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 Drove 40% faster regression cycle through RPA process optimization</a:t>
          </a:r>
        </a:p>
      </dsp:txBody>
      <dsp:txXfrm>
        <a:off x="2167147" y="1345923"/>
        <a:ext cx="1312791" cy="787674"/>
      </dsp:txXfrm>
    </dsp:sp>
    <dsp:sp modelId="{6EA977C7-0D4D-4353-85BB-233E18167EE1}">
      <dsp:nvSpPr>
        <dsp:cNvPr id="0" name=""/>
        <dsp:cNvSpPr/>
      </dsp:nvSpPr>
      <dsp:spPr>
        <a:xfrm>
          <a:off x="3611218" y="1345923"/>
          <a:ext cx="1312791" cy="787674"/>
        </a:xfrm>
        <a:prstGeom prst="rect">
          <a:avLst/>
        </a:prstGeom>
        <a:solidFill>
          <a:schemeClr val="accent5">
            <a:hueOff val="16084107"/>
            <a:satOff val="334"/>
            <a:lumOff val="-564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 Conducted monthly OKR reviews with leadership to track team progress</a:t>
          </a:r>
        </a:p>
      </dsp:txBody>
      <dsp:txXfrm>
        <a:off x="3611218" y="1345923"/>
        <a:ext cx="1312791" cy="787674"/>
      </dsp:txXfrm>
    </dsp:sp>
    <dsp:sp modelId="{83C13BB9-BFCF-4FFA-A0BC-6C82E00A3D65}">
      <dsp:nvSpPr>
        <dsp:cNvPr id="0" name=""/>
        <dsp:cNvSpPr/>
      </dsp:nvSpPr>
      <dsp:spPr>
        <a:xfrm>
          <a:off x="5055288" y="1345923"/>
          <a:ext cx="1312791" cy="787674"/>
        </a:xfrm>
        <a:prstGeom prst="rect">
          <a:avLst/>
        </a:prstGeom>
        <a:solidFill>
          <a:schemeClr val="accent5">
            <a:hueOff val="18094620"/>
            <a:satOff val="376"/>
            <a:lumOff val="-63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dirty="0"/>
            <a:t>- Coached 10+ junior team members toward promotion readiness</a:t>
          </a:r>
        </a:p>
      </dsp:txBody>
      <dsp:txXfrm>
        <a:off x="5055288" y="1345923"/>
        <a:ext cx="1312791" cy="787674"/>
      </dsp:txXfrm>
    </dsp:sp>
    <dsp:sp modelId="{EB9E15E5-C8CC-46A9-9AFC-E7935A0479E9}">
      <dsp:nvSpPr>
        <dsp:cNvPr id="0" name=""/>
        <dsp:cNvSpPr/>
      </dsp:nvSpPr>
      <dsp:spPr>
        <a:xfrm>
          <a:off x="6499359" y="1345923"/>
          <a:ext cx="1312791" cy="787674"/>
        </a:xfrm>
        <a:prstGeom prst="rect">
          <a:avLst/>
        </a:prstGeom>
        <a:solidFill>
          <a:schemeClr val="accent5">
            <a:hueOff val="20105134"/>
            <a:satOff val="418"/>
            <a:lumOff val="-705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US" sz="1000" kern="1200"/>
            <a:t>- Presented team outcomes to AVPs and product owners quarterly</a:t>
          </a:r>
        </a:p>
      </dsp:txBody>
      <dsp:txXfrm>
        <a:off x="6499359" y="1345923"/>
        <a:ext cx="1312791" cy="78767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81758A-C7BF-47D2-9C90-32C0CC0F6471}" type="datetimeFigureOut">
              <a:rPr lang="en-US" smtClean="0"/>
              <a:t>10/16/2025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E2CEF7-9506-45E0-A395-9B5851D3F8A6}" type="slidenum">
              <a:rPr lang="en-US" smtClean="0"/>
              <a:t>‹#›</a:t>
            </a:fld>
            <a:endParaRPr lang="en-US"/>
          </a:p>
        </p:txBody>
      </p:sp>
    </p:spTree>
    <p:extLst>
      <p:ext uri="{BB962C8B-B14F-4D97-AF65-F5344CB8AC3E}">
        <p14:creationId xmlns:p14="http://schemas.microsoft.com/office/powerpoint/2010/main" val="3188170464"/>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0666DC1-CD27-4874-9484-9D06C59FE4D0}"/>
              </a:ext>
            </a:extLst>
          </p:cNvPr>
          <p:cNvSpPr/>
          <p:nvPr/>
        </p:nvSpPr>
        <p:spPr>
          <a:xfrm>
            <a:off x="0" y="0"/>
            <a:ext cx="9144000" cy="2571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 name="Title 1">
            <a:extLst>
              <a:ext uri="{FF2B5EF4-FFF2-40B4-BE49-F238E27FC236}">
                <a16:creationId xmlns:a16="http://schemas.microsoft.com/office/drawing/2014/main" id="{B777579F-F417-47C2-AC03-911CCED021DB}"/>
              </a:ext>
            </a:extLst>
          </p:cNvPr>
          <p:cNvSpPr>
            <a:spLocks noGrp="1"/>
          </p:cNvSpPr>
          <p:nvPr>
            <p:ph type="ctrTitle"/>
          </p:nvPr>
        </p:nvSpPr>
        <p:spPr>
          <a:xfrm>
            <a:off x="363415" y="335757"/>
            <a:ext cx="6298133" cy="2035969"/>
          </a:xfrm>
        </p:spPr>
        <p:txBody>
          <a:bodyPr anchor="b">
            <a:normAutofit/>
          </a:bodyPr>
          <a:lstStyle>
            <a:lvl1pPr algn="l">
              <a:defRPr sz="4050">
                <a:solidFill>
                  <a:schemeClr val="bg1"/>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643E600-28DA-4780-9E00-2E12F74FF621}"/>
              </a:ext>
            </a:extLst>
          </p:cNvPr>
          <p:cNvSpPr>
            <a:spLocks noGrp="1"/>
          </p:cNvSpPr>
          <p:nvPr>
            <p:ph type="subTitle" idx="1"/>
          </p:nvPr>
        </p:nvSpPr>
        <p:spPr>
          <a:xfrm>
            <a:off x="363415" y="2701528"/>
            <a:ext cx="6298133" cy="1845469"/>
          </a:xfrm>
        </p:spPr>
        <p:txBody>
          <a:bodyPr>
            <a:normAutofit/>
          </a:bodyPr>
          <a:lstStyle>
            <a:lvl1pPr marL="0" indent="0" algn="l">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0E6F1DC-ADFB-42C9-AB34-FCB38C8123FC}"/>
              </a:ext>
            </a:extLst>
          </p:cNvPr>
          <p:cNvSpPr>
            <a:spLocks noGrp="1"/>
          </p:cNvSpPr>
          <p:nvPr>
            <p:ph type="dt" sz="half" idx="10"/>
          </p:nvPr>
        </p:nvSpPr>
        <p:spPr/>
        <p:txBody>
          <a:bodyPr/>
          <a:lstStyle/>
          <a:p>
            <a:fld id="{92538219-6E45-4D12-B767-46F92D5844D4}" type="datetime1">
              <a:rPr lang="en-US" smtClean="0"/>
              <a:t>10/16/2025</a:t>
            </a:fld>
            <a:endParaRPr lang="en-US"/>
          </a:p>
        </p:txBody>
      </p:sp>
      <p:sp>
        <p:nvSpPr>
          <p:cNvPr id="5" name="Footer Placeholder 4">
            <a:extLst>
              <a:ext uri="{FF2B5EF4-FFF2-40B4-BE49-F238E27FC236}">
                <a16:creationId xmlns:a16="http://schemas.microsoft.com/office/drawing/2014/main" id="{EE799E6D-BBA8-4A15-94DA-DBE8A4FDE6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C803C82-8719-4FAC-94BF-2A91335FB58A}"/>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877028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68A33-CB96-4CB1-9941-753BD0824C9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3EB269-70DF-4510-A313-336226558E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1EA3CC-B2DC-4E87-826C-B885A7E62819}"/>
              </a:ext>
            </a:extLst>
          </p:cNvPr>
          <p:cNvSpPr>
            <a:spLocks noGrp="1"/>
          </p:cNvSpPr>
          <p:nvPr>
            <p:ph type="dt" sz="half" idx="10"/>
          </p:nvPr>
        </p:nvSpPr>
        <p:spPr/>
        <p:txBody>
          <a:bodyPr/>
          <a:lstStyle/>
          <a:p>
            <a:fld id="{836430B8-6059-41E5-A5DC-C07A76F5859A}" type="datetime1">
              <a:rPr lang="en-US" smtClean="0"/>
              <a:t>10/16/2025</a:t>
            </a:fld>
            <a:endParaRPr lang="en-US"/>
          </a:p>
        </p:txBody>
      </p:sp>
      <p:sp>
        <p:nvSpPr>
          <p:cNvPr id="5" name="Footer Placeholder 4">
            <a:extLst>
              <a:ext uri="{FF2B5EF4-FFF2-40B4-BE49-F238E27FC236}">
                <a16:creationId xmlns:a16="http://schemas.microsoft.com/office/drawing/2014/main" id="{7AF37F52-A7C4-4E21-A12A-02546D4775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66031F-5A79-48A7-8EDC-DDD9A9E4B9F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1493330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9188483-96C4-4E9C-AA6A-E70005461AEE}"/>
              </a:ext>
            </a:extLst>
          </p:cNvPr>
          <p:cNvSpPr/>
          <p:nvPr/>
        </p:nvSpPr>
        <p:spPr>
          <a:xfrm>
            <a:off x="6858000" y="0"/>
            <a:ext cx="2286000" cy="5141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 name="Vertical Title 1">
            <a:extLst>
              <a:ext uri="{FF2B5EF4-FFF2-40B4-BE49-F238E27FC236}">
                <a16:creationId xmlns:a16="http://schemas.microsoft.com/office/drawing/2014/main" id="{0E4FCD54-7F0B-446E-9998-93E7BD7CE74D}"/>
              </a:ext>
            </a:extLst>
          </p:cNvPr>
          <p:cNvSpPr>
            <a:spLocks noGrp="1"/>
          </p:cNvSpPr>
          <p:nvPr>
            <p:ph type="title" orient="vert"/>
          </p:nvPr>
        </p:nvSpPr>
        <p:spPr>
          <a:xfrm>
            <a:off x="7150666" y="273844"/>
            <a:ext cx="1679009" cy="4358879"/>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0766238-BBF1-4672-BC09-746C6967E5DF}"/>
              </a:ext>
            </a:extLst>
          </p:cNvPr>
          <p:cNvSpPr>
            <a:spLocks noGrp="1"/>
          </p:cNvSpPr>
          <p:nvPr>
            <p:ph type="body" orient="vert" idx="1"/>
          </p:nvPr>
        </p:nvSpPr>
        <p:spPr>
          <a:xfrm>
            <a:off x="363414" y="273844"/>
            <a:ext cx="6280547"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F8F32A5-B67B-45C1-B454-12E9FBE0C869}"/>
              </a:ext>
            </a:extLst>
          </p:cNvPr>
          <p:cNvSpPr>
            <a:spLocks noGrp="1"/>
          </p:cNvSpPr>
          <p:nvPr>
            <p:ph type="dt" sz="half" idx="10"/>
          </p:nvPr>
        </p:nvSpPr>
        <p:spPr/>
        <p:txBody>
          <a:bodyPr/>
          <a:lstStyle/>
          <a:p>
            <a:fld id="{A09D0CB7-D16E-4358-B7F4-EA4A24554592}" type="datetime1">
              <a:rPr lang="en-US" smtClean="0"/>
              <a:t>10/16/2025</a:t>
            </a:fld>
            <a:endParaRPr lang="en-US"/>
          </a:p>
        </p:txBody>
      </p:sp>
      <p:sp>
        <p:nvSpPr>
          <p:cNvPr id="5" name="Footer Placeholder 4">
            <a:extLst>
              <a:ext uri="{FF2B5EF4-FFF2-40B4-BE49-F238E27FC236}">
                <a16:creationId xmlns:a16="http://schemas.microsoft.com/office/drawing/2014/main" id="{48E91896-9441-4636-89D5-84E5932A1EDB}"/>
              </a:ext>
            </a:extLst>
          </p:cNvPr>
          <p:cNvSpPr>
            <a:spLocks noGrp="1"/>
          </p:cNvSpPr>
          <p:nvPr>
            <p:ph type="ftr" sz="quarter" idx="11"/>
          </p:nvPr>
        </p:nvSpPr>
        <p:spPr>
          <a:xfrm>
            <a:off x="2421083" y="4767263"/>
            <a:ext cx="3086100" cy="273844"/>
          </a:xfrm>
        </p:spPr>
        <p:txBody>
          <a:bodyPr/>
          <a:lstStyle/>
          <a:p>
            <a:endParaRPr lang="en-US" dirty="0"/>
          </a:p>
        </p:txBody>
      </p:sp>
      <p:sp>
        <p:nvSpPr>
          <p:cNvPr id="6" name="Slide Number Placeholder 5">
            <a:extLst>
              <a:ext uri="{FF2B5EF4-FFF2-40B4-BE49-F238E27FC236}">
                <a16:creationId xmlns:a16="http://schemas.microsoft.com/office/drawing/2014/main" id="{88937DFE-7F48-4EB0-83BC-A93F342D2618}"/>
              </a:ext>
            </a:extLst>
          </p:cNvPr>
          <p:cNvSpPr>
            <a:spLocks noGrp="1"/>
          </p:cNvSpPr>
          <p:nvPr>
            <p:ph type="sldNum" sz="quarter" idx="12"/>
          </p:nvPr>
        </p:nvSpPr>
        <p:spPr/>
        <p:txBody>
          <a:bodyPr/>
          <a:lstStyle>
            <a:lvl1pPr>
              <a:defRPr>
                <a:solidFill>
                  <a:schemeClr val="bg1">
                    <a:alpha val="80000"/>
                  </a:schemeClr>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2368249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9CF16-986E-4D90-AA40-CDB46E23320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A6F14DA-A783-43BC-8F15-95408B89DE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58C48B6-C394-452A-94D9-D4802755D841}"/>
              </a:ext>
            </a:extLst>
          </p:cNvPr>
          <p:cNvSpPr>
            <a:spLocks noGrp="1"/>
          </p:cNvSpPr>
          <p:nvPr>
            <p:ph type="dt" sz="half" idx="10"/>
          </p:nvPr>
        </p:nvSpPr>
        <p:spPr/>
        <p:txBody>
          <a:bodyPr/>
          <a:lstStyle/>
          <a:p>
            <a:fld id="{8BB296A2-D8F0-4E17-BFD0-A6C902250D59}" type="datetime1">
              <a:rPr lang="en-US" smtClean="0"/>
              <a:t>10/16/2025</a:t>
            </a:fld>
            <a:endParaRPr lang="en-US"/>
          </a:p>
        </p:txBody>
      </p:sp>
      <p:sp>
        <p:nvSpPr>
          <p:cNvPr id="5" name="Footer Placeholder 4">
            <a:extLst>
              <a:ext uri="{FF2B5EF4-FFF2-40B4-BE49-F238E27FC236}">
                <a16:creationId xmlns:a16="http://schemas.microsoft.com/office/drawing/2014/main" id="{43858A8A-3DD0-41C8-9F48-F4309FA195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706C92-7C02-4D34-B3E5-D549A7A36BD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709989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266F9FA-E6B8-4CFC-B3F1-0C075546EE33}"/>
              </a:ext>
            </a:extLst>
          </p:cNvPr>
          <p:cNvSpPr/>
          <p:nvPr/>
        </p:nvSpPr>
        <p:spPr>
          <a:xfrm>
            <a:off x="0" y="0"/>
            <a:ext cx="9144000" cy="2571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 name="Title 1">
            <a:extLst>
              <a:ext uri="{FF2B5EF4-FFF2-40B4-BE49-F238E27FC236}">
                <a16:creationId xmlns:a16="http://schemas.microsoft.com/office/drawing/2014/main" id="{3F16F270-B2AA-4935-885F-5924B1F63A3E}"/>
              </a:ext>
            </a:extLst>
          </p:cNvPr>
          <p:cNvSpPr>
            <a:spLocks noGrp="1"/>
          </p:cNvSpPr>
          <p:nvPr>
            <p:ph type="title"/>
          </p:nvPr>
        </p:nvSpPr>
        <p:spPr>
          <a:xfrm>
            <a:off x="363414" y="342901"/>
            <a:ext cx="8147174" cy="2043113"/>
          </a:xfrm>
        </p:spPr>
        <p:txBody>
          <a:bodyPr anchor="b">
            <a:normAutofit/>
          </a:bodyPr>
          <a:lstStyle>
            <a:lvl1pPr>
              <a:defRPr sz="405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22658E-3D87-4D5A-A602-847153CC4845}"/>
              </a:ext>
            </a:extLst>
          </p:cNvPr>
          <p:cNvSpPr>
            <a:spLocks noGrp="1"/>
          </p:cNvSpPr>
          <p:nvPr>
            <p:ph type="body" idx="1"/>
          </p:nvPr>
        </p:nvSpPr>
        <p:spPr>
          <a:xfrm>
            <a:off x="363414" y="2771776"/>
            <a:ext cx="8147174" cy="1795463"/>
          </a:xfrm>
        </p:spPr>
        <p:txBody>
          <a:bodyPr>
            <a:normAutofit/>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FAB1D84-A229-45B1-BD42-0DC0CE9F8DE9}"/>
              </a:ext>
            </a:extLst>
          </p:cNvPr>
          <p:cNvSpPr>
            <a:spLocks noGrp="1"/>
          </p:cNvSpPr>
          <p:nvPr>
            <p:ph type="dt" sz="half" idx="10"/>
          </p:nvPr>
        </p:nvSpPr>
        <p:spPr/>
        <p:txBody>
          <a:bodyPr/>
          <a:lstStyle/>
          <a:p>
            <a:fld id="{D9108C9C-1ACB-4C84-A002-C7E0E45B937A}" type="datetime1">
              <a:rPr lang="en-US" smtClean="0"/>
              <a:t>10/16/2025</a:t>
            </a:fld>
            <a:endParaRPr lang="en-US"/>
          </a:p>
        </p:txBody>
      </p:sp>
      <p:sp>
        <p:nvSpPr>
          <p:cNvPr id="5" name="Footer Placeholder 4">
            <a:extLst>
              <a:ext uri="{FF2B5EF4-FFF2-40B4-BE49-F238E27FC236}">
                <a16:creationId xmlns:a16="http://schemas.microsoft.com/office/drawing/2014/main" id="{2664EEF4-D461-49D7-8F24-8BFE2444B6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44055A-7488-4646-9E88-692036EA22DE}"/>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070720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F1F74-ED26-4F8B-BF51-3533D8404E5A}"/>
              </a:ext>
            </a:extLst>
          </p:cNvPr>
          <p:cNvSpPr>
            <a:spLocks noGrp="1"/>
          </p:cNvSpPr>
          <p:nvPr>
            <p:ph type="title"/>
          </p:nvPr>
        </p:nvSpPr>
        <p:spPr>
          <a:xfrm>
            <a:off x="363414" y="274320"/>
            <a:ext cx="8448402" cy="1265635"/>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F201D2D7-7F18-43E0-9B2E-3FCD83CC83BC}"/>
              </a:ext>
            </a:extLst>
          </p:cNvPr>
          <p:cNvSpPr>
            <a:spLocks noGrp="1"/>
          </p:cNvSpPr>
          <p:nvPr>
            <p:ph sz="half" idx="1"/>
          </p:nvPr>
        </p:nvSpPr>
        <p:spPr>
          <a:xfrm>
            <a:off x="363415" y="1914525"/>
            <a:ext cx="3992777" cy="27181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8FCBBB66-EB7D-4F8C-9C78-1D1C88846469}"/>
              </a:ext>
            </a:extLst>
          </p:cNvPr>
          <p:cNvSpPr>
            <a:spLocks noGrp="1"/>
          </p:cNvSpPr>
          <p:nvPr>
            <p:ph sz="half" idx="2"/>
          </p:nvPr>
        </p:nvSpPr>
        <p:spPr>
          <a:xfrm>
            <a:off x="4702622" y="1914525"/>
            <a:ext cx="3992777" cy="27181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47A684E6-393D-4587-AA45-E6734FB47AEC}"/>
              </a:ext>
            </a:extLst>
          </p:cNvPr>
          <p:cNvSpPr>
            <a:spLocks noGrp="1"/>
          </p:cNvSpPr>
          <p:nvPr>
            <p:ph type="dt" sz="half" idx="10"/>
          </p:nvPr>
        </p:nvSpPr>
        <p:spPr/>
        <p:txBody>
          <a:bodyPr/>
          <a:lstStyle/>
          <a:p>
            <a:fld id="{F49AF2A5-B297-4977-9E5B-4D3050E23689}" type="datetime1">
              <a:rPr lang="en-US" smtClean="0"/>
              <a:t>10/16/2025</a:t>
            </a:fld>
            <a:endParaRPr lang="en-US"/>
          </a:p>
        </p:txBody>
      </p:sp>
      <p:sp>
        <p:nvSpPr>
          <p:cNvPr id="6" name="Footer Placeholder 5">
            <a:extLst>
              <a:ext uri="{FF2B5EF4-FFF2-40B4-BE49-F238E27FC236}">
                <a16:creationId xmlns:a16="http://schemas.microsoft.com/office/drawing/2014/main" id="{0A1D8EE0-0333-4ABC-AE18-10DD5071CF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452369-A8F0-4709-8372-B420A67DB7C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111355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91592-4621-4D72-BC2D-F2C439F81B81}"/>
              </a:ext>
            </a:extLst>
          </p:cNvPr>
          <p:cNvSpPr>
            <a:spLocks noGrp="1"/>
          </p:cNvSpPr>
          <p:nvPr>
            <p:ph type="title"/>
          </p:nvPr>
        </p:nvSpPr>
        <p:spPr>
          <a:xfrm>
            <a:off x="363414" y="274319"/>
            <a:ext cx="8153127" cy="126873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823F5-0A90-4666-BE88-2BE0D0A61603}"/>
              </a:ext>
            </a:extLst>
          </p:cNvPr>
          <p:cNvSpPr>
            <a:spLocks noGrp="1"/>
          </p:cNvSpPr>
          <p:nvPr>
            <p:ph type="body" idx="1"/>
          </p:nvPr>
        </p:nvSpPr>
        <p:spPr>
          <a:xfrm>
            <a:off x="363414" y="1827355"/>
            <a:ext cx="3999020" cy="617934"/>
          </a:xfrm>
        </p:spPr>
        <p:txBody>
          <a:bodyPr anchor="b"/>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B2EC6A7C-6260-463D-B3FD-71A07ACD0669}"/>
              </a:ext>
            </a:extLst>
          </p:cNvPr>
          <p:cNvSpPr>
            <a:spLocks noGrp="1"/>
          </p:cNvSpPr>
          <p:nvPr>
            <p:ph sz="half" idx="2"/>
          </p:nvPr>
        </p:nvSpPr>
        <p:spPr>
          <a:xfrm>
            <a:off x="363414" y="2556789"/>
            <a:ext cx="3999020" cy="20854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7BF2AF8D-90ED-4512-9423-C91BF73A99B2}"/>
              </a:ext>
            </a:extLst>
          </p:cNvPr>
          <p:cNvSpPr>
            <a:spLocks noGrp="1"/>
          </p:cNvSpPr>
          <p:nvPr>
            <p:ph type="body" sz="quarter" idx="3"/>
          </p:nvPr>
        </p:nvSpPr>
        <p:spPr>
          <a:xfrm>
            <a:off x="4702622" y="1827355"/>
            <a:ext cx="4018714" cy="617934"/>
          </a:xfrm>
        </p:spPr>
        <p:txBody>
          <a:bodyPr anchor="b"/>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BED838EA-E20D-4CC3-83C2-AFE0DE9F7376}"/>
              </a:ext>
            </a:extLst>
          </p:cNvPr>
          <p:cNvSpPr>
            <a:spLocks noGrp="1"/>
          </p:cNvSpPr>
          <p:nvPr>
            <p:ph sz="quarter" idx="4"/>
          </p:nvPr>
        </p:nvSpPr>
        <p:spPr>
          <a:xfrm>
            <a:off x="4702622" y="2556789"/>
            <a:ext cx="4018714" cy="208545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3603F8A-08E1-4160-9B7E-E0CA4BF8EC3C}"/>
              </a:ext>
            </a:extLst>
          </p:cNvPr>
          <p:cNvSpPr>
            <a:spLocks noGrp="1"/>
          </p:cNvSpPr>
          <p:nvPr>
            <p:ph type="dt" sz="half" idx="10"/>
          </p:nvPr>
        </p:nvSpPr>
        <p:spPr/>
        <p:txBody>
          <a:bodyPr/>
          <a:lstStyle/>
          <a:p>
            <a:fld id="{70127434-4794-409A-9547-04789BA47588}" type="datetime1">
              <a:rPr lang="en-US" smtClean="0"/>
              <a:t>10/16/2025</a:t>
            </a:fld>
            <a:endParaRPr lang="en-US"/>
          </a:p>
        </p:txBody>
      </p:sp>
      <p:sp>
        <p:nvSpPr>
          <p:cNvPr id="8" name="Footer Placeholder 7">
            <a:extLst>
              <a:ext uri="{FF2B5EF4-FFF2-40B4-BE49-F238E27FC236}">
                <a16:creationId xmlns:a16="http://schemas.microsoft.com/office/drawing/2014/main" id="{118291AB-3C5C-4BE1-9E50-02F4893363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A596E64-CD6C-4CF7-8624-FA4AE9760EEB}"/>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6461812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562B3-06A0-4F2F-96EC-A062DAE2FE7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8FC0095-49F0-4A83-AE8C-9D13E15C2BD8}"/>
              </a:ext>
            </a:extLst>
          </p:cNvPr>
          <p:cNvSpPr>
            <a:spLocks noGrp="1"/>
          </p:cNvSpPr>
          <p:nvPr>
            <p:ph type="dt" sz="half" idx="10"/>
          </p:nvPr>
        </p:nvSpPr>
        <p:spPr/>
        <p:txBody>
          <a:bodyPr/>
          <a:lstStyle/>
          <a:p>
            <a:fld id="{85658635-357A-4E3D-B824-A5CEFDB8449C}" type="datetime1">
              <a:rPr lang="en-US" smtClean="0"/>
              <a:t>10/16/2025</a:t>
            </a:fld>
            <a:endParaRPr lang="en-US"/>
          </a:p>
        </p:txBody>
      </p:sp>
      <p:sp>
        <p:nvSpPr>
          <p:cNvPr id="4" name="Footer Placeholder 3">
            <a:extLst>
              <a:ext uri="{FF2B5EF4-FFF2-40B4-BE49-F238E27FC236}">
                <a16:creationId xmlns:a16="http://schemas.microsoft.com/office/drawing/2014/main" id="{61824898-D4EA-497A-8FC8-43E0D0213B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4821F6-2C08-450C-A18C-702D7384292F}"/>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986999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FFE119-5FCA-4D9C-9C07-1B81A0BF3BFF}"/>
              </a:ext>
            </a:extLst>
          </p:cNvPr>
          <p:cNvSpPr>
            <a:spLocks noGrp="1"/>
          </p:cNvSpPr>
          <p:nvPr>
            <p:ph type="dt" sz="half" idx="10"/>
          </p:nvPr>
        </p:nvSpPr>
        <p:spPr/>
        <p:txBody>
          <a:bodyPr/>
          <a:lstStyle/>
          <a:p>
            <a:fld id="{7E86FF77-2719-4AD0-8740-0B90FF5D1EFB}" type="datetime1">
              <a:rPr lang="en-US" smtClean="0"/>
              <a:t>10/16/2025</a:t>
            </a:fld>
            <a:endParaRPr lang="en-US"/>
          </a:p>
        </p:txBody>
      </p:sp>
      <p:sp>
        <p:nvSpPr>
          <p:cNvPr id="3" name="Footer Placeholder 2">
            <a:extLst>
              <a:ext uri="{FF2B5EF4-FFF2-40B4-BE49-F238E27FC236}">
                <a16:creationId xmlns:a16="http://schemas.microsoft.com/office/drawing/2014/main" id="{2A2C5995-6284-4D7F-AB1C-CA8FE63A786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1E4B0D-9C21-48D0-9438-C473706814B3}"/>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635449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90AF76DA-8F95-47D9-9EB6-B1EC93437387}"/>
              </a:ext>
            </a:extLst>
          </p:cNvPr>
          <p:cNvGrpSpPr/>
          <p:nvPr/>
        </p:nvGrpSpPr>
        <p:grpSpPr>
          <a:xfrm>
            <a:off x="1" y="0"/>
            <a:ext cx="4571999" cy="5143502"/>
            <a:chOff x="1" y="4563942"/>
            <a:chExt cx="12192005" cy="2294060"/>
          </a:xfrm>
        </p:grpSpPr>
        <p:sp>
          <p:nvSpPr>
            <p:cNvPr id="28" name="Rectangle 27">
              <a:extLst>
                <a:ext uri="{FF2B5EF4-FFF2-40B4-BE49-F238E27FC236}">
                  <a16:creationId xmlns:a16="http://schemas.microsoft.com/office/drawing/2014/main" id="{31355B14-077B-4BA1-962D-6E97D93FFCCC}"/>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9" name="Rectangle 28">
              <a:extLst>
                <a:ext uri="{FF2B5EF4-FFF2-40B4-BE49-F238E27FC236}">
                  <a16:creationId xmlns:a16="http://schemas.microsoft.com/office/drawing/2014/main" id="{7230B99F-AC6F-4973-A35E-16C87C38711D}"/>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sp>
        <p:nvSpPr>
          <p:cNvPr id="25" name="Rectangle 24">
            <a:extLst>
              <a:ext uri="{FF2B5EF4-FFF2-40B4-BE49-F238E27FC236}">
                <a16:creationId xmlns:a16="http://schemas.microsoft.com/office/drawing/2014/main" id="{58E41614-9483-47F8-A429-FB0D1C5AA89A}"/>
              </a:ext>
            </a:extLst>
          </p:cNvPr>
          <p:cNvSpPr/>
          <p:nvPr/>
        </p:nvSpPr>
        <p:spPr>
          <a:xfrm>
            <a:off x="1" y="0"/>
            <a:ext cx="4571999" cy="171835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 name="Title 1">
            <a:extLst>
              <a:ext uri="{FF2B5EF4-FFF2-40B4-BE49-F238E27FC236}">
                <a16:creationId xmlns:a16="http://schemas.microsoft.com/office/drawing/2014/main" id="{E6B5E91C-3C4F-40A2-BCC6-918D3BEDD24B}"/>
              </a:ext>
            </a:extLst>
          </p:cNvPr>
          <p:cNvSpPr>
            <a:spLocks noGrp="1"/>
          </p:cNvSpPr>
          <p:nvPr>
            <p:ph type="title"/>
          </p:nvPr>
        </p:nvSpPr>
        <p:spPr>
          <a:xfrm>
            <a:off x="363414" y="342900"/>
            <a:ext cx="3965426" cy="1200150"/>
          </a:xfrm>
        </p:spPr>
        <p:txBody>
          <a:bodyPr anchor="b">
            <a:normAutofit/>
          </a:bodyPr>
          <a:lstStyle>
            <a:lvl1pPr>
              <a:defRPr sz="27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330F113-1C61-4F74-BD5B-727668BBEAFC}"/>
              </a:ext>
            </a:extLst>
          </p:cNvPr>
          <p:cNvSpPr>
            <a:spLocks noGrp="1"/>
          </p:cNvSpPr>
          <p:nvPr>
            <p:ph idx="1"/>
          </p:nvPr>
        </p:nvSpPr>
        <p:spPr>
          <a:xfrm>
            <a:off x="4702621" y="342901"/>
            <a:ext cx="3813920" cy="4052888"/>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410EB228-A180-4DF6-9D5B-2CF86B6B9BB0}"/>
              </a:ext>
            </a:extLst>
          </p:cNvPr>
          <p:cNvSpPr>
            <a:spLocks noGrp="1"/>
          </p:cNvSpPr>
          <p:nvPr>
            <p:ph type="body" sz="half" idx="2"/>
          </p:nvPr>
        </p:nvSpPr>
        <p:spPr>
          <a:xfrm>
            <a:off x="363414" y="1885950"/>
            <a:ext cx="3965426" cy="2515791"/>
          </a:xfrm>
        </p:spPr>
        <p:txBody>
          <a:bodyPr>
            <a:normAutofit/>
          </a:bodyPr>
          <a:lstStyle>
            <a:lvl1pPr marL="0" indent="0">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EA913719-D65D-4BAE-97B7-FAE8F39982EF}"/>
              </a:ext>
            </a:extLst>
          </p:cNvPr>
          <p:cNvSpPr>
            <a:spLocks noGrp="1"/>
          </p:cNvSpPr>
          <p:nvPr>
            <p:ph type="dt" sz="half" idx="10"/>
          </p:nvPr>
        </p:nvSpPr>
        <p:spPr/>
        <p:txBody>
          <a:bodyPr/>
          <a:lstStyle/>
          <a:p>
            <a:fld id="{6E441C83-1089-48B9-8B65-293D4C236D35}" type="datetime1">
              <a:rPr lang="en-US" smtClean="0"/>
              <a:t>10/16/2025</a:t>
            </a:fld>
            <a:endParaRPr lang="en-US"/>
          </a:p>
        </p:txBody>
      </p:sp>
      <p:sp>
        <p:nvSpPr>
          <p:cNvPr id="6" name="Footer Placeholder 5">
            <a:extLst>
              <a:ext uri="{FF2B5EF4-FFF2-40B4-BE49-F238E27FC236}">
                <a16:creationId xmlns:a16="http://schemas.microsoft.com/office/drawing/2014/main" id="{F747F5BB-DC3C-45D1-A0D2-05168FECA2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344BA3-19DB-4072-9A2C-08C92361AF9C}"/>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876266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B0A6909D-DC0B-4221-8140-21E981D896AF}"/>
              </a:ext>
            </a:extLst>
          </p:cNvPr>
          <p:cNvGrpSpPr/>
          <p:nvPr/>
        </p:nvGrpSpPr>
        <p:grpSpPr>
          <a:xfrm>
            <a:off x="1" y="0"/>
            <a:ext cx="4571999" cy="5143502"/>
            <a:chOff x="1" y="4563942"/>
            <a:chExt cx="12192005" cy="2294060"/>
          </a:xfrm>
        </p:grpSpPr>
        <p:sp>
          <p:nvSpPr>
            <p:cNvPr id="9" name="Rectangle 8">
              <a:extLst>
                <a:ext uri="{FF2B5EF4-FFF2-40B4-BE49-F238E27FC236}">
                  <a16:creationId xmlns:a16="http://schemas.microsoft.com/office/drawing/2014/main" id="{53D581C2-F39E-4958-A3F3-BB65AB1C5E66}"/>
                </a:ext>
              </a:extLst>
            </p:cNvPr>
            <p:cNvSpPr/>
            <p:nvPr/>
          </p:nvSpPr>
          <p:spPr>
            <a:xfrm>
              <a:off x="10" y="4563942"/>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0" name="Rectangle 9">
              <a:extLst>
                <a:ext uri="{FF2B5EF4-FFF2-40B4-BE49-F238E27FC236}">
                  <a16:creationId xmlns:a16="http://schemas.microsoft.com/office/drawing/2014/main" id="{7FD77040-27EF-4D2C-8D34-32337B0C8544}"/>
                </a:ext>
              </a:extLst>
            </p:cNvPr>
            <p:cNvSpPr/>
            <p:nvPr/>
          </p:nvSpPr>
          <p:spPr>
            <a:xfrm>
              <a:off x="1" y="4563942"/>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sp>
        <p:nvSpPr>
          <p:cNvPr id="11" name="Rectangle 10">
            <a:extLst>
              <a:ext uri="{FF2B5EF4-FFF2-40B4-BE49-F238E27FC236}">
                <a16:creationId xmlns:a16="http://schemas.microsoft.com/office/drawing/2014/main" id="{E1A26D20-69F8-4BBC-98C0-BEB470AB8284}"/>
              </a:ext>
            </a:extLst>
          </p:cNvPr>
          <p:cNvSpPr/>
          <p:nvPr/>
        </p:nvSpPr>
        <p:spPr>
          <a:xfrm>
            <a:off x="1" y="0"/>
            <a:ext cx="4571999" cy="171835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 name="Title 1">
            <a:extLst>
              <a:ext uri="{FF2B5EF4-FFF2-40B4-BE49-F238E27FC236}">
                <a16:creationId xmlns:a16="http://schemas.microsoft.com/office/drawing/2014/main" id="{F547B6BC-4B2A-4001-9634-47473F82701E}"/>
              </a:ext>
            </a:extLst>
          </p:cNvPr>
          <p:cNvSpPr>
            <a:spLocks noGrp="1"/>
          </p:cNvSpPr>
          <p:nvPr>
            <p:ph type="title"/>
          </p:nvPr>
        </p:nvSpPr>
        <p:spPr>
          <a:xfrm>
            <a:off x="363415" y="342900"/>
            <a:ext cx="3908639" cy="1200150"/>
          </a:xfrm>
        </p:spPr>
        <p:txBody>
          <a:bodyPr anchor="b">
            <a:normAutofit/>
          </a:bodyPr>
          <a:lstStyle>
            <a:lvl1pPr>
              <a:defRPr sz="27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0497D074-2CCB-4AB8-A7A0-7847D3C1EF8A}"/>
              </a:ext>
            </a:extLst>
          </p:cNvPr>
          <p:cNvSpPr>
            <a:spLocks noGrp="1"/>
          </p:cNvSpPr>
          <p:nvPr>
            <p:ph type="pic" idx="1"/>
          </p:nvPr>
        </p:nvSpPr>
        <p:spPr>
          <a:xfrm>
            <a:off x="4702621" y="342901"/>
            <a:ext cx="3813920" cy="405288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51FB94BD-D906-4213-9F31-1BE17A86F926}"/>
              </a:ext>
            </a:extLst>
          </p:cNvPr>
          <p:cNvSpPr>
            <a:spLocks noGrp="1"/>
          </p:cNvSpPr>
          <p:nvPr>
            <p:ph type="body" sz="half" idx="2"/>
          </p:nvPr>
        </p:nvSpPr>
        <p:spPr>
          <a:xfrm>
            <a:off x="363415" y="1885950"/>
            <a:ext cx="3908639" cy="2515791"/>
          </a:xfrm>
        </p:spPr>
        <p:txBody>
          <a:bodyPr>
            <a:normAutofit/>
          </a:bodyPr>
          <a:lstStyle>
            <a:lvl1pPr marL="0" indent="0">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BC1B8431-70CB-4E9F-8A49-CDFF18554212}"/>
              </a:ext>
            </a:extLst>
          </p:cNvPr>
          <p:cNvSpPr>
            <a:spLocks noGrp="1"/>
          </p:cNvSpPr>
          <p:nvPr>
            <p:ph type="dt" sz="half" idx="10"/>
          </p:nvPr>
        </p:nvSpPr>
        <p:spPr/>
        <p:txBody>
          <a:bodyPr/>
          <a:lstStyle/>
          <a:p>
            <a:fld id="{D162FE45-CC1E-47DB-8B82-6CF0636FBDB8}" type="datetime1">
              <a:rPr lang="en-US" smtClean="0"/>
              <a:t>10/16/2025</a:t>
            </a:fld>
            <a:endParaRPr lang="en-US"/>
          </a:p>
        </p:txBody>
      </p:sp>
      <p:sp>
        <p:nvSpPr>
          <p:cNvPr id="6" name="Footer Placeholder 5">
            <a:extLst>
              <a:ext uri="{FF2B5EF4-FFF2-40B4-BE49-F238E27FC236}">
                <a16:creationId xmlns:a16="http://schemas.microsoft.com/office/drawing/2014/main" id="{ADD2F293-170E-410E-88BF-187A63C5E0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ED93A2-588D-43B5-B6FA-0B7892E6E138}"/>
              </a:ext>
            </a:extLst>
          </p:cNvPr>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4925864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A26A151-13BF-4305-A6DC-9DC7C9877195}"/>
              </a:ext>
            </a:extLst>
          </p:cNvPr>
          <p:cNvSpPr/>
          <p:nvPr/>
        </p:nvSpPr>
        <p:spPr>
          <a:xfrm>
            <a:off x="0" y="0"/>
            <a:ext cx="9144000" cy="171835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 name="Title Placeholder 1">
            <a:extLst>
              <a:ext uri="{FF2B5EF4-FFF2-40B4-BE49-F238E27FC236}">
                <a16:creationId xmlns:a16="http://schemas.microsoft.com/office/drawing/2014/main" id="{3DEE6AE3-3BCC-4B3B-AC4E-60F91014449A}"/>
              </a:ext>
            </a:extLst>
          </p:cNvPr>
          <p:cNvSpPr>
            <a:spLocks noGrp="1"/>
          </p:cNvSpPr>
          <p:nvPr>
            <p:ph type="title"/>
          </p:nvPr>
        </p:nvSpPr>
        <p:spPr>
          <a:xfrm>
            <a:off x="363414" y="273844"/>
            <a:ext cx="8151936" cy="1265635"/>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4CB514A-E7EA-41A8-ADBA-85CA1DF6D349}"/>
              </a:ext>
            </a:extLst>
          </p:cNvPr>
          <p:cNvSpPr>
            <a:spLocks noGrp="1"/>
          </p:cNvSpPr>
          <p:nvPr>
            <p:ph type="body" idx="1"/>
          </p:nvPr>
        </p:nvSpPr>
        <p:spPr>
          <a:xfrm>
            <a:off x="363414" y="1932384"/>
            <a:ext cx="8151936" cy="2700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19CB0BD-D6E3-4B3D-BCBB-6FECA5D6323C}"/>
              </a:ext>
            </a:extLst>
          </p:cNvPr>
          <p:cNvSpPr>
            <a:spLocks noGrp="1"/>
          </p:cNvSpPr>
          <p:nvPr>
            <p:ph type="dt" sz="half" idx="2"/>
          </p:nvPr>
        </p:nvSpPr>
        <p:spPr>
          <a:xfrm>
            <a:off x="109666" y="4767906"/>
            <a:ext cx="2057400" cy="273844"/>
          </a:xfrm>
          <a:prstGeom prst="rect">
            <a:avLst/>
          </a:prstGeom>
        </p:spPr>
        <p:txBody>
          <a:bodyPr vert="horz" lIns="91440" tIns="45720" rIns="91440" bIns="45720" rtlCol="0" anchor="ctr"/>
          <a:lstStyle>
            <a:lvl1pPr algn="l">
              <a:defRPr sz="675">
                <a:solidFill>
                  <a:schemeClr val="tx1">
                    <a:tint val="75000"/>
                  </a:schemeClr>
                </a:solidFill>
              </a:defRPr>
            </a:lvl1pPr>
          </a:lstStyle>
          <a:p>
            <a:fld id="{51FC8E16-3C03-4238-9C6F-B34F3D10F77E}" type="datetime1">
              <a:rPr lang="en-US" smtClean="0"/>
              <a:t>10/16/2025</a:t>
            </a:fld>
            <a:endParaRPr lang="en-US" dirty="0"/>
          </a:p>
        </p:txBody>
      </p:sp>
      <p:sp>
        <p:nvSpPr>
          <p:cNvPr id="5" name="Footer Placeholder 4">
            <a:extLst>
              <a:ext uri="{FF2B5EF4-FFF2-40B4-BE49-F238E27FC236}">
                <a16:creationId xmlns:a16="http://schemas.microsoft.com/office/drawing/2014/main" id="{A84147F7-B466-4892-BE27-876F947515C8}"/>
              </a:ext>
            </a:extLst>
          </p:cNvPr>
          <p:cNvSpPr>
            <a:spLocks noGrp="1"/>
          </p:cNvSpPr>
          <p:nvPr>
            <p:ph type="ftr" sz="quarter" idx="3"/>
          </p:nvPr>
        </p:nvSpPr>
        <p:spPr>
          <a:xfrm>
            <a:off x="4702622" y="4767263"/>
            <a:ext cx="3086100" cy="273844"/>
          </a:xfrm>
          <a:prstGeom prst="rect">
            <a:avLst/>
          </a:prstGeom>
        </p:spPr>
        <p:txBody>
          <a:bodyPr vert="horz" lIns="91440" tIns="45720" rIns="91440" bIns="45720" rtlCol="0" anchor="ctr"/>
          <a:lstStyle>
            <a:lvl1pPr algn="l">
              <a:defRPr sz="675">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64B4FE0-65CC-4435-A6AF-150E52F35BB8}"/>
              </a:ext>
            </a:extLst>
          </p:cNvPr>
          <p:cNvSpPr>
            <a:spLocks noGrp="1"/>
          </p:cNvSpPr>
          <p:nvPr>
            <p:ph type="sldNum" sz="quarter" idx="4"/>
          </p:nvPr>
        </p:nvSpPr>
        <p:spPr>
          <a:xfrm>
            <a:off x="8073737" y="4767263"/>
            <a:ext cx="960597" cy="273844"/>
          </a:xfrm>
          <a:prstGeom prst="rect">
            <a:avLst/>
          </a:prstGeom>
        </p:spPr>
        <p:txBody>
          <a:bodyPr vert="horz" lIns="91440" tIns="45720" rIns="91440" bIns="45720" rtlCol="0" anchor="ctr"/>
          <a:lstStyle>
            <a:lvl1pPr algn="r">
              <a:defRPr sz="675">
                <a:solidFill>
                  <a:schemeClr val="tx1">
                    <a:tint val="75000"/>
                  </a:schemeClr>
                </a:solidFill>
              </a:defRPr>
            </a:lvl1pPr>
          </a:lstStyle>
          <a:p>
            <a:fld id="{1F646F3F-274D-499B-ABBE-824EB4ABDC3D}" type="slidenum">
              <a:rPr lang="en-US" smtClean="0"/>
              <a:pPr/>
              <a:t>‹#›</a:t>
            </a:fld>
            <a:endParaRPr lang="en-US" dirty="0"/>
          </a:p>
        </p:txBody>
      </p:sp>
      <p:sp>
        <p:nvSpPr>
          <p:cNvPr id="8" name="TextBox 7">
            <a:extLst>
              <a:ext uri="{FF2B5EF4-FFF2-40B4-BE49-F238E27FC236}">
                <a16:creationId xmlns:a16="http://schemas.microsoft.com/office/drawing/2014/main" id="{C03A3CD9-33E2-B9DB-28C5-8DB239A8550E}"/>
              </a:ext>
            </a:extLst>
          </p:cNvPr>
          <p:cNvSpPr txBox="1"/>
          <p:nvPr userDrawn="1">
            <p:extLst>
              <p:ext uri="{1162E1C5-73C7-4A58-AE30-91384D911F3F}">
                <p184:classification xmlns:p184="http://schemas.microsoft.com/office/powerpoint/2018/4/main" val="ftr"/>
              </p:ext>
            </p:extLst>
          </p:nvPr>
        </p:nvSpPr>
        <p:spPr>
          <a:xfrm>
            <a:off x="142875" y="4886325"/>
            <a:ext cx="325041" cy="115416"/>
          </a:xfrm>
          <a:prstGeom prst="rect">
            <a:avLst/>
          </a:prstGeom>
        </p:spPr>
        <p:txBody>
          <a:bodyPr horzOverflow="overflow" lIns="0" tIns="0" rIns="0" bIns="0">
            <a:spAutoFit/>
          </a:bodyPr>
          <a:lstStyle/>
          <a:p>
            <a:pPr algn="l"/>
            <a:r>
              <a:rPr lang="en-US" sz="750">
                <a:solidFill>
                  <a:srgbClr val="000000"/>
                </a:solidFill>
                <a:latin typeface="Calibri" panose="020F0502020204030204" pitchFamily="34" charset="0"/>
                <a:cs typeface="Calibri" panose="020F0502020204030204" pitchFamily="34" charset="0"/>
              </a:rPr>
              <a:t>Internal</a:t>
            </a:r>
          </a:p>
        </p:txBody>
      </p:sp>
    </p:spTree>
    <p:extLst>
      <p:ext uri="{BB962C8B-B14F-4D97-AF65-F5344CB8AC3E}">
        <p14:creationId xmlns:p14="http://schemas.microsoft.com/office/powerpoint/2010/main" val="316654441"/>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05" r:id="rId6"/>
    <p:sldLayoutId id="2147483701" r:id="rId7"/>
    <p:sldLayoutId id="2147483702" r:id="rId8"/>
    <p:sldLayoutId id="2147483703" r:id="rId9"/>
    <p:sldLayoutId id="2147483704" r:id="rId10"/>
    <p:sldLayoutId id="2147483706" r:id="rId11"/>
  </p:sldLayoutIdLst>
  <p:hf sldNum="0" hdr="0" ftr="0" dt="0"/>
  <p:txStyles>
    <p:titleStyle>
      <a:lvl1pPr algn="l" defTabSz="685800" rtl="0" eaLnBrk="1" latinLnBrk="0" hangingPunct="1">
        <a:lnSpc>
          <a:spcPct val="100000"/>
        </a:lnSpc>
        <a:spcBef>
          <a:spcPct val="0"/>
        </a:spcBef>
        <a:buNone/>
        <a:defRPr sz="4050" kern="1200">
          <a:solidFill>
            <a:schemeClr val="bg1"/>
          </a:solidFill>
          <a:latin typeface="+mj-lt"/>
          <a:ea typeface="+mj-ea"/>
          <a:cs typeface="+mj-cs"/>
        </a:defRPr>
      </a:lvl1pPr>
    </p:titleStyle>
    <p:bodyStyle>
      <a:lvl1pPr marL="0" indent="0" algn="l" defTabSz="685800" rtl="0" eaLnBrk="1" latinLnBrk="0" hangingPunct="1">
        <a:lnSpc>
          <a:spcPct val="120000"/>
        </a:lnSpc>
        <a:spcBef>
          <a:spcPts val="750"/>
        </a:spcBef>
        <a:buFont typeface="Arial" panose="020B0604020202020204" pitchFamily="34" charset="0"/>
        <a:buNone/>
        <a:defRPr sz="1500" kern="1200">
          <a:solidFill>
            <a:schemeClr val="tx1"/>
          </a:solidFill>
          <a:latin typeface="+mn-lt"/>
          <a:ea typeface="+mn-ea"/>
          <a:cs typeface="+mn-cs"/>
        </a:defRPr>
      </a:lvl1pPr>
      <a:lvl2pPr marL="171450" indent="0" algn="l" defTabSz="685800" rtl="0" eaLnBrk="1" latinLnBrk="0" hangingPunct="1">
        <a:lnSpc>
          <a:spcPct val="120000"/>
        </a:lnSpc>
        <a:spcBef>
          <a:spcPts val="375"/>
        </a:spcBef>
        <a:buFont typeface="Arial" panose="020B0604020202020204" pitchFamily="34" charset="0"/>
        <a:buNone/>
        <a:defRPr sz="1350" kern="1200">
          <a:solidFill>
            <a:schemeClr val="tx1"/>
          </a:solidFill>
          <a:latin typeface="+mn-lt"/>
          <a:ea typeface="+mn-ea"/>
          <a:cs typeface="+mn-cs"/>
        </a:defRPr>
      </a:lvl2pPr>
      <a:lvl3pPr marL="342900" indent="0" algn="l" defTabSz="685800" rtl="0" eaLnBrk="1" latinLnBrk="0" hangingPunct="1">
        <a:lnSpc>
          <a:spcPct val="120000"/>
        </a:lnSpc>
        <a:spcBef>
          <a:spcPts val="375"/>
        </a:spcBef>
        <a:buFont typeface="Arial" panose="020B0604020202020204" pitchFamily="34" charset="0"/>
        <a:buNone/>
        <a:defRPr sz="1200" kern="1200">
          <a:solidFill>
            <a:schemeClr val="tx1"/>
          </a:solidFill>
          <a:latin typeface="+mn-lt"/>
          <a:ea typeface="+mn-ea"/>
          <a:cs typeface="+mn-cs"/>
        </a:defRPr>
      </a:lvl3pPr>
      <a:lvl4pPr marL="514350" indent="0" algn="l" defTabSz="685800" rtl="0" eaLnBrk="1" latinLnBrk="0" hangingPunct="1">
        <a:lnSpc>
          <a:spcPct val="120000"/>
        </a:lnSpc>
        <a:spcBef>
          <a:spcPts val="375"/>
        </a:spcBef>
        <a:buFont typeface="Arial" panose="020B0604020202020204" pitchFamily="34" charset="0"/>
        <a:buNone/>
        <a:defRPr sz="1050" kern="1200">
          <a:solidFill>
            <a:schemeClr val="tx1"/>
          </a:solidFill>
          <a:latin typeface="+mn-lt"/>
          <a:ea typeface="+mn-ea"/>
          <a:cs typeface="+mn-cs"/>
        </a:defRPr>
      </a:lvl4pPr>
      <a:lvl5pPr marL="685800" indent="0" algn="l" defTabSz="685800" rtl="0" eaLnBrk="1" latinLnBrk="0" hangingPunct="1">
        <a:lnSpc>
          <a:spcPct val="120000"/>
        </a:lnSpc>
        <a:spcBef>
          <a:spcPts val="375"/>
        </a:spcBef>
        <a:buFont typeface="Arial" panose="020B0604020202020204" pitchFamily="34" charset="0"/>
        <a:buNone/>
        <a:defRPr sz="10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linkedin.com/in/merituparna/"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554CFA0-E502-4D3A-9FE7-F49553F4D2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40" name="Rectangle 39">
            <a:extLst>
              <a:ext uri="{FF2B5EF4-FFF2-40B4-BE49-F238E27FC236}">
                <a16:creationId xmlns:a16="http://schemas.microsoft.com/office/drawing/2014/main" id="{0C8D7E30-B50A-4ADD-8244-B02C404B7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285993" cy="2571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 name="Title 7">
            <a:extLst>
              <a:ext uri="{FF2B5EF4-FFF2-40B4-BE49-F238E27FC236}">
                <a16:creationId xmlns:a16="http://schemas.microsoft.com/office/drawing/2014/main" id="{E8714189-00EB-6222-8985-3E141411CC77}"/>
              </a:ext>
            </a:extLst>
          </p:cNvPr>
          <p:cNvSpPr>
            <a:spLocks noGrp="1"/>
          </p:cNvSpPr>
          <p:nvPr>
            <p:ph type="title"/>
          </p:nvPr>
        </p:nvSpPr>
        <p:spPr>
          <a:xfrm>
            <a:off x="109666" y="273844"/>
            <a:ext cx="1983560" cy="2131574"/>
          </a:xfrm>
        </p:spPr>
        <p:txBody>
          <a:bodyPr>
            <a:normAutofit/>
          </a:bodyPr>
          <a:lstStyle/>
          <a:p>
            <a:pPr>
              <a:lnSpc>
                <a:spcPct val="90000"/>
              </a:lnSpc>
              <a:spcBef>
                <a:spcPts val="1800"/>
              </a:spcBef>
            </a:pPr>
            <a:r>
              <a:rPr lang="en-US" sz="1500" kern="0">
                <a:latin typeface="Calibri" panose="020F0502020204030204" pitchFamily="34" charset="0"/>
                <a:ea typeface="MS Gothic" panose="020B0609070205080204" pitchFamily="49" charset="-128"/>
                <a:cs typeface="Calibri" panose="020F0502020204030204" pitchFamily="34" charset="0"/>
              </a:rPr>
              <a:t>Rituparna Bera</a:t>
            </a:r>
            <a:br>
              <a:rPr lang="en-US" sz="1500" kern="0">
                <a:latin typeface="Calibri" panose="020F0502020204030204" pitchFamily="34" charset="0"/>
                <a:ea typeface="MS Gothic" panose="020B0609070205080204" pitchFamily="49" charset="-128"/>
                <a:cs typeface="Times New Roman" panose="02020603050405020304" pitchFamily="18" charset="0"/>
              </a:rPr>
            </a:br>
            <a:r>
              <a:rPr lang="en-US" sz="1500">
                <a:latin typeface="Calibri" panose="020F0502020204030204" pitchFamily="34" charset="0"/>
                <a:ea typeface="MS Mincho" panose="02020609040205080304" pitchFamily="49" charset="-128"/>
                <a:cs typeface="Times New Roman" panose="02020603050405020304" pitchFamily="18" charset="0"/>
              </a:rPr>
              <a:t>rituparna.bera@td.com | 905-876-8554 | </a:t>
            </a:r>
            <a:r>
              <a:rPr lang="en-US" sz="1500" u="sng">
                <a:latin typeface="Calibri" panose="020F0502020204030204" pitchFamily="34" charset="0"/>
                <a:ea typeface="MS Mincho" panose="02020609040205080304" pitchFamily="49" charset="-128"/>
                <a:cs typeface="Times New Roman" panose="02020603050405020304" pitchFamily="18" charset="0"/>
                <a:hlinkClick r:id="rId2">
                  <a:extLst>
                    <a:ext uri="{A12FA001-AC4F-418D-AE19-62706E023703}">
                      <ahyp:hlinkClr xmlns:ahyp="http://schemas.microsoft.com/office/drawing/2018/hyperlinkcolor" val="tx"/>
                    </a:ext>
                  </a:extLst>
                </a:hlinkClick>
              </a:rPr>
              <a:t>LinkedIn</a:t>
            </a:r>
            <a:br>
              <a:rPr lang="en-US" sz="1500">
                <a:latin typeface="Cambria" panose="02040503050406030204" pitchFamily="18" charset="0"/>
                <a:ea typeface="MS Mincho" panose="02020609040205080304" pitchFamily="49" charset="-128"/>
                <a:cs typeface="Times New Roman" panose="02020603050405020304" pitchFamily="18" charset="0"/>
              </a:rPr>
            </a:br>
            <a:br>
              <a:rPr lang="en-US" sz="1500" b="1">
                <a:latin typeface="Calibri" panose="020F0502020204030204" pitchFamily="34" charset="0"/>
                <a:ea typeface="MS Gothic" panose="020B0609070205080204" pitchFamily="49" charset="-128"/>
                <a:cs typeface="Times New Roman" panose="02020603050405020304" pitchFamily="18" charset="0"/>
              </a:rPr>
            </a:br>
            <a:endParaRPr lang="en-US" sz="1500"/>
          </a:p>
        </p:txBody>
      </p:sp>
      <p:grpSp>
        <p:nvGrpSpPr>
          <p:cNvPr id="42" name="Group 41">
            <a:extLst>
              <a:ext uri="{FF2B5EF4-FFF2-40B4-BE49-F238E27FC236}">
                <a16:creationId xmlns:a16="http://schemas.microsoft.com/office/drawing/2014/main" id="{E7D6887E-0D0C-441D-AAF6-B1E7D12195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571751"/>
            <a:ext cx="2285998" cy="2578553"/>
            <a:chOff x="0" y="3438071"/>
            <a:chExt cx="3047997" cy="3429000"/>
          </a:xfrm>
        </p:grpSpPr>
        <p:sp>
          <p:nvSpPr>
            <p:cNvPr id="43" name="Rectangle 42">
              <a:extLst>
                <a:ext uri="{FF2B5EF4-FFF2-40B4-BE49-F238E27FC236}">
                  <a16:creationId xmlns:a16="http://schemas.microsoft.com/office/drawing/2014/main" id="{7172EC78-01A4-4610-A4CC-20D362172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 y="3438071"/>
              <a:ext cx="3047991" cy="3429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44" name="Rectangle 43">
              <a:extLst>
                <a:ext uri="{FF2B5EF4-FFF2-40B4-BE49-F238E27FC236}">
                  <a16:creationId xmlns:a16="http://schemas.microsoft.com/office/drawing/2014/main" id="{CA3A9756-EBE7-453A-A0B3-2931AD3E7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438071"/>
              <a:ext cx="3047997" cy="342900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sp>
        <p:nvSpPr>
          <p:cNvPr id="33" name="Content Placeholder 9">
            <a:extLst>
              <a:ext uri="{FF2B5EF4-FFF2-40B4-BE49-F238E27FC236}">
                <a16:creationId xmlns:a16="http://schemas.microsoft.com/office/drawing/2014/main" id="{38DFFCCF-4F70-08DB-45B7-6618AB562F81}"/>
              </a:ext>
            </a:extLst>
          </p:cNvPr>
          <p:cNvSpPr>
            <a:spLocks noGrp="1"/>
          </p:cNvSpPr>
          <p:nvPr>
            <p:ph idx="1"/>
          </p:nvPr>
        </p:nvSpPr>
        <p:spPr>
          <a:xfrm>
            <a:off x="2507776" y="273844"/>
            <a:ext cx="6007574" cy="4358879"/>
          </a:xfrm>
        </p:spPr>
        <p:txBody>
          <a:bodyPr anchor="ctr">
            <a:normAutofit/>
          </a:bodyPr>
          <a:lstStyle/>
          <a:p>
            <a:pPr>
              <a:lnSpc>
                <a:spcPct val="110000"/>
              </a:lnSpc>
            </a:pPr>
            <a:r>
              <a:rPr lang="en-US" sz="1275" b="1" u="sng" dirty="0">
                <a:latin typeface="Arial" panose="020B0604020202020204" pitchFamily="34" charset="0"/>
                <a:cs typeface="Arial" panose="020B0604020202020204" pitchFamily="34" charset="0"/>
              </a:rPr>
              <a:t>Professional Summary :</a:t>
            </a:r>
          </a:p>
          <a:p>
            <a:pPr>
              <a:lnSpc>
                <a:spcPct val="110000"/>
              </a:lnSpc>
            </a:pPr>
            <a:r>
              <a:rPr lang="en-US" sz="1275" dirty="0">
                <a:latin typeface="Arial" panose="020B0604020202020204" pitchFamily="34" charset="0"/>
                <a:cs typeface="Arial" panose="020B0604020202020204" pitchFamily="34" charset="0"/>
              </a:rPr>
              <a:t>Seasoned professional with expertise in product management, automation testing, and stakeholder engagement. My current TD Bank Intelligent Automation projects focuses on software product strategies and market analysis. I bring expertise in project management, team leadership and test automation, effectively balancing my professional and academic commitments. I have enhanced my skills  in digital product strategy, design thinking, data-driven decision-making, and agile development, with an emphasis on customer-centric, AI-enabled solutions.</a:t>
            </a:r>
          </a:p>
          <a:p>
            <a:pPr>
              <a:lnSpc>
                <a:spcPct val="110000"/>
              </a:lnSpc>
            </a:pPr>
            <a:endParaRPr lang="en-US" sz="1275" dirty="0">
              <a:latin typeface="Arial" panose="020B0604020202020204" pitchFamily="34" charset="0"/>
              <a:cs typeface="Arial" panose="020B0604020202020204" pitchFamily="34" charset="0"/>
            </a:endParaRPr>
          </a:p>
          <a:p>
            <a:pPr>
              <a:lnSpc>
                <a:spcPct val="110000"/>
              </a:lnSpc>
            </a:pPr>
            <a:r>
              <a:rPr lang="en-US" sz="1275" b="1" u="sng" dirty="0">
                <a:latin typeface="Arial" panose="020B0604020202020204" pitchFamily="34" charset="0"/>
                <a:cs typeface="Arial" panose="020B0604020202020204" pitchFamily="34" charset="0"/>
              </a:rPr>
              <a:t>Objective</a:t>
            </a:r>
            <a:r>
              <a:rPr lang="en-US" sz="1275" dirty="0">
                <a:latin typeface="Arial" panose="020B0604020202020204" pitchFamily="34" charset="0"/>
                <a:cs typeface="Arial" panose="020B0604020202020204" pitchFamily="34" charset="0"/>
              </a:rPr>
              <a:t>:</a:t>
            </a:r>
          </a:p>
          <a:p>
            <a:pPr>
              <a:lnSpc>
                <a:spcPct val="110000"/>
              </a:lnSpc>
            </a:pPr>
            <a:r>
              <a:rPr lang="en-US" sz="1275" dirty="0">
                <a:latin typeface="Arial" panose="020B0604020202020204" pitchFamily="34" charset="0"/>
                <a:cs typeface="Arial" panose="020B0604020202020204" pitchFamily="34" charset="0"/>
              </a:rPr>
              <a:t>To leverage my technical acumen and leadership strengths to bridge technology and strategy and lead digital transformation initiatives within the bank. My goal is to drive measurable business impact through innovative, user-focused digital solutions, drawing on real-world experience and fresh perspectives from a top-tier management program. I’m ready to contribute as a strategic leader who can translate vision into execution and champion enterprise-wide change.</a:t>
            </a:r>
          </a:p>
        </p:txBody>
      </p:sp>
    </p:spTree>
    <p:extLst>
      <p:ext uri="{BB962C8B-B14F-4D97-AF65-F5344CB8AC3E}">
        <p14:creationId xmlns:p14="http://schemas.microsoft.com/office/powerpoint/2010/main" val="6151528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8DDAA74B-8E81-4F15-BC0F-4050965FF5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3" name="Rectangle 12">
            <a:extLst>
              <a:ext uri="{FF2B5EF4-FFF2-40B4-BE49-F238E27FC236}">
                <a16:creationId xmlns:a16="http://schemas.microsoft.com/office/drawing/2014/main" id="{374CD4C6-F07B-411C-876A-727559731F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562733" cy="2571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 name="Title 1">
            <a:extLst>
              <a:ext uri="{FF2B5EF4-FFF2-40B4-BE49-F238E27FC236}">
                <a16:creationId xmlns:a16="http://schemas.microsoft.com/office/drawing/2014/main" id="{D128B3CF-482A-D8CA-A037-E14C6B79828A}"/>
              </a:ext>
            </a:extLst>
          </p:cNvPr>
          <p:cNvSpPr>
            <a:spLocks noGrp="1"/>
          </p:cNvSpPr>
          <p:nvPr>
            <p:ph type="title"/>
          </p:nvPr>
        </p:nvSpPr>
        <p:spPr>
          <a:xfrm>
            <a:off x="363414" y="273844"/>
            <a:ext cx="3766973" cy="1822523"/>
          </a:xfrm>
        </p:spPr>
        <p:txBody>
          <a:bodyPr>
            <a:normAutofit/>
          </a:bodyPr>
          <a:lstStyle/>
          <a:p>
            <a:pPr>
              <a:lnSpc>
                <a:spcPct val="90000"/>
              </a:lnSpc>
            </a:pPr>
            <a:r>
              <a:rPr lang="en-US" sz="3150"/>
              <a:t>CPAM – Client Profile &amp; Account Maintenance | Jan 2021 – Oct 2022</a:t>
            </a:r>
          </a:p>
        </p:txBody>
      </p:sp>
      <p:sp>
        <p:nvSpPr>
          <p:cNvPr id="5" name="Content Placeholder 4">
            <a:extLst>
              <a:ext uri="{FF2B5EF4-FFF2-40B4-BE49-F238E27FC236}">
                <a16:creationId xmlns:a16="http://schemas.microsoft.com/office/drawing/2014/main" id="{A0AE0E0B-0D0B-4663-8045-9532E8215A42}"/>
              </a:ext>
            </a:extLst>
          </p:cNvPr>
          <p:cNvSpPr>
            <a:spLocks noGrp="1"/>
          </p:cNvSpPr>
          <p:nvPr>
            <p:ph idx="1"/>
          </p:nvPr>
        </p:nvSpPr>
        <p:spPr>
          <a:xfrm>
            <a:off x="403445" y="2710601"/>
            <a:ext cx="3943115" cy="2315811"/>
          </a:xfrm>
        </p:spPr>
        <p:txBody>
          <a:bodyPr>
            <a:noAutofit/>
          </a:bodyPr>
          <a:lstStyle/>
          <a:p>
            <a:pPr>
              <a:lnSpc>
                <a:spcPct val="110000"/>
              </a:lnSpc>
            </a:pPr>
            <a:r>
              <a:rPr lang="en-US" sz="1200" dirty="0"/>
              <a:t>Led end-to-end delivery of the Wealth Client Administration UI, replacing legacy Pega-based systems to support critical client updates across DI, FP, and PIA channels.</a:t>
            </a:r>
            <a:br>
              <a:rPr lang="en-US" sz="1200" dirty="0"/>
            </a:br>
            <a:r>
              <a:rPr lang="en-US" sz="1200" dirty="0"/>
              <a:t>Directed cross-functional teams to integrate FATCA data capture, enhance onboarding and servicing workflows, and ensure smooth decommissioning of outdated platforms.</a:t>
            </a:r>
            <a:br>
              <a:rPr lang="en-US" sz="1200" dirty="0"/>
            </a:br>
            <a:r>
              <a:rPr lang="en-US" sz="1200" dirty="0"/>
              <a:t>Championed a unified interface and reusable architecture to support scalable compliance and operational efficiency across Wealth businesses.</a:t>
            </a:r>
          </a:p>
        </p:txBody>
      </p:sp>
      <p:pic>
        <p:nvPicPr>
          <p:cNvPr id="26" name="Picture 25" descr="Top view of cubes connected with black lines">
            <a:extLst>
              <a:ext uri="{FF2B5EF4-FFF2-40B4-BE49-F238E27FC236}">
                <a16:creationId xmlns:a16="http://schemas.microsoft.com/office/drawing/2014/main" id="{9A2C3394-D686-DA8B-E090-FE9FB14D0700}"/>
              </a:ext>
            </a:extLst>
          </p:cNvPr>
          <p:cNvPicPr>
            <a:picLocks noChangeAspect="1"/>
          </p:cNvPicPr>
          <p:nvPr/>
        </p:nvPicPr>
        <p:blipFill>
          <a:blip r:embed="rId2"/>
          <a:srcRect l="21560" r="11638"/>
          <a:stretch>
            <a:fillRect/>
          </a:stretch>
        </p:blipFill>
        <p:spPr>
          <a:xfrm>
            <a:off x="4562733" y="7"/>
            <a:ext cx="4581267" cy="5143493"/>
          </a:xfrm>
          <a:prstGeom prst="rect">
            <a:avLst/>
          </a:prstGeom>
        </p:spPr>
      </p:pic>
    </p:spTree>
    <p:extLst>
      <p:ext uri="{BB962C8B-B14F-4D97-AF65-F5344CB8AC3E}">
        <p14:creationId xmlns:p14="http://schemas.microsoft.com/office/powerpoint/2010/main" val="40061916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20D87D3-523A-C930-7CE9-178C7A3EF321}"/>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5708656-14A4-ADF0-5445-86617D70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4" name="Rectangle 23">
            <a:extLst>
              <a:ext uri="{FF2B5EF4-FFF2-40B4-BE49-F238E27FC236}">
                <a16:creationId xmlns:a16="http://schemas.microsoft.com/office/drawing/2014/main" id="{3B779903-9A00-9757-BFCE-94C5B58D33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285993" cy="2571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8" name="Title 7">
            <a:extLst>
              <a:ext uri="{FF2B5EF4-FFF2-40B4-BE49-F238E27FC236}">
                <a16:creationId xmlns:a16="http://schemas.microsoft.com/office/drawing/2014/main" id="{62AF18E7-4292-C1BE-BF8B-FCE0B25932C1}"/>
              </a:ext>
            </a:extLst>
          </p:cNvPr>
          <p:cNvSpPr>
            <a:spLocks noGrp="1"/>
          </p:cNvSpPr>
          <p:nvPr>
            <p:ph type="title"/>
          </p:nvPr>
        </p:nvSpPr>
        <p:spPr>
          <a:xfrm>
            <a:off x="151216" y="238921"/>
            <a:ext cx="1913042" cy="1379567"/>
          </a:xfrm>
        </p:spPr>
        <p:txBody>
          <a:bodyPr>
            <a:normAutofit/>
          </a:bodyPr>
          <a:lstStyle/>
          <a:p>
            <a:r>
              <a:rPr lang="en-US" sz="900" b="1" dirty="0"/>
              <a:t>Aligning RPA Initiative  with Bank Objectives</a:t>
            </a:r>
            <a:endParaRPr lang="en-US" sz="900" dirty="0"/>
          </a:p>
        </p:txBody>
      </p:sp>
      <p:grpSp>
        <p:nvGrpSpPr>
          <p:cNvPr id="26" name="Group 25">
            <a:extLst>
              <a:ext uri="{FF2B5EF4-FFF2-40B4-BE49-F238E27FC236}">
                <a16:creationId xmlns:a16="http://schemas.microsoft.com/office/drawing/2014/main" id="{CD19A2DF-96E7-AE19-1B56-3050AFCF4EE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571751"/>
            <a:ext cx="2285998" cy="2578553"/>
            <a:chOff x="0" y="3438071"/>
            <a:chExt cx="3047997" cy="3429000"/>
          </a:xfrm>
        </p:grpSpPr>
        <p:sp>
          <p:nvSpPr>
            <p:cNvPr id="31" name="Rectangle 30">
              <a:extLst>
                <a:ext uri="{FF2B5EF4-FFF2-40B4-BE49-F238E27FC236}">
                  <a16:creationId xmlns:a16="http://schemas.microsoft.com/office/drawing/2014/main" id="{395B900A-6F88-CCF2-7186-3097F4AAA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 y="3438071"/>
              <a:ext cx="3047991" cy="3429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32" name="Rectangle 31">
              <a:extLst>
                <a:ext uri="{FF2B5EF4-FFF2-40B4-BE49-F238E27FC236}">
                  <a16:creationId xmlns:a16="http://schemas.microsoft.com/office/drawing/2014/main" id="{5D284AC8-34D6-B4AA-D4A6-F12862026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438071"/>
              <a:ext cx="3047997" cy="342900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sp>
        <p:nvSpPr>
          <p:cNvPr id="3" name="Content Placeholder 2">
            <a:extLst>
              <a:ext uri="{FF2B5EF4-FFF2-40B4-BE49-F238E27FC236}">
                <a16:creationId xmlns:a16="http://schemas.microsoft.com/office/drawing/2014/main" id="{D7A59770-B427-8FE3-AB61-4B0843A1E056}"/>
              </a:ext>
            </a:extLst>
          </p:cNvPr>
          <p:cNvSpPr>
            <a:spLocks noGrp="1" noChangeArrowheads="1"/>
          </p:cNvSpPr>
          <p:nvPr>
            <p:ph idx="1"/>
          </p:nvPr>
        </p:nvSpPr>
        <p:spPr bwMode="auto">
          <a:xfrm>
            <a:off x="2529300" y="1735662"/>
            <a:ext cx="199414" cy="4847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8580" tIns="34290" rIns="68580" bIns="34290" numCol="1" rtlCol="0" anchor="ctr" anchorCtr="0" compatLnSpc="1">
            <a:prstTxWarp prst="textNoShape">
              <a:avLst/>
            </a:prstTxWarp>
            <a:spAutoFit/>
          </a:bodyPr>
          <a:lstStyle/>
          <a:p>
            <a:pPr eaLnBrk="0" fontAlgn="base" hangingPunct="0">
              <a:lnSpc>
                <a:spcPct val="100000"/>
              </a:lnSpc>
              <a:spcBef>
                <a:spcPct val="0"/>
              </a:spcBef>
              <a:spcAft>
                <a:spcPct val="0"/>
              </a:spcAft>
            </a:pPr>
            <a:endParaRPr lang="en-US" altLang="en-US" sz="1350" dirty="0">
              <a:latin typeface="Arial" panose="020B0604020202020204" pitchFamily="34" charset="0"/>
            </a:endParaRPr>
          </a:p>
          <a:p>
            <a:pPr eaLnBrk="0" fontAlgn="base" hangingPunct="0">
              <a:lnSpc>
                <a:spcPct val="100000"/>
              </a:lnSpc>
              <a:spcBef>
                <a:spcPct val="0"/>
              </a:spcBef>
              <a:spcAft>
                <a:spcPct val="0"/>
              </a:spcAft>
              <a:buFontTx/>
              <a:buChar char="•"/>
            </a:pPr>
            <a:endParaRPr lang="en-US" altLang="en-US" sz="1350" dirty="0">
              <a:latin typeface="Arial" panose="020B0604020202020204" pitchFamily="34" charset="0"/>
            </a:endParaRPr>
          </a:p>
        </p:txBody>
      </p:sp>
      <p:sp>
        <p:nvSpPr>
          <p:cNvPr id="5" name="TextBox 4">
            <a:extLst>
              <a:ext uri="{FF2B5EF4-FFF2-40B4-BE49-F238E27FC236}">
                <a16:creationId xmlns:a16="http://schemas.microsoft.com/office/drawing/2014/main" id="{9BD73E79-3675-09F0-8823-4450C1611302}"/>
              </a:ext>
            </a:extLst>
          </p:cNvPr>
          <p:cNvSpPr txBox="1"/>
          <p:nvPr/>
        </p:nvSpPr>
        <p:spPr>
          <a:xfrm>
            <a:off x="2437210" y="238921"/>
            <a:ext cx="5240597" cy="923330"/>
          </a:xfrm>
          <a:prstGeom prst="rect">
            <a:avLst/>
          </a:prstGeom>
          <a:noFill/>
        </p:spPr>
        <p:txBody>
          <a:bodyPr wrap="square">
            <a:spAutoFit/>
          </a:bodyPr>
          <a:lstStyle/>
          <a:p>
            <a:r>
              <a:rPr lang="en-US" sz="1800" dirty="0"/>
              <a:t>Robotic Process Automation – Lead &amp; Design Manager | Blue Prism | UiPath | PowerApps | Oct 2022 – Present</a:t>
            </a:r>
          </a:p>
        </p:txBody>
      </p:sp>
      <p:graphicFrame>
        <p:nvGraphicFramePr>
          <p:cNvPr id="36" name="Content Placeholder 2">
            <a:extLst>
              <a:ext uri="{FF2B5EF4-FFF2-40B4-BE49-F238E27FC236}">
                <a16:creationId xmlns:a16="http://schemas.microsoft.com/office/drawing/2014/main" id="{2A50A085-D993-00BE-B96C-E12C30AC89AF}"/>
              </a:ext>
            </a:extLst>
          </p:cNvPr>
          <p:cNvGraphicFramePr/>
          <p:nvPr>
            <p:extLst>
              <p:ext uri="{D42A27DB-BD31-4B8C-83A1-F6EECF244321}">
                <p14:modId xmlns:p14="http://schemas.microsoft.com/office/powerpoint/2010/main" val="87065129"/>
              </p:ext>
            </p:extLst>
          </p:nvPr>
        </p:nvGraphicFramePr>
        <p:xfrm>
          <a:off x="2529300" y="1309288"/>
          <a:ext cx="6431126" cy="2885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97550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F6AF561-CA1C-B7A3-764A-3641BDCE95BE}"/>
            </a:ext>
          </a:extLst>
        </p:cNvPr>
        <p:cNvGrpSpPr/>
        <p:nvPr/>
      </p:nvGrpSpPr>
      <p:grpSpPr>
        <a:xfrm>
          <a:off x="0" y="0"/>
          <a:ext cx="0" cy="0"/>
          <a:chOff x="0" y="0"/>
          <a:chExt cx="0" cy="0"/>
        </a:xfrm>
      </p:grpSpPr>
      <p:sp useBgFill="1">
        <p:nvSpPr>
          <p:cNvPr id="54" name="Rectangle 53">
            <a:extLst>
              <a:ext uri="{FF2B5EF4-FFF2-40B4-BE49-F238E27FC236}">
                <a16:creationId xmlns:a16="http://schemas.microsoft.com/office/drawing/2014/main" id="{F7023783-1BA7-4B53-8EDC-B7F22732FC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nvGrpSpPr>
          <p:cNvPr id="56" name="Group 55">
            <a:extLst>
              <a:ext uri="{FF2B5EF4-FFF2-40B4-BE49-F238E27FC236}">
                <a16:creationId xmlns:a16="http://schemas.microsoft.com/office/drawing/2014/main" id="{1B8B7D45-C71F-4FD6-BE9F-31CB2467817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729409"/>
            <a:ext cx="9144000" cy="3414091"/>
            <a:chOff x="6096002" y="-9073"/>
            <a:chExt cx="6095998" cy="6867073"/>
          </a:xfrm>
        </p:grpSpPr>
        <p:sp>
          <p:nvSpPr>
            <p:cNvPr id="57" name="Rectangle 56">
              <a:extLst>
                <a:ext uri="{FF2B5EF4-FFF2-40B4-BE49-F238E27FC236}">
                  <a16:creationId xmlns:a16="http://schemas.microsoft.com/office/drawing/2014/main" id="{4F0E55DB-2DD2-4990-952E-AF7499C79C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9073"/>
              <a:ext cx="6095998" cy="68670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58" name="Rectangle 57">
              <a:extLst>
                <a:ext uri="{FF2B5EF4-FFF2-40B4-BE49-F238E27FC236}">
                  <a16:creationId xmlns:a16="http://schemas.microsoft.com/office/drawing/2014/main" id="{E131DE2E-D7A0-4137-B8A6-3F996F89ADA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6987"/>
              <a:ext cx="6095998" cy="6864987"/>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grpSp>
      <p:sp>
        <p:nvSpPr>
          <p:cNvPr id="60" name="Rectangle 59">
            <a:extLst>
              <a:ext uri="{FF2B5EF4-FFF2-40B4-BE49-F238E27FC236}">
                <a16:creationId xmlns:a16="http://schemas.microsoft.com/office/drawing/2014/main" id="{0BEECA9E-C489-4B62-9103-5A6D60EA2D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9685"/>
            <a:ext cx="4571997" cy="173909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2" name="Title 1">
            <a:extLst>
              <a:ext uri="{FF2B5EF4-FFF2-40B4-BE49-F238E27FC236}">
                <a16:creationId xmlns:a16="http://schemas.microsoft.com/office/drawing/2014/main" id="{9F5128CB-4DF1-E4C2-47A2-9FF38145649C}"/>
              </a:ext>
            </a:extLst>
          </p:cNvPr>
          <p:cNvSpPr>
            <a:spLocks noGrp="1"/>
          </p:cNvSpPr>
          <p:nvPr>
            <p:ph type="title"/>
          </p:nvPr>
        </p:nvSpPr>
        <p:spPr>
          <a:xfrm>
            <a:off x="316787" y="102395"/>
            <a:ext cx="3938423" cy="1201316"/>
          </a:xfrm>
        </p:spPr>
        <p:txBody>
          <a:bodyPr>
            <a:normAutofit/>
          </a:bodyPr>
          <a:lstStyle/>
          <a:p>
            <a:pPr>
              <a:lnSpc>
                <a:spcPct val="90000"/>
              </a:lnSpc>
            </a:pPr>
            <a:r>
              <a:rPr lang="en-US" sz="2550" b="1" dirty="0"/>
              <a:t>Defining Moment — From Automation to Trust</a:t>
            </a:r>
          </a:p>
        </p:txBody>
      </p:sp>
      <p:pic>
        <p:nvPicPr>
          <p:cNvPr id="7" name="Graphic 6" descr="Gears">
            <a:extLst>
              <a:ext uri="{FF2B5EF4-FFF2-40B4-BE49-F238E27FC236}">
                <a16:creationId xmlns:a16="http://schemas.microsoft.com/office/drawing/2014/main" id="{DEDFE8BF-F960-637F-CC53-8BC2A43C464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4022" y="102394"/>
            <a:ext cx="1480466" cy="1480466"/>
          </a:xfrm>
          <a:prstGeom prst="rect">
            <a:avLst/>
          </a:prstGeom>
        </p:spPr>
      </p:pic>
      <p:sp>
        <p:nvSpPr>
          <p:cNvPr id="3" name="Content Placeholder 2">
            <a:extLst>
              <a:ext uri="{FF2B5EF4-FFF2-40B4-BE49-F238E27FC236}">
                <a16:creationId xmlns:a16="http://schemas.microsoft.com/office/drawing/2014/main" id="{42B9DFA8-8E1E-B613-04F5-ABE27A2F8463}"/>
              </a:ext>
            </a:extLst>
          </p:cNvPr>
          <p:cNvSpPr>
            <a:spLocks noGrp="1"/>
          </p:cNvSpPr>
          <p:nvPr>
            <p:ph idx="1"/>
          </p:nvPr>
        </p:nvSpPr>
        <p:spPr>
          <a:xfrm>
            <a:off x="181704" y="1739095"/>
            <a:ext cx="8780587" cy="4705409"/>
          </a:xfrm>
        </p:spPr>
        <p:txBody>
          <a:bodyPr>
            <a:noAutofit/>
          </a:bodyPr>
          <a:lstStyle/>
          <a:p>
            <a:r>
              <a:rPr lang="en-US" sz="1350" dirty="0"/>
              <a:t>Tackled a long-standing manual challenge in TD’s credit card administration — tasks like limit adjustments, refunds, and fund transfers.</a:t>
            </a:r>
          </a:p>
          <a:p>
            <a:r>
              <a:rPr lang="en-US" sz="1350" dirty="0"/>
              <a:t>Used </a:t>
            </a:r>
            <a:r>
              <a:rPr lang="en-US" sz="1350" b="1" dirty="0"/>
              <a:t>Blue Prism digital robots</a:t>
            </a:r>
            <a:r>
              <a:rPr lang="en-US" sz="1350" dirty="0"/>
              <a:t> to automate the full process, integrating systems such as </a:t>
            </a:r>
            <a:r>
              <a:rPr lang="en-US" sz="1350" b="1" dirty="0"/>
              <a:t>PEGA, CIF, and HOST</a:t>
            </a:r>
            <a:r>
              <a:rPr lang="en-US" sz="1350" dirty="0"/>
              <a:t> for seamless data handling.</a:t>
            </a:r>
          </a:p>
          <a:p>
            <a:r>
              <a:rPr lang="en-US" sz="1350" dirty="0"/>
              <a:t>Reduced process time from </a:t>
            </a:r>
            <a:r>
              <a:rPr lang="en-US" sz="1350" b="1" dirty="0"/>
              <a:t>30 minutes to under 5 minutes</a:t>
            </a:r>
            <a:r>
              <a:rPr lang="en-US" sz="1350" dirty="0"/>
              <a:t>, with </a:t>
            </a:r>
            <a:r>
              <a:rPr lang="en-US" sz="1350" b="1" dirty="0"/>
              <a:t>90% fewer errors</a:t>
            </a:r>
            <a:r>
              <a:rPr lang="en-US" sz="1350" dirty="0"/>
              <a:t> and a major boost in team efficiency.</a:t>
            </a:r>
          </a:p>
          <a:p>
            <a:r>
              <a:rPr lang="en-US" sz="1350" dirty="0"/>
              <a:t>The automation reduced operational costs and freed branch staff to focus on meaningful customer work instead of repetitive data entry.</a:t>
            </a:r>
          </a:p>
          <a:p>
            <a:r>
              <a:rPr lang="en-US" sz="1350" dirty="0"/>
              <a:t>The first live run </a:t>
            </a:r>
            <a:r>
              <a:rPr lang="en-US" sz="1350" b="1" dirty="0"/>
              <a:t>proved automation could be as reliable as people</a:t>
            </a:r>
            <a:r>
              <a:rPr lang="en-US" sz="1350" dirty="0"/>
              <a:t> — only faster and cleaner.</a:t>
            </a:r>
          </a:p>
          <a:p>
            <a:r>
              <a:rPr lang="en-US" sz="1350" dirty="0"/>
              <a:t>Built </a:t>
            </a:r>
            <a:r>
              <a:rPr lang="en-US" sz="1350" b="1" dirty="0"/>
              <a:t>trust across business and technology teams</a:t>
            </a:r>
            <a:r>
              <a:rPr lang="en-US" sz="1350" dirty="0"/>
              <a:t> by showing automation as </a:t>
            </a:r>
            <a:r>
              <a:rPr lang="en-US" sz="1350" b="1" dirty="0"/>
              <a:t>empowerment, not replacement</a:t>
            </a:r>
            <a:r>
              <a:rPr lang="en-US" sz="1350" dirty="0"/>
              <a:t>.</a:t>
            </a:r>
          </a:p>
          <a:p>
            <a:r>
              <a:rPr lang="en-US" sz="1350" dirty="0"/>
              <a:t>Set a </a:t>
            </a:r>
            <a:r>
              <a:rPr lang="en-US" sz="1350" b="1" dirty="0"/>
              <a:t>benchmark</a:t>
            </a:r>
            <a:r>
              <a:rPr lang="en-US" sz="1350" dirty="0"/>
              <a:t> for embedding quality, governance, and continuous improvement into automation.</a:t>
            </a:r>
          </a:p>
          <a:p>
            <a:r>
              <a:rPr lang="en-US" sz="1350" dirty="0"/>
              <a:t>Demonstrated what </a:t>
            </a:r>
            <a:r>
              <a:rPr lang="en-US" sz="1350" b="1" dirty="0"/>
              <a:t>leadership</a:t>
            </a:r>
            <a:r>
              <a:rPr lang="en-US" sz="1350" dirty="0"/>
              <a:t> means — guiding people through change with clarity, care, and consistency.</a:t>
            </a:r>
          </a:p>
          <a:p>
            <a:r>
              <a:rPr lang="en-US" sz="1350" dirty="0"/>
              <a:t>✅ </a:t>
            </a:r>
            <a:r>
              <a:rPr lang="en-US" sz="1350" b="1" dirty="0"/>
              <a:t>Result:</a:t>
            </a:r>
            <a:r>
              <a:rPr lang="en-US" sz="1350" dirty="0"/>
              <a:t> A proud moment that showed how thoughtful leadership turns technology into trust — and trust into transformation.</a:t>
            </a:r>
          </a:p>
          <a:p>
            <a:pPr>
              <a:lnSpc>
                <a:spcPct val="110000"/>
              </a:lnSpc>
            </a:pPr>
            <a:endParaRPr lang="en-US" sz="1200" dirty="0"/>
          </a:p>
        </p:txBody>
      </p:sp>
    </p:spTree>
    <p:extLst>
      <p:ext uri="{BB962C8B-B14F-4D97-AF65-F5344CB8AC3E}">
        <p14:creationId xmlns:p14="http://schemas.microsoft.com/office/powerpoint/2010/main" val="66195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4AF15C8E-093E-4823-A12A-001BAA62B9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31" name="Rectangle 30">
            <a:extLst>
              <a:ext uri="{FF2B5EF4-FFF2-40B4-BE49-F238E27FC236}">
                <a16:creationId xmlns:a16="http://schemas.microsoft.com/office/drawing/2014/main" id="{8DC60494-71A0-4561-A012-BA2338D0DC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1"/>
            <a:ext cx="9144000" cy="172178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2" name="Title 1"/>
          <p:cNvSpPr>
            <a:spLocks noGrp="1"/>
          </p:cNvSpPr>
          <p:nvPr>
            <p:ph type="title"/>
          </p:nvPr>
        </p:nvSpPr>
        <p:spPr>
          <a:xfrm>
            <a:off x="363414" y="273844"/>
            <a:ext cx="8151936" cy="1178123"/>
          </a:xfrm>
        </p:spPr>
        <p:txBody>
          <a:bodyPr>
            <a:normAutofit/>
          </a:bodyPr>
          <a:lstStyle/>
          <a:p>
            <a:pPr>
              <a:lnSpc>
                <a:spcPct val="90000"/>
              </a:lnSpc>
            </a:pPr>
            <a:r>
              <a:rPr lang="en-US" sz="3750"/>
              <a:t>My Leadership Style &amp; Strategic Impact</a:t>
            </a:r>
          </a:p>
        </p:txBody>
      </p:sp>
      <p:graphicFrame>
        <p:nvGraphicFramePr>
          <p:cNvPr id="32" name="Content Placeholder 2">
            <a:extLst>
              <a:ext uri="{FF2B5EF4-FFF2-40B4-BE49-F238E27FC236}">
                <a16:creationId xmlns:a16="http://schemas.microsoft.com/office/drawing/2014/main" id="{83116D84-A2BB-0434-71A3-F21DDD1C6105}"/>
              </a:ext>
            </a:extLst>
          </p:cNvPr>
          <p:cNvGraphicFramePr>
            <a:graphicFrameLocks noGrp="1"/>
          </p:cNvGraphicFramePr>
          <p:nvPr>
            <p:ph idx="1"/>
            <p:extLst>
              <p:ext uri="{D42A27DB-BD31-4B8C-83A1-F6EECF244321}">
                <p14:modId xmlns:p14="http://schemas.microsoft.com/office/powerpoint/2010/main" val="3625584328"/>
              </p:ext>
            </p:extLst>
          </p:nvPr>
        </p:nvGraphicFramePr>
        <p:xfrm>
          <a:off x="320537" y="2035038"/>
          <a:ext cx="8535228" cy="25605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Testimonials</a:t>
            </a:r>
          </a:p>
        </p:txBody>
      </p:sp>
      <p:sp>
        <p:nvSpPr>
          <p:cNvPr id="3" name="Content Placeholder 2"/>
          <p:cNvSpPr>
            <a:spLocks noGrp="1"/>
          </p:cNvSpPr>
          <p:nvPr>
            <p:ph idx="1"/>
          </p:nvPr>
        </p:nvSpPr>
        <p:spPr/>
        <p:txBody>
          <a:bodyPr/>
          <a:lstStyle/>
          <a:p>
            <a:r>
              <a:t>“Ritu brings clarity and calm to even the most complex tech challenges.</a:t>
            </a:r>
          </a:p>
          <a:p>
            <a:r>
              <a:t>Her ability to balance delivery, governance, and empathy makes her a true leader in every sense.”</a:t>
            </a:r>
          </a:p>
          <a:p>
            <a:endParaRPr/>
          </a:p>
          <a:p>
            <a:r>
              <a:t>— Eileen Zhang, Product Owner II, TD Bank</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74B3242-527F-25A6-8242-415E1811C7C3}"/>
            </a:ext>
          </a:extLst>
        </p:cNvPr>
        <p:cNvGrpSpPr/>
        <p:nvPr/>
      </p:nvGrpSpPr>
      <p:grpSpPr>
        <a:xfrm>
          <a:off x="0" y="0"/>
          <a:ext cx="0" cy="0"/>
          <a:chOff x="0" y="0"/>
          <a:chExt cx="0" cy="0"/>
        </a:xfrm>
      </p:grpSpPr>
      <p:sp useBgFill="1">
        <p:nvSpPr>
          <p:cNvPr id="99" name="Rectangle 98">
            <a:extLst>
              <a:ext uri="{FF2B5EF4-FFF2-40B4-BE49-F238E27FC236}">
                <a16:creationId xmlns:a16="http://schemas.microsoft.com/office/drawing/2014/main" id="{D5330DB3-5CFA-4A1C-8DFC-3CAE24E60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00" name="Rectangle 99">
            <a:extLst>
              <a:ext uri="{FF2B5EF4-FFF2-40B4-BE49-F238E27FC236}">
                <a16:creationId xmlns:a16="http://schemas.microsoft.com/office/drawing/2014/main" id="{217F9F14-9FAD-4036-9393-4470ED0DFD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71750"/>
            <a:ext cx="4571999" cy="2571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 name="Title 1">
            <a:extLst>
              <a:ext uri="{FF2B5EF4-FFF2-40B4-BE49-F238E27FC236}">
                <a16:creationId xmlns:a16="http://schemas.microsoft.com/office/drawing/2014/main" id="{EA541309-7EA8-F384-F3C0-127FE06FC291}"/>
              </a:ext>
            </a:extLst>
          </p:cNvPr>
          <p:cNvSpPr>
            <a:spLocks noGrp="1"/>
          </p:cNvSpPr>
          <p:nvPr>
            <p:ph type="title"/>
          </p:nvPr>
        </p:nvSpPr>
        <p:spPr>
          <a:xfrm>
            <a:off x="363415" y="2848198"/>
            <a:ext cx="3815181" cy="1817958"/>
          </a:xfrm>
        </p:spPr>
        <p:txBody>
          <a:bodyPr anchor="ctr">
            <a:normAutofit/>
          </a:bodyPr>
          <a:lstStyle/>
          <a:p>
            <a:pPr>
              <a:lnSpc>
                <a:spcPct val="90000"/>
              </a:lnSpc>
            </a:pPr>
            <a:r>
              <a:rPr lang="en-US" i="1"/>
              <a:t>What Uniqueness I Bring</a:t>
            </a:r>
            <a:endParaRPr lang="en-US"/>
          </a:p>
        </p:txBody>
      </p:sp>
      <p:pic>
        <p:nvPicPr>
          <p:cNvPr id="46" name="Graphic 45" descr="Laptop Secure">
            <a:extLst>
              <a:ext uri="{FF2B5EF4-FFF2-40B4-BE49-F238E27FC236}">
                <a16:creationId xmlns:a16="http://schemas.microsoft.com/office/drawing/2014/main" id="{ACF7033E-E473-0581-03DE-E8678AB3BCE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90540" y="198266"/>
            <a:ext cx="2161407" cy="2161407"/>
          </a:xfrm>
          <a:prstGeom prst="rect">
            <a:avLst/>
          </a:prstGeom>
        </p:spPr>
      </p:pic>
      <p:grpSp>
        <p:nvGrpSpPr>
          <p:cNvPr id="101" name="Group 100">
            <a:extLst>
              <a:ext uri="{FF2B5EF4-FFF2-40B4-BE49-F238E27FC236}">
                <a16:creationId xmlns:a16="http://schemas.microsoft.com/office/drawing/2014/main" id="{213B6D00-F6C3-4D23-AC88-BD80EC42F6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572001" y="0"/>
            <a:ext cx="4571999" cy="5143500"/>
            <a:chOff x="6096002" y="-9073"/>
            <a:chExt cx="6095998" cy="6867073"/>
          </a:xfrm>
        </p:grpSpPr>
        <p:sp>
          <p:nvSpPr>
            <p:cNvPr id="57" name="Rectangle 56">
              <a:extLst>
                <a:ext uri="{FF2B5EF4-FFF2-40B4-BE49-F238E27FC236}">
                  <a16:creationId xmlns:a16="http://schemas.microsoft.com/office/drawing/2014/main" id="{28982163-BF99-406E-9431-767E9C2A18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9073"/>
              <a:ext cx="6095998" cy="68670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02" name="Rectangle 101">
              <a:extLst>
                <a:ext uri="{FF2B5EF4-FFF2-40B4-BE49-F238E27FC236}">
                  <a16:creationId xmlns:a16="http://schemas.microsoft.com/office/drawing/2014/main" id="{FD8CF80C-949E-4382-B6B3-4AE9723CD1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6987"/>
              <a:ext cx="6095998" cy="6864987"/>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grpSp>
      <p:sp>
        <p:nvSpPr>
          <p:cNvPr id="103" name="Content Placeholder 2">
            <a:extLst>
              <a:ext uri="{FF2B5EF4-FFF2-40B4-BE49-F238E27FC236}">
                <a16:creationId xmlns:a16="http://schemas.microsoft.com/office/drawing/2014/main" id="{DC404556-5C65-7E9B-15BB-083BCE4E7130}"/>
              </a:ext>
            </a:extLst>
          </p:cNvPr>
          <p:cNvSpPr>
            <a:spLocks noGrp="1"/>
          </p:cNvSpPr>
          <p:nvPr>
            <p:ph idx="1"/>
          </p:nvPr>
        </p:nvSpPr>
        <p:spPr>
          <a:xfrm>
            <a:off x="4542011" y="37598"/>
            <a:ext cx="5456144" cy="5621200"/>
          </a:xfrm>
        </p:spPr>
        <p:txBody>
          <a:bodyPr>
            <a:noAutofit/>
          </a:bodyPr>
          <a:lstStyle/>
          <a:p>
            <a:pPr>
              <a:lnSpc>
                <a:spcPct val="110000"/>
              </a:lnSpc>
            </a:pPr>
            <a:r>
              <a:rPr lang="en-US" sz="1200" dirty="0">
                <a:latin typeface="Abadi" panose="020B0604020104020204" pitchFamily="34" charset="0"/>
              </a:rPr>
              <a:t>I bring a rare mix of </a:t>
            </a:r>
            <a:r>
              <a:rPr lang="en-US" sz="1200" b="1" dirty="0">
                <a:latin typeface="Abadi" panose="020B0604020104020204" pitchFamily="34" charset="0"/>
              </a:rPr>
              <a:t>deep technical experience and people-centered leadership</a:t>
            </a:r>
            <a:r>
              <a:rPr lang="en-US" sz="1200" dirty="0">
                <a:latin typeface="Abadi" panose="020B0604020104020204" pitchFamily="34" charset="0"/>
              </a:rPr>
              <a:t>.</a:t>
            </a:r>
            <a:br>
              <a:rPr lang="en-US" sz="1200" dirty="0">
                <a:latin typeface="Abadi" panose="020B0604020104020204" pitchFamily="34" charset="0"/>
              </a:rPr>
            </a:br>
            <a:r>
              <a:rPr lang="en-US" sz="1200" dirty="0">
                <a:latin typeface="Abadi" panose="020B0604020104020204" pitchFamily="34" charset="0"/>
              </a:rPr>
              <a:t>Over the years, I’ve built and led automation frameworks, coached cross-functional teams, and helped transform manual processes into scalable, high-quality digital solutions.</a:t>
            </a:r>
          </a:p>
          <a:p>
            <a:pPr>
              <a:lnSpc>
                <a:spcPct val="110000"/>
              </a:lnSpc>
            </a:pPr>
            <a:r>
              <a:rPr lang="en-US" sz="1200" dirty="0">
                <a:latin typeface="Abadi" panose="020B0604020104020204" pitchFamily="34" charset="0"/>
              </a:rPr>
              <a:t>What makes me unique is how I </a:t>
            </a:r>
            <a:r>
              <a:rPr lang="en-US" sz="1200" b="1" dirty="0">
                <a:latin typeface="Abadi" panose="020B0604020104020204" pitchFamily="34" charset="0"/>
              </a:rPr>
              <a:t>connect strategy, technology, and people</a:t>
            </a:r>
            <a:r>
              <a:rPr lang="en-US" sz="1200" dirty="0">
                <a:latin typeface="Abadi" panose="020B0604020104020204" pitchFamily="34" charset="0"/>
              </a:rPr>
              <a:t>:</a:t>
            </a:r>
          </a:p>
          <a:p>
            <a:pPr>
              <a:lnSpc>
                <a:spcPct val="110000"/>
              </a:lnSpc>
            </a:pPr>
            <a:r>
              <a:rPr lang="en-US" sz="1200" b="1" dirty="0">
                <a:latin typeface="Abadi" panose="020B0604020104020204" pitchFamily="34" charset="0"/>
              </a:rPr>
              <a:t>Technical Depth with Empathy:</a:t>
            </a:r>
            <a:r>
              <a:rPr lang="en-US" sz="1200" dirty="0">
                <a:latin typeface="Abadi" panose="020B0604020104020204" pitchFamily="34" charset="0"/>
              </a:rPr>
              <a:t> I understand automation, testing, and quality engineering end-to-end — but I lead with empathy, helping others learn and grow.</a:t>
            </a:r>
          </a:p>
          <a:p>
            <a:pPr>
              <a:lnSpc>
                <a:spcPct val="110000"/>
              </a:lnSpc>
            </a:pPr>
            <a:r>
              <a:rPr lang="en-US" sz="1200" b="1" dirty="0">
                <a:latin typeface="Abadi" panose="020B0604020104020204" pitchFamily="34" charset="0"/>
              </a:rPr>
              <a:t>Practice Builder Mindset:</a:t>
            </a:r>
            <a:r>
              <a:rPr lang="en-US" sz="1200" dirty="0">
                <a:latin typeface="Abadi" panose="020B0604020104020204" pitchFamily="34" charset="0"/>
              </a:rPr>
              <a:t> I focus on developing team capability, standardizing best practices, and driving continuous improvement — exactly what the Practice Lead role stands for.</a:t>
            </a:r>
          </a:p>
          <a:p>
            <a:pPr>
              <a:lnSpc>
                <a:spcPct val="110000"/>
              </a:lnSpc>
            </a:pPr>
            <a:r>
              <a:rPr lang="en-US" sz="1200" b="1" dirty="0">
                <a:latin typeface="Abadi" panose="020B0604020104020204" pitchFamily="34" charset="0"/>
              </a:rPr>
              <a:t>Bridge Between Business and Tech:</a:t>
            </a:r>
            <a:r>
              <a:rPr lang="en-US" sz="1200" dirty="0">
                <a:latin typeface="Abadi" panose="020B0604020104020204" pitchFamily="34" charset="0"/>
              </a:rPr>
              <a:t> I translate business needs into practical QE strategies that improve speed, accuracy, and customer experience.</a:t>
            </a:r>
          </a:p>
          <a:p>
            <a:pPr>
              <a:lnSpc>
                <a:spcPct val="110000"/>
              </a:lnSpc>
            </a:pPr>
            <a:r>
              <a:rPr lang="en-US" sz="1200" b="1" dirty="0">
                <a:latin typeface="Abadi" panose="020B0604020104020204" pitchFamily="34" charset="0"/>
              </a:rPr>
              <a:t>Change and Trust Champion:</a:t>
            </a:r>
            <a:r>
              <a:rPr lang="en-US" sz="1200" dirty="0">
                <a:latin typeface="Abadi" panose="020B0604020104020204" pitchFamily="34" charset="0"/>
              </a:rPr>
              <a:t> I help teams see automation not as replacement but as empowerment — turning skepticism into success.</a:t>
            </a:r>
          </a:p>
          <a:p>
            <a:pPr>
              <a:lnSpc>
                <a:spcPct val="110000"/>
              </a:lnSpc>
            </a:pPr>
            <a:r>
              <a:rPr lang="en-US" sz="1200" b="1" dirty="0">
                <a:latin typeface="Abadi" panose="020B0604020104020204" pitchFamily="34" charset="0"/>
              </a:rPr>
              <a:t>Forward Thinker:</a:t>
            </a:r>
            <a:r>
              <a:rPr lang="en-US" sz="1200" dirty="0">
                <a:latin typeface="Abadi" panose="020B0604020104020204" pitchFamily="34" charset="0"/>
              </a:rPr>
              <a:t> I integrate AI, data, and automation into testing practices to future-proof the quality function.</a:t>
            </a:r>
          </a:p>
          <a:p>
            <a:pPr>
              <a:lnSpc>
                <a:spcPct val="110000"/>
              </a:lnSpc>
            </a:pPr>
            <a:r>
              <a:rPr lang="en-US" sz="1200" dirty="0">
                <a:latin typeface="Abadi" panose="020B0604020104020204" pitchFamily="34" charset="0"/>
              </a:rPr>
              <a:t>In short — </a:t>
            </a:r>
            <a:r>
              <a:rPr lang="en-US" sz="1200" b="1" dirty="0">
                <a:latin typeface="Abadi" panose="020B0604020104020204" pitchFamily="34" charset="0"/>
              </a:rPr>
              <a:t>I don’t just deliver automation; I build confidence, capability, and culture around quality.</a:t>
            </a:r>
            <a:endParaRPr lang="en-US" sz="1200" dirty="0">
              <a:latin typeface="Abadi" panose="020B0604020104020204" pitchFamily="34" charset="0"/>
            </a:endParaRPr>
          </a:p>
        </p:txBody>
      </p:sp>
    </p:spTree>
    <p:extLst>
      <p:ext uri="{BB962C8B-B14F-4D97-AF65-F5344CB8AC3E}">
        <p14:creationId xmlns:p14="http://schemas.microsoft.com/office/powerpoint/2010/main" val="21964527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71C7DD5-7534-4C64-85EA-F76DC5A3C0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1" name="Rectangle 20">
            <a:extLst>
              <a:ext uri="{FF2B5EF4-FFF2-40B4-BE49-F238E27FC236}">
                <a16:creationId xmlns:a16="http://schemas.microsoft.com/office/drawing/2014/main" id="{BF0E09B2-3F30-4CC7-8D68-D65034EA4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1999" cy="2571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 name="Title 1">
            <a:extLst>
              <a:ext uri="{FF2B5EF4-FFF2-40B4-BE49-F238E27FC236}">
                <a16:creationId xmlns:a16="http://schemas.microsoft.com/office/drawing/2014/main" id="{9D63271C-58A1-72F2-A4D7-01A1E95B671B}"/>
              </a:ext>
            </a:extLst>
          </p:cNvPr>
          <p:cNvSpPr>
            <a:spLocks noGrp="1"/>
          </p:cNvSpPr>
          <p:nvPr>
            <p:ph type="title"/>
          </p:nvPr>
        </p:nvSpPr>
        <p:spPr>
          <a:xfrm>
            <a:off x="363414" y="273844"/>
            <a:ext cx="3888546" cy="2065040"/>
          </a:xfrm>
        </p:spPr>
        <p:txBody>
          <a:bodyPr anchor="ctr">
            <a:normAutofit/>
          </a:bodyPr>
          <a:lstStyle/>
          <a:p>
            <a:r>
              <a:rPr lang="en-US" dirty="0"/>
              <a:t>Thank You for the Opportunity</a:t>
            </a:r>
          </a:p>
        </p:txBody>
      </p:sp>
      <p:pic>
        <p:nvPicPr>
          <p:cNvPr id="22" name="Graphic 21" descr="Questions">
            <a:extLst>
              <a:ext uri="{FF2B5EF4-FFF2-40B4-BE49-F238E27FC236}">
                <a16:creationId xmlns:a16="http://schemas.microsoft.com/office/drawing/2014/main" id="{0D6C2808-3F9C-1356-2EC4-0B5C23BEBC9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4934" y="2780400"/>
            <a:ext cx="1921585" cy="1921585"/>
          </a:xfrm>
          <a:prstGeom prst="rect">
            <a:avLst/>
          </a:prstGeom>
        </p:spPr>
      </p:pic>
      <p:grpSp>
        <p:nvGrpSpPr>
          <p:cNvPr id="23" name="Group 22">
            <a:extLst>
              <a:ext uri="{FF2B5EF4-FFF2-40B4-BE49-F238E27FC236}">
                <a16:creationId xmlns:a16="http://schemas.microsoft.com/office/drawing/2014/main" id="{94078E34-F34C-4282-96E4-6D432572B9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572001" y="0"/>
            <a:ext cx="4571999" cy="5143500"/>
            <a:chOff x="6096002" y="-9073"/>
            <a:chExt cx="6095998" cy="6867073"/>
          </a:xfrm>
        </p:grpSpPr>
        <p:sp>
          <p:nvSpPr>
            <p:cNvPr id="15" name="Rectangle 14">
              <a:extLst>
                <a:ext uri="{FF2B5EF4-FFF2-40B4-BE49-F238E27FC236}">
                  <a16:creationId xmlns:a16="http://schemas.microsoft.com/office/drawing/2014/main" id="{C35FC41C-8786-44E0-B81D-ED9000CF61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9073"/>
              <a:ext cx="6095998" cy="68670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6" name="Rectangle 15">
              <a:extLst>
                <a:ext uri="{FF2B5EF4-FFF2-40B4-BE49-F238E27FC236}">
                  <a16:creationId xmlns:a16="http://schemas.microsoft.com/office/drawing/2014/main" id="{0967E311-3ADD-4CEE-8B26-8D060DA56E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96002" y="-6987"/>
              <a:ext cx="6095998" cy="6864987"/>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grpSp>
      <p:sp>
        <p:nvSpPr>
          <p:cNvPr id="3" name="Content Placeholder 2">
            <a:extLst>
              <a:ext uri="{FF2B5EF4-FFF2-40B4-BE49-F238E27FC236}">
                <a16:creationId xmlns:a16="http://schemas.microsoft.com/office/drawing/2014/main" id="{BDF46B52-4B6D-574E-5C95-52F6D194074C}"/>
              </a:ext>
            </a:extLst>
          </p:cNvPr>
          <p:cNvSpPr>
            <a:spLocks noGrp="1"/>
          </p:cNvSpPr>
          <p:nvPr>
            <p:ph idx="1"/>
          </p:nvPr>
        </p:nvSpPr>
        <p:spPr>
          <a:xfrm>
            <a:off x="4837235" y="273844"/>
            <a:ext cx="3678115" cy="4358879"/>
          </a:xfrm>
        </p:spPr>
        <p:txBody>
          <a:bodyPr>
            <a:normAutofit/>
          </a:bodyPr>
          <a:lstStyle/>
          <a:p>
            <a:r>
              <a:rPr lang="en-US" dirty="0"/>
              <a:t>Thank you for the opportunity to share my journey, aspirations, and vision for leadership. Regardless of the outcome, this experience has already been a meaningful step in my growth as a leader.</a:t>
            </a:r>
          </a:p>
          <a:p>
            <a:r>
              <a:rPr lang="en-US" dirty="0"/>
              <a:t>Looking forward to the journey ahead!</a:t>
            </a:r>
          </a:p>
        </p:txBody>
      </p:sp>
    </p:spTree>
    <p:extLst>
      <p:ext uri="{BB962C8B-B14F-4D97-AF65-F5344CB8AC3E}">
        <p14:creationId xmlns:p14="http://schemas.microsoft.com/office/powerpoint/2010/main" val="659148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B8C8DA7-5A01-B48E-5686-FB57360DCFC7}"/>
            </a:ext>
          </a:extLst>
        </p:cNvPr>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C71BEEF0-CA89-4AEF-A492-1D96800D7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40" name="Rectangle 39">
            <a:extLst>
              <a:ext uri="{FF2B5EF4-FFF2-40B4-BE49-F238E27FC236}">
                <a16:creationId xmlns:a16="http://schemas.microsoft.com/office/drawing/2014/main" id="{FD64A815-B181-455B-94F4-BE4ABF310D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589" y="0"/>
            <a:ext cx="4566643"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8" name="Title 7">
            <a:extLst>
              <a:ext uri="{FF2B5EF4-FFF2-40B4-BE49-F238E27FC236}">
                <a16:creationId xmlns:a16="http://schemas.microsoft.com/office/drawing/2014/main" id="{D2FE71E7-EACB-6CD8-3A74-F7C0CEC38397}"/>
              </a:ext>
            </a:extLst>
          </p:cNvPr>
          <p:cNvSpPr>
            <a:spLocks noGrp="1"/>
          </p:cNvSpPr>
          <p:nvPr>
            <p:ph type="title"/>
          </p:nvPr>
        </p:nvSpPr>
        <p:spPr>
          <a:xfrm>
            <a:off x="363415" y="225813"/>
            <a:ext cx="3165947" cy="4406909"/>
          </a:xfrm>
        </p:spPr>
        <p:txBody>
          <a:bodyPr anchor="ctr">
            <a:normAutofit fontScale="90000"/>
          </a:bodyPr>
          <a:lstStyle/>
          <a:p>
            <a:pPr>
              <a:lnSpc>
                <a:spcPct val="90000"/>
              </a:lnSpc>
            </a:pPr>
            <a:r>
              <a:rPr lang="en-US" sz="1650" u="sng" dirty="0"/>
              <a:t>Experience-</a:t>
            </a:r>
            <a:br>
              <a:rPr lang="en-US" sz="1650" u="sng" dirty="0"/>
            </a:br>
            <a:br>
              <a:rPr lang="en-US" sz="1650" u="sng" dirty="0"/>
            </a:br>
            <a:r>
              <a:rPr lang="en-US" sz="1650" dirty="0"/>
              <a:t>18 years of IT exp. </a:t>
            </a:r>
            <a:br>
              <a:rPr lang="en-US" sz="1650" dirty="0"/>
            </a:br>
            <a:r>
              <a:rPr lang="en-US" sz="1650" dirty="0"/>
              <a:t>- 7 years at IBM. </a:t>
            </a:r>
            <a:br>
              <a:rPr lang="en-US" sz="1650" dirty="0"/>
            </a:br>
            <a:r>
              <a:rPr lang="en-US" sz="1650" dirty="0"/>
              <a:t>- 10 + years at TD Bank</a:t>
            </a:r>
            <a:br>
              <a:rPr lang="en-US" sz="1650" dirty="0"/>
            </a:br>
            <a:br>
              <a:rPr lang="en-US" sz="1650" dirty="0"/>
            </a:br>
            <a:r>
              <a:rPr lang="en-US" sz="1650" u="sng" dirty="0"/>
              <a:t>Certifications– </a:t>
            </a:r>
            <a:br>
              <a:rPr lang="en-US" sz="1650" u="sng" dirty="0"/>
            </a:br>
            <a:br>
              <a:rPr lang="en-US" sz="1650" dirty="0"/>
            </a:br>
            <a:r>
              <a:rPr lang="en-US" sz="1650" dirty="0">
                <a:latin typeface="Calibri" panose="020F0502020204030204" pitchFamily="34" charset="0"/>
                <a:ea typeface="MS Mincho" panose="02020609040205080304" pitchFamily="49" charset="-128"/>
                <a:cs typeface="Times New Roman" panose="02020603050405020304" pitchFamily="18" charset="0"/>
              </a:rPr>
              <a:t>- </a:t>
            </a:r>
            <a:r>
              <a:rPr lang="en-US" sz="1650" dirty="0"/>
              <a:t>Certified Scrum Product Owner (CSM and CSPO)</a:t>
            </a:r>
            <a:br>
              <a:rPr lang="en-US" sz="1650" dirty="0"/>
            </a:br>
            <a:r>
              <a:rPr lang="en-US" sz="1650" dirty="0"/>
              <a:t>- Project Management Professional (PMI PMP)</a:t>
            </a:r>
            <a:br>
              <a:rPr lang="en-US" sz="1650" dirty="0"/>
            </a:br>
            <a:r>
              <a:rPr lang="en-US" sz="1650" dirty="0"/>
              <a:t>- Microsoft Azure Fundamentals</a:t>
            </a:r>
            <a:br>
              <a:rPr lang="en-US" sz="1650" dirty="0"/>
            </a:br>
            <a:r>
              <a:rPr lang="en-US" sz="1650" dirty="0"/>
              <a:t>- UiPath Test Automation Engineer</a:t>
            </a:r>
            <a:br>
              <a:rPr lang="en-US" sz="1650" dirty="0"/>
            </a:br>
            <a:r>
              <a:rPr lang="en-US" sz="1650" dirty="0"/>
              <a:t>- Blue Prism Designer AD 01 </a:t>
            </a:r>
            <a:br>
              <a:rPr lang="en-US" sz="1650" dirty="0"/>
            </a:br>
            <a:r>
              <a:rPr lang="en-US" sz="1650" dirty="0"/>
              <a:t>- Foundation of Machine Learning University of Toronto ( Aug 2025)</a:t>
            </a:r>
            <a:br>
              <a:rPr lang="en-US" sz="1650" dirty="0"/>
            </a:br>
            <a:endParaRPr lang="en-US" sz="1650" dirty="0"/>
          </a:p>
        </p:txBody>
      </p:sp>
      <p:sp>
        <p:nvSpPr>
          <p:cNvPr id="33" name="Content Placeholder 9">
            <a:extLst>
              <a:ext uri="{FF2B5EF4-FFF2-40B4-BE49-F238E27FC236}">
                <a16:creationId xmlns:a16="http://schemas.microsoft.com/office/drawing/2014/main" id="{248542E4-D2BB-345B-1A3C-625CABCA6C49}"/>
              </a:ext>
            </a:extLst>
          </p:cNvPr>
          <p:cNvSpPr>
            <a:spLocks noGrp="1"/>
          </p:cNvSpPr>
          <p:nvPr>
            <p:ph idx="1"/>
          </p:nvPr>
        </p:nvSpPr>
        <p:spPr>
          <a:xfrm>
            <a:off x="4800600" y="532263"/>
            <a:ext cx="3805354" cy="4100459"/>
          </a:xfrm>
        </p:spPr>
        <p:txBody>
          <a:bodyPr anchor="ctr">
            <a:noAutofit/>
          </a:bodyPr>
          <a:lstStyle/>
          <a:p>
            <a:pPr>
              <a:lnSpc>
                <a:spcPct val="110000"/>
              </a:lnSpc>
            </a:pPr>
            <a:r>
              <a:rPr lang="en-US" sz="1200" dirty="0">
                <a:latin typeface="Arial" panose="020B0604020202020204" pitchFamily="34" charset="0"/>
                <a:cs typeface="Arial" panose="020B0604020202020204" pitchFamily="34" charset="0"/>
              </a:rPr>
              <a:t>As an RPA engineer and team lead, I’ve seen firsthand how automation can streamline operations. But I also recognize that true digital transformation requires strategic foresight, cross-functional collaboration, and the ability to connect technical innovation to broader business objectives.</a:t>
            </a:r>
          </a:p>
          <a:p>
            <a:pPr>
              <a:lnSpc>
                <a:spcPct val="110000"/>
              </a:lnSpc>
            </a:pPr>
            <a:r>
              <a:rPr lang="en-US" sz="1200" dirty="0">
                <a:latin typeface="Arial" panose="020B0604020202020204" pitchFamily="34" charset="0"/>
                <a:cs typeface="Arial" panose="020B0604020202020204" pitchFamily="34" charset="0"/>
              </a:rPr>
              <a:t>Stepping into a product management role allows me to lead with a strategic lens, integrating automation, AI, and data insights into cohesive digital experiences. I bring a technical leadership mindset—able to guide engineering teams, influence stakeholders, and shape roadmaps that deliver real business value. </a:t>
            </a:r>
          </a:p>
          <a:p>
            <a:pPr>
              <a:lnSpc>
                <a:spcPct val="110000"/>
              </a:lnSpc>
            </a:pPr>
            <a:r>
              <a:rPr lang="en-US" sz="1200" dirty="0">
                <a:latin typeface="Arial" panose="020B0604020202020204" pitchFamily="34" charset="0"/>
                <a:cs typeface="Arial" panose="020B0604020202020204" pitchFamily="34" charset="0"/>
              </a:rPr>
              <a:t>In this journey, I aim to champion scalable, user-centered solutions that are not just efficient but predictive, personalized, and aligned with TD Bank’s vision of digital innovation. </a:t>
            </a:r>
          </a:p>
        </p:txBody>
      </p:sp>
    </p:spTree>
    <p:extLst>
      <p:ext uri="{BB962C8B-B14F-4D97-AF65-F5344CB8AC3E}">
        <p14:creationId xmlns:p14="http://schemas.microsoft.com/office/powerpoint/2010/main" val="105209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380A34A-731B-4B77-8D1A-4326EA6123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2" name="Rectangle 11">
            <a:extLst>
              <a:ext uri="{FF2B5EF4-FFF2-40B4-BE49-F238E27FC236}">
                <a16:creationId xmlns:a16="http://schemas.microsoft.com/office/drawing/2014/main" id="{72EF3F9A-9717-4ACB-A30D-96694842C4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285993"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 name="Title 1">
            <a:extLst>
              <a:ext uri="{FF2B5EF4-FFF2-40B4-BE49-F238E27FC236}">
                <a16:creationId xmlns:a16="http://schemas.microsoft.com/office/drawing/2014/main" id="{B1E9B8FB-2A1E-8F31-1319-58396ED738D2}"/>
              </a:ext>
            </a:extLst>
          </p:cNvPr>
          <p:cNvSpPr>
            <a:spLocks noGrp="1"/>
          </p:cNvSpPr>
          <p:nvPr>
            <p:ph type="title"/>
          </p:nvPr>
        </p:nvSpPr>
        <p:spPr>
          <a:xfrm>
            <a:off x="109667" y="273844"/>
            <a:ext cx="2017385" cy="2953889"/>
          </a:xfrm>
        </p:spPr>
        <p:txBody>
          <a:bodyPr>
            <a:normAutofit/>
          </a:bodyPr>
          <a:lstStyle/>
          <a:p>
            <a:pPr marL="214313" indent="-214313">
              <a:lnSpc>
                <a:spcPct val="90000"/>
              </a:lnSpc>
            </a:pPr>
            <a:r>
              <a:rPr lang="en-US" sz="1800" dirty="0"/>
              <a:t>Project Summary: MBNA Customer Integration (2013–2014)</a:t>
            </a:r>
            <a:br>
              <a:rPr lang="en-US" sz="1650" dirty="0">
                <a:latin typeface="Arial" panose="020B0604020202020204" pitchFamily="34" charset="0"/>
                <a:ea typeface="Times New Roman" panose="02020603050405020304" pitchFamily="18" charset="0"/>
                <a:cs typeface="Times New Roman" panose="02020603050405020304" pitchFamily="18" charset="0"/>
              </a:rPr>
            </a:br>
            <a:endParaRPr lang="en-US" sz="1650" dirty="0"/>
          </a:p>
        </p:txBody>
      </p:sp>
      <p:grpSp>
        <p:nvGrpSpPr>
          <p:cNvPr id="14" name="Group 13">
            <a:extLst>
              <a:ext uri="{FF2B5EF4-FFF2-40B4-BE49-F238E27FC236}">
                <a16:creationId xmlns:a16="http://schemas.microsoft.com/office/drawing/2014/main" id="{E5CD2E8B-968C-4DDC-9470-260B5DA13D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429583"/>
            <a:ext cx="2285998" cy="1713917"/>
            <a:chOff x="0" y="3438071"/>
            <a:chExt cx="3047997" cy="3429000"/>
          </a:xfrm>
        </p:grpSpPr>
        <p:sp>
          <p:nvSpPr>
            <p:cNvPr id="15" name="Rectangle 14">
              <a:extLst>
                <a:ext uri="{FF2B5EF4-FFF2-40B4-BE49-F238E27FC236}">
                  <a16:creationId xmlns:a16="http://schemas.microsoft.com/office/drawing/2014/main" id="{54940AF6-4BB8-4A24-9BCA-B088F02BD8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 y="3438071"/>
              <a:ext cx="3047991" cy="3429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6" name="Rectangle 15">
              <a:extLst>
                <a:ext uri="{FF2B5EF4-FFF2-40B4-BE49-F238E27FC236}">
                  <a16:creationId xmlns:a16="http://schemas.microsoft.com/office/drawing/2014/main" id="{44AD7D5E-CDD6-4468-9F5F-6802387A9C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447142"/>
              <a:ext cx="3047997" cy="3419929"/>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graphicFrame>
        <p:nvGraphicFramePr>
          <p:cNvPr id="6" name="Rectangle 1">
            <a:extLst>
              <a:ext uri="{FF2B5EF4-FFF2-40B4-BE49-F238E27FC236}">
                <a16:creationId xmlns:a16="http://schemas.microsoft.com/office/drawing/2014/main" id="{3B554638-A820-DDB6-8C5D-826CF63E798E}"/>
              </a:ext>
            </a:extLst>
          </p:cNvPr>
          <p:cNvGraphicFramePr>
            <a:graphicFrameLocks noGrp="1"/>
          </p:cNvGraphicFramePr>
          <p:nvPr>
            <p:ph idx="1"/>
            <p:extLst>
              <p:ext uri="{D42A27DB-BD31-4B8C-83A1-F6EECF244321}">
                <p14:modId xmlns:p14="http://schemas.microsoft.com/office/powerpoint/2010/main" val="4258285130"/>
              </p:ext>
            </p:extLst>
          </p:nvPr>
        </p:nvGraphicFramePr>
        <p:xfrm>
          <a:off x="2858743" y="413717"/>
          <a:ext cx="5806937" cy="42190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165630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554CFA0-E502-4D3A-9FE7-F49553F4D2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1" name="Rectangle 20">
            <a:extLst>
              <a:ext uri="{FF2B5EF4-FFF2-40B4-BE49-F238E27FC236}">
                <a16:creationId xmlns:a16="http://schemas.microsoft.com/office/drawing/2014/main" id="{0C8D7E30-B50A-4ADD-8244-B02C404B7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285993" cy="2571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 name="Title 1">
            <a:extLst>
              <a:ext uri="{FF2B5EF4-FFF2-40B4-BE49-F238E27FC236}">
                <a16:creationId xmlns:a16="http://schemas.microsoft.com/office/drawing/2014/main" id="{240F4C0E-8096-EA42-6707-4159A6A87F34}"/>
              </a:ext>
            </a:extLst>
          </p:cNvPr>
          <p:cNvSpPr>
            <a:spLocks noGrp="1"/>
          </p:cNvSpPr>
          <p:nvPr>
            <p:ph type="title"/>
          </p:nvPr>
        </p:nvSpPr>
        <p:spPr>
          <a:xfrm>
            <a:off x="109666" y="273844"/>
            <a:ext cx="1983560" cy="2131574"/>
          </a:xfrm>
        </p:spPr>
        <p:txBody>
          <a:bodyPr>
            <a:normAutofit/>
          </a:bodyPr>
          <a:lstStyle/>
          <a:p>
            <a:pPr marL="214313" indent="-214313">
              <a:lnSpc>
                <a:spcPct val="90000"/>
              </a:lnSpc>
              <a:buFont typeface="Arial" panose="020B0604020202020204" pitchFamily="34" charset="0"/>
              <a:buChar char="•"/>
            </a:pPr>
            <a:r>
              <a:rPr lang="en-US" sz="2100"/>
              <a:t>CBAW–SOA–NACCMS | MBNA Visa Launch (Oct 2014 – Jan 2018)</a:t>
            </a:r>
            <a:endParaRPr lang="en-US" sz="2100" b="1" i="1">
              <a:highlight>
                <a:srgbClr val="FFFF00"/>
              </a:highlight>
              <a:latin typeface="Arial Narrow" panose="020B0606020202030204" pitchFamily="34" charset="0"/>
            </a:endParaRPr>
          </a:p>
        </p:txBody>
      </p:sp>
      <p:grpSp>
        <p:nvGrpSpPr>
          <p:cNvPr id="23" name="Group 22">
            <a:extLst>
              <a:ext uri="{FF2B5EF4-FFF2-40B4-BE49-F238E27FC236}">
                <a16:creationId xmlns:a16="http://schemas.microsoft.com/office/drawing/2014/main" id="{E7D6887E-0D0C-441D-AAF6-B1E7D12195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571751"/>
            <a:ext cx="2285998" cy="2578553"/>
            <a:chOff x="0" y="3438071"/>
            <a:chExt cx="3047997" cy="3429000"/>
          </a:xfrm>
        </p:grpSpPr>
        <p:sp>
          <p:nvSpPr>
            <p:cNvPr id="24" name="Rectangle 23">
              <a:extLst>
                <a:ext uri="{FF2B5EF4-FFF2-40B4-BE49-F238E27FC236}">
                  <a16:creationId xmlns:a16="http://schemas.microsoft.com/office/drawing/2014/main" id="{7172EC78-01A4-4610-A4CC-20D362172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 y="3438071"/>
              <a:ext cx="3047991" cy="3429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5" name="Rectangle 24">
              <a:extLst>
                <a:ext uri="{FF2B5EF4-FFF2-40B4-BE49-F238E27FC236}">
                  <a16:creationId xmlns:a16="http://schemas.microsoft.com/office/drawing/2014/main" id="{CA3A9756-EBE7-453A-A0B3-2931AD3E7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438071"/>
              <a:ext cx="3047997" cy="342900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sp>
        <p:nvSpPr>
          <p:cNvPr id="5" name="Rectangle 2">
            <a:extLst>
              <a:ext uri="{FF2B5EF4-FFF2-40B4-BE49-F238E27FC236}">
                <a16:creationId xmlns:a16="http://schemas.microsoft.com/office/drawing/2014/main" id="{27C36BE3-38F6-8FD0-BE9D-5ECE064C0A25}"/>
              </a:ext>
            </a:extLst>
          </p:cNvPr>
          <p:cNvSpPr>
            <a:spLocks noGrp="1" noChangeArrowheads="1"/>
          </p:cNvSpPr>
          <p:nvPr>
            <p:ph idx="1"/>
          </p:nvPr>
        </p:nvSpPr>
        <p:spPr bwMode="auto">
          <a:xfrm>
            <a:off x="2507776" y="273844"/>
            <a:ext cx="6007574" cy="435887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68580" tIns="34290" rIns="68580" bIns="34290" numCol="1" rtlCol="0" anchor="ctr" anchorCtr="0" compatLnSpc="1">
            <a:prstTxWarp prst="textNoShape">
              <a:avLst/>
            </a:prstTxWarp>
            <a:normAutofit/>
          </a:bodyPr>
          <a:lstStyle/>
          <a:p>
            <a:pPr eaLnBrk="0" fontAlgn="base" hangingPunct="0">
              <a:spcBef>
                <a:spcPct val="0"/>
              </a:spcBef>
              <a:spcAft>
                <a:spcPts val="450"/>
              </a:spcAft>
            </a:pPr>
            <a:br>
              <a:rPr kumimoji="0" lang="en-US" altLang="en-US" b="0" i="0" u="none" strike="noStrike" cap="none" normalizeH="0" baseline="0" dirty="0">
                <a:ln>
                  <a:noFill/>
                </a:ln>
                <a:effectLst/>
                <a:latin typeface="Arial" panose="020B0604020202020204" pitchFamily="34" charset="0"/>
              </a:rPr>
            </a:br>
            <a:r>
              <a:rPr kumimoji="0" lang="en-US" altLang="en-US" b="0" i="0" u="none" strike="noStrike" cap="none" normalizeH="0" baseline="0" dirty="0">
                <a:ln>
                  <a:noFill/>
                </a:ln>
                <a:effectLst/>
                <a:latin typeface="Arial" panose="020B0604020202020204" pitchFamily="34" charset="0"/>
              </a:rPr>
              <a:t>Led SOA and API testing to support Visa product compliance across MBNA systems while enabling dual-network capability for co-brand flexibility.</a:t>
            </a:r>
            <a:br>
              <a:rPr kumimoji="0" lang="en-US" altLang="en-US" b="0" i="0" u="none" strike="noStrike" cap="none" normalizeH="0" baseline="0" dirty="0">
                <a:ln>
                  <a:noFill/>
                </a:ln>
                <a:effectLst/>
                <a:latin typeface="Arial" panose="020B0604020202020204" pitchFamily="34" charset="0"/>
              </a:rPr>
            </a:br>
            <a:r>
              <a:rPr kumimoji="0" lang="en-US" altLang="en-US" b="0" i="0" u="none" strike="noStrike" cap="none" normalizeH="0" baseline="0" dirty="0">
                <a:ln>
                  <a:noFill/>
                </a:ln>
                <a:effectLst/>
                <a:latin typeface="Arial" panose="020B0604020202020204" pitchFamily="34" charset="0"/>
              </a:rPr>
              <a:t>Minimized tech disruption by reusing MasterCard architecture and adapting to Visa-specific requirements with scalable testing strategies.</a:t>
            </a:r>
            <a:br>
              <a:rPr kumimoji="0" lang="en-US" altLang="en-US" b="0" i="0" u="none" strike="noStrike" cap="none" normalizeH="0" baseline="0" dirty="0">
                <a:ln>
                  <a:noFill/>
                </a:ln>
                <a:effectLst/>
                <a:latin typeface="Arial" panose="020B0604020202020204" pitchFamily="34" charset="0"/>
              </a:rPr>
            </a:br>
            <a:r>
              <a:rPr kumimoji="0" lang="en-US" altLang="en-US" b="0" i="0" u="none" strike="noStrike" cap="none" normalizeH="0" baseline="0" dirty="0">
                <a:ln>
                  <a:noFill/>
                </a:ln>
                <a:effectLst/>
                <a:latin typeface="Arial" panose="020B0604020202020204" pitchFamily="34" charset="0"/>
              </a:rPr>
              <a:t>Strengthened MBNA’s market position by enabling faster RFP responses and strategic partner alignment.</a:t>
            </a:r>
          </a:p>
        </p:txBody>
      </p:sp>
    </p:spTree>
    <p:extLst>
      <p:ext uri="{BB962C8B-B14F-4D97-AF65-F5344CB8AC3E}">
        <p14:creationId xmlns:p14="http://schemas.microsoft.com/office/powerpoint/2010/main" val="37118872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A26A151-13BF-4305-A6DC-9DC7C9877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171835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useBgFill="1">
        <p:nvSpPr>
          <p:cNvPr id="26" name="Rectangle 25">
            <a:extLst>
              <a:ext uri="{FF2B5EF4-FFF2-40B4-BE49-F238E27FC236}">
                <a16:creationId xmlns:a16="http://schemas.microsoft.com/office/drawing/2014/main" id="{34A1C09B-110D-42B2-9BA1-58941FC493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nvGrpSpPr>
          <p:cNvPr id="27" name="Group 26">
            <a:extLst>
              <a:ext uri="{FF2B5EF4-FFF2-40B4-BE49-F238E27FC236}">
                <a16:creationId xmlns:a16="http://schemas.microsoft.com/office/drawing/2014/main" id="{A5D7AAEB-E1EB-4F64-AA1D-2DA58884C9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422955"/>
            <a:ext cx="9144005" cy="1720545"/>
            <a:chOff x="0" y="4563940"/>
            <a:chExt cx="12192006" cy="2294060"/>
          </a:xfrm>
        </p:grpSpPr>
        <p:sp>
          <p:nvSpPr>
            <p:cNvPr id="13" name="Rectangle 12">
              <a:extLst>
                <a:ext uri="{FF2B5EF4-FFF2-40B4-BE49-F238E27FC236}">
                  <a16:creationId xmlns:a16="http://schemas.microsoft.com/office/drawing/2014/main" id="{D72EADBA-520E-479E-A501-BA4441D90C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 y="4563940"/>
              <a:ext cx="12191996" cy="22940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8" name="Rectangle 27">
              <a:extLst>
                <a:ext uri="{FF2B5EF4-FFF2-40B4-BE49-F238E27FC236}">
                  <a16:creationId xmlns:a16="http://schemas.microsoft.com/office/drawing/2014/main" id="{A2028140-0D91-4AFB-93EE-4E3155481A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563940"/>
              <a:ext cx="12192000" cy="229406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sp>
        <p:nvSpPr>
          <p:cNvPr id="29" name="Rectangle 28">
            <a:extLst>
              <a:ext uri="{FF2B5EF4-FFF2-40B4-BE49-F238E27FC236}">
                <a16:creationId xmlns:a16="http://schemas.microsoft.com/office/drawing/2014/main" id="{837364F4-14BC-4819-BE68-F40EFFA4CC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571996" cy="342295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2" name="Title 1">
            <a:extLst>
              <a:ext uri="{FF2B5EF4-FFF2-40B4-BE49-F238E27FC236}">
                <a16:creationId xmlns:a16="http://schemas.microsoft.com/office/drawing/2014/main" id="{D5D207FA-C858-F6C0-B464-7388A9B514E5}"/>
              </a:ext>
            </a:extLst>
          </p:cNvPr>
          <p:cNvSpPr>
            <a:spLocks noGrp="1"/>
          </p:cNvSpPr>
          <p:nvPr>
            <p:ph type="ctrTitle"/>
          </p:nvPr>
        </p:nvSpPr>
        <p:spPr>
          <a:xfrm>
            <a:off x="363414" y="273844"/>
            <a:ext cx="3910041" cy="2827610"/>
          </a:xfrm>
        </p:spPr>
        <p:txBody>
          <a:bodyPr vert="horz" lIns="68580" tIns="34290" rIns="68580" bIns="34290" rtlCol="0" anchor="b">
            <a:normAutofit/>
          </a:bodyPr>
          <a:lstStyle/>
          <a:p>
            <a:pPr marL="257175" indent="-257175">
              <a:lnSpc>
                <a:spcPct val="90000"/>
              </a:lnSpc>
            </a:pPr>
            <a:r>
              <a:rPr lang="en-US" sz="2400" dirty="0"/>
              <a:t>Wealth Data Strategy – DPP (Data Provisioning Pipeline) | Jan 2018 – July 2018</a:t>
            </a:r>
            <a:endParaRPr lang="en-US" sz="2400" dirty="0">
              <a:highlight>
                <a:srgbClr val="FFFF00"/>
              </a:highlight>
            </a:endParaRPr>
          </a:p>
        </p:txBody>
      </p:sp>
      <p:sp>
        <p:nvSpPr>
          <p:cNvPr id="3" name="Subtitle 2">
            <a:extLst>
              <a:ext uri="{FF2B5EF4-FFF2-40B4-BE49-F238E27FC236}">
                <a16:creationId xmlns:a16="http://schemas.microsoft.com/office/drawing/2014/main" id="{58CA05ED-719A-3438-C0EE-5055A5DF0F1A}"/>
              </a:ext>
            </a:extLst>
          </p:cNvPr>
          <p:cNvSpPr>
            <a:spLocks noGrp="1"/>
          </p:cNvSpPr>
          <p:nvPr>
            <p:ph type="subTitle" idx="1"/>
          </p:nvPr>
        </p:nvSpPr>
        <p:spPr>
          <a:xfrm>
            <a:off x="4826189" y="273844"/>
            <a:ext cx="3864023" cy="2827610"/>
          </a:xfrm>
        </p:spPr>
        <p:txBody>
          <a:bodyPr vert="horz" lIns="68580" tIns="34290" rIns="68580" bIns="34290" rtlCol="0">
            <a:normAutofit/>
          </a:bodyPr>
          <a:lstStyle/>
          <a:p>
            <a:pPr>
              <a:lnSpc>
                <a:spcPct val="110000"/>
              </a:lnSpc>
            </a:pPr>
            <a:r>
              <a:rPr lang="en-US" sz="1200" dirty="0"/>
              <a:t>Led the implementation of a scalable data pipeline using Apache Spark, Solace, and SQL Server to standardize, process, and deliver wealth data efficiently.</a:t>
            </a:r>
            <a:br>
              <a:rPr lang="en-US" sz="1200" dirty="0"/>
            </a:br>
            <a:endParaRPr lang="en-US" sz="1200" dirty="0"/>
          </a:p>
          <a:p>
            <a:pPr>
              <a:lnSpc>
                <a:spcPct val="110000"/>
              </a:lnSpc>
            </a:pPr>
            <a:r>
              <a:rPr lang="en-US" sz="1200" dirty="0"/>
              <a:t>Enabled canonical modeling and real-time event handling, supporting operational reporting with Tableau and profiling via a dedicated analysis server.</a:t>
            </a:r>
            <a:br>
              <a:rPr lang="en-US" sz="1200" dirty="0"/>
            </a:br>
            <a:endParaRPr lang="en-US" sz="1200" dirty="0"/>
          </a:p>
          <a:p>
            <a:pPr>
              <a:lnSpc>
                <a:spcPct val="110000"/>
              </a:lnSpc>
            </a:pPr>
            <a:r>
              <a:rPr lang="en-US" sz="1200" dirty="0"/>
              <a:t>Balanced business agility with platform governance by isolating profiling tools from production systems for controlled data exploration.</a:t>
            </a:r>
          </a:p>
          <a:p>
            <a:pPr marL="557213" lvl="1" algn="l">
              <a:lnSpc>
                <a:spcPct val="110000"/>
              </a:lnSpc>
            </a:pPr>
            <a:endParaRPr lang="en-US" sz="975" dirty="0"/>
          </a:p>
          <a:p>
            <a:pPr>
              <a:lnSpc>
                <a:spcPct val="110000"/>
              </a:lnSpc>
            </a:pPr>
            <a:endParaRPr lang="en-US" sz="975" dirty="0"/>
          </a:p>
        </p:txBody>
      </p:sp>
    </p:spTree>
    <p:extLst>
      <p:ext uri="{BB962C8B-B14F-4D97-AF65-F5344CB8AC3E}">
        <p14:creationId xmlns:p14="http://schemas.microsoft.com/office/powerpoint/2010/main" val="761003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7B37E1E-1021-5EE6-A355-08715A91F388}"/>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EA26A151-13BF-4305-A6DC-9DC7C98771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171835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useBgFill="1">
        <p:nvSpPr>
          <p:cNvPr id="10" name="Rectangle 9">
            <a:extLst>
              <a:ext uri="{FF2B5EF4-FFF2-40B4-BE49-F238E27FC236}">
                <a16:creationId xmlns:a16="http://schemas.microsoft.com/office/drawing/2014/main" id="{C71BEEF0-CA89-4AEF-A492-1D96800D76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2" name="Rectangle 11">
            <a:extLst>
              <a:ext uri="{FF2B5EF4-FFF2-40B4-BE49-F238E27FC236}">
                <a16:creationId xmlns:a16="http://schemas.microsoft.com/office/drawing/2014/main" id="{FD64A815-B181-455B-94F4-BE4ABF310D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589" y="0"/>
            <a:ext cx="4566643"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dirty="0"/>
          </a:p>
        </p:txBody>
      </p:sp>
      <p:sp>
        <p:nvSpPr>
          <p:cNvPr id="2" name="Title 1">
            <a:extLst>
              <a:ext uri="{FF2B5EF4-FFF2-40B4-BE49-F238E27FC236}">
                <a16:creationId xmlns:a16="http://schemas.microsoft.com/office/drawing/2014/main" id="{14990EE1-A50D-5261-2A6B-BB64B7A1B5EA}"/>
              </a:ext>
            </a:extLst>
          </p:cNvPr>
          <p:cNvSpPr>
            <a:spLocks noGrp="1"/>
          </p:cNvSpPr>
          <p:nvPr>
            <p:ph type="ctrTitle"/>
          </p:nvPr>
        </p:nvSpPr>
        <p:spPr>
          <a:xfrm>
            <a:off x="363414" y="532263"/>
            <a:ext cx="3853745" cy="4100459"/>
          </a:xfrm>
        </p:spPr>
        <p:txBody>
          <a:bodyPr vert="horz" lIns="68580" tIns="34290" rIns="68580" bIns="34290" rtlCol="0" anchor="ctr">
            <a:normAutofit/>
          </a:bodyPr>
          <a:lstStyle/>
          <a:p>
            <a:pPr marL="257175" indent="-257175">
              <a:lnSpc>
                <a:spcPct val="90000"/>
              </a:lnSpc>
            </a:pPr>
            <a:r>
              <a:rPr lang="en-US" sz="2400" dirty="0"/>
              <a:t>Wealth Data Strategy – Security Master | July 2018 – Dec 2018</a:t>
            </a:r>
            <a:endParaRPr lang="en-US" sz="2400" dirty="0">
              <a:highlight>
                <a:srgbClr val="FFFF00"/>
              </a:highlight>
            </a:endParaRPr>
          </a:p>
        </p:txBody>
      </p:sp>
      <p:sp>
        <p:nvSpPr>
          <p:cNvPr id="3" name="Subtitle 2">
            <a:extLst>
              <a:ext uri="{FF2B5EF4-FFF2-40B4-BE49-F238E27FC236}">
                <a16:creationId xmlns:a16="http://schemas.microsoft.com/office/drawing/2014/main" id="{0BC5023C-CB61-3217-B1C2-6145BB0BCBEC}"/>
              </a:ext>
            </a:extLst>
          </p:cNvPr>
          <p:cNvSpPr>
            <a:spLocks noGrp="1"/>
          </p:cNvSpPr>
          <p:nvPr>
            <p:ph type="subTitle" idx="1"/>
          </p:nvPr>
        </p:nvSpPr>
        <p:spPr>
          <a:xfrm>
            <a:off x="4800600" y="532263"/>
            <a:ext cx="3714750" cy="4100459"/>
          </a:xfrm>
        </p:spPr>
        <p:txBody>
          <a:bodyPr vert="horz" lIns="68580" tIns="34290" rIns="68580" bIns="34290" rtlCol="0" anchor="ctr">
            <a:normAutofit/>
          </a:bodyPr>
          <a:lstStyle/>
          <a:p>
            <a:pPr fontAlgn="t"/>
            <a:r>
              <a:rPr lang="en-US" sz="1200" dirty="0"/>
              <a:t>Delivered a unified source of truth for investment instrument data by integrating feeds from multiple vendors into a standardized TD Wealth format.</a:t>
            </a:r>
            <a:br>
              <a:rPr lang="en-US" sz="1200" dirty="0"/>
            </a:br>
            <a:r>
              <a:rPr lang="en-US" sz="1200" dirty="0"/>
              <a:t>Enabled consistent, enterprise-wide access to high-quality security data, supporting trading, reporting, and analytics.</a:t>
            </a:r>
            <a:br>
              <a:rPr lang="en-US" sz="1200" dirty="0"/>
            </a:br>
            <a:r>
              <a:rPr lang="en-US" sz="1200" dirty="0"/>
              <a:t>Led test automation and validation efforts to ensure reliability and integrity of the master data across downstream systems.</a:t>
            </a:r>
          </a:p>
          <a:p>
            <a:pPr marL="557213" lvl="1" algn="l">
              <a:lnSpc>
                <a:spcPct val="110000"/>
              </a:lnSpc>
            </a:pPr>
            <a:endParaRPr lang="en-US" sz="1200" dirty="0"/>
          </a:p>
          <a:p>
            <a:pPr>
              <a:lnSpc>
                <a:spcPct val="110000"/>
              </a:lnSpc>
            </a:pPr>
            <a:endParaRPr lang="en-US" sz="1125" dirty="0"/>
          </a:p>
        </p:txBody>
      </p:sp>
    </p:spTree>
    <p:extLst>
      <p:ext uri="{BB962C8B-B14F-4D97-AF65-F5344CB8AC3E}">
        <p14:creationId xmlns:p14="http://schemas.microsoft.com/office/powerpoint/2010/main" val="35336159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554CFA0-E502-4D3A-9FE7-F49553F4D2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2" name="Rectangle 11">
            <a:extLst>
              <a:ext uri="{FF2B5EF4-FFF2-40B4-BE49-F238E27FC236}">
                <a16:creationId xmlns:a16="http://schemas.microsoft.com/office/drawing/2014/main" id="{0C8D7E30-B50A-4ADD-8244-B02C404B7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285993" cy="2571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 name="Title 1">
            <a:extLst>
              <a:ext uri="{FF2B5EF4-FFF2-40B4-BE49-F238E27FC236}">
                <a16:creationId xmlns:a16="http://schemas.microsoft.com/office/drawing/2014/main" id="{A9354033-B2D4-7E17-A5FC-71264808F743}"/>
              </a:ext>
            </a:extLst>
          </p:cNvPr>
          <p:cNvSpPr>
            <a:spLocks noGrp="1"/>
          </p:cNvSpPr>
          <p:nvPr>
            <p:ph type="title"/>
          </p:nvPr>
        </p:nvSpPr>
        <p:spPr>
          <a:xfrm>
            <a:off x="109666" y="273844"/>
            <a:ext cx="1983560" cy="2131574"/>
          </a:xfrm>
        </p:spPr>
        <p:txBody>
          <a:bodyPr>
            <a:normAutofit/>
          </a:bodyPr>
          <a:lstStyle/>
          <a:p>
            <a:pPr>
              <a:lnSpc>
                <a:spcPct val="90000"/>
              </a:lnSpc>
            </a:pPr>
            <a:r>
              <a:rPr lang="en-US" sz="2475" b="1">
                <a:highlight>
                  <a:srgbClr val="000000"/>
                </a:highlight>
              </a:rPr>
              <a:t>DIY/Robo – WIPP (Goals Planning Dashboard) | Jan 2019 – Apr 2019</a:t>
            </a:r>
            <a:endParaRPr lang="en-US" sz="2475">
              <a:highlight>
                <a:srgbClr val="000000"/>
              </a:highlight>
            </a:endParaRPr>
          </a:p>
        </p:txBody>
      </p:sp>
      <p:grpSp>
        <p:nvGrpSpPr>
          <p:cNvPr id="19" name="Group 18">
            <a:extLst>
              <a:ext uri="{FF2B5EF4-FFF2-40B4-BE49-F238E27FC236}">
                <a16:creationId xmlns:a16="http://schemas.microsoft.com/office/drawing/2014/main" id="{E7D6887E-0D0C-441D-AAF6-B1E7D12195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571751"/>
            <a:ext cx="2285998" cy="2578553"/>
            <a:chOff x="0" y="3438071"/>
            <a:chExt cx="3047997" cy="3429000"/>
          </a:xfrm>
        </p:grpSpPr>
        <p:sp>
          <p:nvSpPr>
            <p:cNvPr id="20" name="Rectangle 19">
              <a:extLst>
                <a:ext uri="{FF2B5EF4-FFF2-40B4-BE49-F238E27FC236}">
                  <a16:creationId xmlns:a16="http://schemas.microsoft.com/office/drawing/2014/main" id="{7172EC78-01A4-4610-A4CC-20D362172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 y="3438071"/>
              <a:ext cx="3047991" cy="3429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1" name="Rectangle 20">
              <a:extLst>
                <a:ext uri="{FF2B5EF4-FFF2-40B4-BE49-F238E27FC236}">
                  <a16:creationId xmlns:a16="http://schemas.microsoft.com/office/drawing/2014/main" id="{CA3A9756-EBE7-453A-A0B3-2931AD3E7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438071"/>
              <a:ext cx="3047997" cy="342900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sp>
        <p:nvSpPr>
          <p:cNvPr id="5" name="Content Placeholder 4">
            <a:extLst>
              <a:ext uri="{FF2B5EF4-FFF2-40B4-BE49-F238E27FC236}">
                <a16:creationId xmlns:a16="http://schemas.microsoft.com/office/drawing/2014/main" id="{5DE3EB8B-E254-C4CA-1D60-B6F3FCB3EBA3}"/>
              </a:ext>
            </a:extLst>
          </p:cNvPr>
          <p:cNvSpPr>
            <a:spLocks noGrp="1"/>
          </p:cNvSpPr>
          <p:nvPr>
            <p:ph idx="1"/>
          </p:nvPr>
        </p:nvSpPr>
        <p:spPr>
          <a:xfrm>
            <a:off x="2507776" y="273844"/>
            <a:ext cx="6007574" cy="4358879"/>
          </a:xfrm>
        </p:spPr>
        <p:txBody>
          <a:bodyPr anchor="ctr">
            <a:normAutofit/>
          </a:bodyPr>
          <a:lstStyle/>
          <a:p>
            <a:br>
              <a:rPr lang="en-US" dirty="0"/>
            </a:br>
            <a:r>
              <a:rPr lang="en-US" dirty="0"/>
              <a:t>Contributed to the launch of TD’s Goals Planning Dashboard MVP, enabling real-time, self-serve goal tracking and financial planning for customers.</a:t>
            </a:r>
            <a:br>
              <a:rPr lang="en-US" dirty="0"/>
            </a:br>
            <a:r>
              <a:rPr lang="en-US" dirty="0"/>
              <a:t>Led testing for ATS components, ensuring scalable architecture and quality delivery of actionable insights and goal progress tracking features.</a:t>
            </a:r>
            <a:br>
              <a:rPr lang="en-US" dirty="0"/>
            </a:br>
            <a:r>
              <a:rPr lang="en-US" dirty="0"/>
              <a:t>Supported phased rollout using a vendor solution, laying the groundwork for market-differentiating features in future MVPs.</a:t>
            </a:r>
          </a:p>
        </p:txBody>
      </p:sp>
    </p:spTree>
    <p:extLst>
      <p:ext uri="{BB962C8B-B14F-4D97-AF65-F5344CB8AC3E}">
        <p14:creationId xmlns:p14="http://schemas.microsoft.com/office/powerpoint/2010/main" val="3328006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C554CFA0-E502-4D3A-9FE7-F49553F4D2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7" name="Rectangle 16">
            <a:extLst>
              <a:ext uri="{FF2B5EF4-FFF2-40B4-BE49-F238E27FC236}">
                <a16:creationId xmlns:a16="http://schemas.microsoft.com/office/drawing/2014/main" id="{0C8D7E30-B50A-4ADD-8244-B02C404B7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285993" cy="2571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 name="Title 1">
            <a:extLst>
              <a:ext uri="{FF2B5EF4-FFF2-40B4-BE49-F238E27FC236}">
                <a16:creationId xmlns:a16="http://schemas.microsoft.com/office/drawing/2014/main" id="{05A30B98-7DB2-C336-004C-B28B85207455}"/>
              </a:ext>
            </a:extLst>
          </p:cNvPr>
          <p:cNvSpPr>
            <a:spLocks noGrp="1"/>
          </p:cNvSpPr>
          <p:nvPr>
            <p:ph type="title"/>
          </p:nvPr>
        </p:nvSpPr>
        <p:spPr>
          <a:xfrm>
            <a:off x="109666" y="273844"/>
            <a:ext cx="1983560" cy="2131574"/>
          </a:xfrm>
        </p:spPr>
        <p:txBody>
          <a:bodyPr>
            <a:normAutofit/>
          </a:bodyPr>
          <a:lstStyle/>
          <a:p>
            <a:pPr>
              <a:lnSpc>
                <a:spcPct val="90000"/>
              </a:lnSpc>
            </a:pPr>
            <a:r>
              <a:rPr lang="en-US" sz="2475" dirty="0"/>
              <a:t>WSR/WCASE – Wealth Service Request | April 2019 – Jan 2021</a:t>
            </a:r>
          </a:p>
        </p:txBody>
      </p:sp>
      <p:grpSp>
        <p:nvGrpSpPr>
          <p:cNvPr id="18" name="Group 17">
            <a:extLst>
              <a:ext uri="{FF2B5EF4-FFF2-40B4-BE49-F238E27FC236}">
                <a16:creationId xmlns:a16="http://schemas.microsoft.com/office/drawing/2014/main" id="{E7D6887E-0D0C-441D-AAF6-B1E7D12195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571751"/>
            <a:ext cx="2285998" cy="2578553"/>
            <a:chOff x="0" y="3438071"/>
            <a:chExt cx="3047997" cy="3429000"/>
          </a:xfrm>
        </p:grpSpPr>
        <p:sp>
          <p:nvSpPr>
            <p:cNvPr id="13" name="Rectangle 12">
              <a:extLst>
                <a:ext uri="{FF2B5EF4-FFF2-40B4-BE49-F238E27FC236}">
                  <a16:creationId xmlns:a16="http://schemas.microsoft.com/office/drawing/2014/main" id="{7172EC78-01A4-4610-A4CC-20D362172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 y="3438071"/>
              <a:ext cx="3047991" cy="3429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9" name="Rectangle 18">
              <a:extLst>
                <a:ext uri="{FF2B5EF4-FFF2-40B4-BE49-F238E27FC236}">
                  <a16:creationId xmlns:a16="http://schemas.microsoft.com/office/drawing/2014/main" id="{CA3A9756-EBE7-453A-A0B3-2931AD3E7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438071"/>
              <a:ext cx="3047997" cy="342900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sp>
        <p:nvSpPr>
          <p:cNvPr id="3" name="Content Placeholder 2">
            <a:extLst>
              <a:ext uri="{FF2B5EF4-FFF2-40B4-BE49-F238E27FC236}">
                <a16:creationId xmlns:a16="http://schemas.microsoft.com/office/drawing/2014/main" id="{864ACC99-B07A-DBC5-9E16-B78A81679F74}"/>
              </a:ext>
            </a:extLst>
          </p:cNvPr>
          <p:cNvSpPr>
            <a:spLocks noGrp="1"/>
          </p:cNvSpPr>
          <p:nvPr>
            <p:ph idx="1"/>
          </p:nvPr>
        </p:nvSpPr>
        <p:spPr>
          <a:xfrm>
            <a:off x="2507776" y="273844"/>
            <a:ext cx="6007574" cy="4358879"/>
          </a:xfrm>
        </p:spPr>
        <p:txBody>
          <a:bodyPr anchor="ctr">
            <a:normAutofit/>
          </a:bodyPr>
          <a:lstStyle/>
          <a:p>
            <a:r>
              <a:rPr lang="en-US" dirty="0"/>
              <a:t>Enhanced the strategic Wealth Service Request platform to streamline RDSP, RESP, and Material Change processing across multiple channels.</a:t>
            </a:r>
            <a:br>
              <a:rPr lang="en-US" dirty="0"/>
            </a:br>
            <a:r>
              <a:rPr lang="en-US" dirty="0"/>
              <a:t>Delivered reusable components and a unified UI for front-office and operations users, improving orchestration and tracking of task workflows.</a:t>
            </a:r>
            <a:br>
              <a:rPr lang="en-US" dirty="0"/>
            </a:br>
            <a:r>
              <a:rPr lang="en-US" dirty="0"/>
              <a:t>Enabled scalable fulfillment and efficiency across Wealth transformation projects (WCPA, EWO, CAST), boosting partner capacity and consistency.</a:t>
            </a:r>
            <a:endParaRPr lang="en-US" dirty="0">
              <a:latin typeface="-apple-system"/>
            </a:endParaRPr>
          </a:p>
          <a:p>
            <a:endParaRPr lang="en-US" dirty="0"/>
          </a:p>
        </p:txBody>
      </p:sp>
    </p:spTree>
    <p:extLst>
      <p:ext uri="{BB962C8B-B14F-4D97-AF65-F5344CB8AC3E}">
        <p14:creationId xmlns:p14="http://schemas.microsoft.com/office/powerpoint/2010/main" val="3812030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554CFA0-E502-4D3A-9FE7-F49553F4D2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0" name="Rectangle 9">
            <a:extLst>
              <a:ext uri="{FF2B5EF4-FFF2-40B4-BE49-F238E27FC236}">
                <a16:creationId xmlns:a16="http://schemas.microsoft.com/office/drawing/2014/main" id="{0C8D7E30-B50A-4ADD-8244-B02C404B7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2285993" cy="257175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2" name="Title 1">
            <a:extLst>
              <a:ext uri="{FF2B5EF4-FFF2-40B4-BE49-F238E27FC236}">
                <a16:creationId xmlns:a16="http://schemas.microsoft.com/office/drawing/2014/main" id="{73828249-377A-133C-0965-A9971B3A6DBC}"/>
              </a:ext>
            </a:extLst>
          </p:cNvPr>
          <p:cNvSpPr>
            <a:spLocks noGrp="1"/>
          </p:cNvSpPr>
          <p:nvPr>
            <p:ph type="title"/>
          </p:nvPr>
        </p:nvSpPr>
        <p:spPr>
          <a:xfrm>
            <a:off x="109666" y="273844"/>
            <a:ext cx="1983560" cy="2131574"/>
          </a:xfrm>
        </p:spPr>
        <p:txBody>
          <a:bodyPr>
            <a:normAutofit fontScale="90000"/>
          </a:bodyPr>
          <a:lstStyle/>
          <a:p>
            <a:r>
              <a:rPr lang="en-US" sz="2700"/>
              <a:t>Wealth Money Movement | April 2019 – Jan 2021</a:t>
            </a:r>
            <a:endParaRPr lang="en-US" sz="2700">
              <a:latin typeface="Abadi" panose="020B0604020104020204" pitchFamily="34" charset="0"/>
            </a:endParaRPr>
          </a:p>
        </p:txBody>
      </p:sp>
      <p:grpSp>
        <p:nvGrpSpPr>
          <p:cNvPr id="12" name="Group 11">
            <a:extLst>
              <a:ext uri="{FF2B5EF4-FFF2-40B4-BE49-F238E27FC236}">
                <a16:creationId xmlns:a16="http://schemas.microsoft.com/office/drawing/2014/main" id="{E7D6887E-0D0C-441D-AAF6-B1E7D121957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571751"/>
            <a:ext cx="2285998" cy="2578553"/>
            <a:chOff x="0" y="3438071"/>
            <a:chExt cx="3047997" cy="3429000"/>
          </a:xfrm>
        </p:grpSpPr>
        <p:sp>
          <p:nvSpPr>
            <p:cNvPr id="13" name="Rectangle 12">
              <a:extLst>
                <a:ext uri="{FF2B5EF4-FFF2-40B4-BE49-F238E27FC236}">
                  <a16:creationId xmlns:a16="http://schemas.microsoft.com/office/drawing/2014/main" id="{7172EC78-01A4-4610-A4CC-20D3621727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 y="3438071"/>
              <a:ext cx="3047991" cy="3429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sp>
          <p:nvSpPr>
            <p:cNvPr id="14" name="Rectangle 13">
              <a:extLst>
                <a:ext uri="{FF2B5EF4-FFF2-40B4-BE49-F238E27FC236}">
                  <a16:creationId xmlns:a16="http://schemas.microsoft.com/office/drawing/2014/main" id="{CA3A9756-EBE7-453A-A0B3-2931AD3E7B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438071"/>
              <a:ext cx="3047997" cy="3429000"/>
            </a:xfrm>
            <a:prstGeom prst="rect">
              <a:avLst/>
            </a:prstGeom>
            <a:solidFill>
              <a:srgbClr val="FFFFFF">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13"/>
            </a:p>
          </p:txBody>
        </p:sp>
      </p:grpSp>
      <p:sp>
        <p:nvSpPr>
          <p:cNvPr id="3" name="Content Placeholder 2">
            <a:extLst>
              <a:ext uri="{FF2B5EF4-FFF2-40B4-BE49-F238E27FC236}">
                <a16:creationId xmlns:a16="http://schemas.microsoft.com/office/drawing/2014/main" id="{71C41B63-9730-842B-B9CB-9B92FC1F5620}"/>
              </a:ext>
            </a:extLst>
          </p:cNvPr>
          <p:cNvSpPr>
            <a:spLocks noGrp="1"/>
          </p:cNvSpPr>
          <p:nvPr>
            <p:ph idx="1"/>
          </p:nvPr>
        </p:nvSpPr>
        <p:spPr>
          <a:xfrm>
            <a:off x="2507776" y="273844"/>
            <a:ext cx="6007574" cy="4358879"/>
          </a:xfrm>
        </p:spPr>
        <p:txBody>
          <a:bodyPr anchor="ctr">
            <a:normAutofit/>
          </a:bodyPr>
          <a:lstStyle/>
          <a:p>
            <a:pPr fontAlgn="t"/>
            <a:r>
              <a:rPr lang="en-US" dirty="0"/>
              <a:t>Drove strategic delivery of an end-to-end Wealth Money Movement platform, enabling seamless, automated processing across account transfers, cash FX, deposits, withdrawals, and more.</a:t>
            </a:r>
            <a:br>
              <a:rPr lang="en-US" dirty="0"/>
            </a:br>
            <a:r>
              <a:rPr lang="en-US" dirty="0"/>
              <a:t>Led cross-functional teams to ensure full system validation, transparent monitoring, and risk reduction while enhancing client and advisor experience.</a:t>
            </a:r>
            <a:br>
              <a:rPr lang="en-US" dirty="0"/>
            </a:br>
            <a:r>
              <a:rPr lang="en-US" dirty="0"/>
              <a:t>Positioned the platform as a scalable foundation for future growth, balancing operational efficiency with enterprise risk controls.</a:t>
            </a:r>
          </a:p>
        </p:txBody>
      </p:sp>
    </p:spTree>
    <p:extLst>
      <p:ext uri="{BB962C8B-B14F-4D97-AF65-F5344CB8AC3E}">
        <p14:creationId xmlns:p14="http://schemas.microsoft.com/office/powerpoint/2010/main" val="357184079"/>
      </p:ext>
    </p:extLst>
  </p:cSld>
  <p:clrMapOvr>
    <a:masterClrMapping/>
  </p:clrMapOvr>
</p:sld>
</file>

<file path=ppt/theme/theme1.xml><?xml version="1.0" encoding="utf-8"?>
<a:theme xmlns:a="http://schemas.openxmlformats.org/drawingml/2006/main" name="MatrixVTI">
  <a:themeElements>
    <a:clrScheme name="AnalogousFromDarkSeedLeftStep">
      <a:dk1>
        <a:srgbClr val="000000"/>
      </a:dk1>
      <a:lt1>
        <a:srgbClr val="FFFFFF"/>
      </a:lt1>
      <a:dk2>
        <a:srgbClr val="412E24"/>
      </a:dk2>
      <a:lt2>
        <a:srgbClr val="E8E2E8"/>
      </a:lt2>
      <a:accent1>
        <a:srgbClr val="47B547"/>
      </a:accent1>
      <a:accent2>
        <a:srgbClr val="6CB13B"/>
      </a:accent2>
      <a:accent3>
        <a:srgbClr val="98A942"/>
      </a:accent3>
      <a:accent4>
        <a:srgbClr val="B1933B"/>
      </a:accent4>
      <a:accent5>
        <a:srgbClr val="C3744D"/>
      </a:accent5>
      <a:accent6>
        <a:srgbClr val="B13B45"/>
      </a:accent6>
      <a:hlink>
        <a:srgbClr val="AF743A"/>
      </a:hlink>
      <a:folHlink>
        <a:srgbClr val="7F7F7F"/>
      </a:folHlink>
    </a:clrScheme>
    <a:fontScheme name="Custom 4">
      <a:majorFont>
        <a:latin typeface="Bahnschrif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trixVTI" id="{A2576CCC-A559-4FD4-A542-772649F65A84}" vid="{5CBC41A9-80A0-44C6-90CD-6D863034352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1385</TotalTime>
  <Words>1850</Words>
  <Application>Microsoft Office PowerPoint</Application>
  <PresentationFormat>On-screen Show (16:9)</PresentationFormat>
  <Paragraphs>75</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Abadi</vt:lpstr>
      <vt:lpstr>-apple-system</vt:lpstr>
      <vt:lpstr>Arial</vt:lpstr>
      <vt:lpstr>Arial Narrow</vt:lpstr>
      <vt:lpstr>Avenir Next LT Pro</vt:lpstr>
      <vt:lpstr>Bahnschrift</vt:lpstr>
      <vt:lpstr>Calibri</vt:lpstr>
      <vt:lpstr>Cambria</vt:lpstr>
      <vt:lpstr>MatrixVTI</vt:lpstr>
      <vt:lpstr>Rituparna Bera rituparna.bera@td.com | 905-876-8554 | LinkedIn  </vt:lpstr>
      <vt:lpstr>Experience-  18 years of IT exp.  - 7 years at IBM.  - 10 + years at TD Bank  Certifications–   - Certified Scrum Product Owner (CSM and CSPO) - Project Management Professional (PMI PMP) - Microsoft Azure Fundamentals - UiPath Test Automation Engineer - Blue Prism Designer AD 01  - Foundation of Machine Learning University of Toronto ( Aug 2025) </vt:lpstr>
      <vt:lpstr>Project Summary: MBNA Customer Integration (2013–2014) </vt:lpstr>
      <vt:lpstr>CBAW–SOA–NACCMS | MBNA Visa Launch (Oct 2014 – Jan 2018)</vt:lpstr>
      <vt:lpstr>Wealth Data Strategy – DPP (Data Provisioning Pipeline) | Jan 2018 – July 2018</vt:lpstr>
      <vt:lpstr>Wealth Data Strategy – Security Master | July 2018 – Dec 2018</vt:lpstr>
      <vt:lpstr>DIY/Robo – WIPP (Goals Planning Dashboard) | Jan 2019 – Apr 2019</vt:lpstr>
      <vt:lpstr>WSR/WCASE – Wealth Service Request | April 2019 – Jan 2021</vt:lpstr>
      <vt:lpstr>Wealth Money Movement | April 2019 – Jan 2021</vt:lpstr>
      <vt:lpstr>CPAM – Client Profile &amp; Account Maintenance | Jan 2021 – Oct 2022</vt:lpstr>
      <vt:lpstr>Aligning RPA Initiative  with Bank Objectives</vt:lpstr>
      <vt:lpstr>Defining Moment — From Automation to Trust</vt:lpstr>
      <vt:lpstr>My Leadership Style &amp; Strategic Impact</vt:lpstr>
      <vt:lpstr>Testimonials</vt:lpstr>
      <vt:lpstr>What Uniqueness I Bring</vt:lpstr>
      <vt:lpstr>Thank You for the Opportunity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Rituparna Bera</dc:title>
  <dc:creator>ritu bera</dc:creator>
  <cp:lastModifiedBy>Rituparna Bera</cp:lastModifiedBy>
  <cp:revision>20</cp:revision>
  <dcterms:created xsi:type="dcterms:W3CDTF">2024-10-29T05:52:16Z</dcterms:created>
  <dcterms:modified xsi:type="dcterms:W3CDTF">2025-10-16T06:32:20Z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8c63503-0fb3-4712-a32e-7ecb4b7d79e8_Enabled">
    <vt:lpwstr>true</vt:lpwstr>
  </property>
  <property fmtid="{D5CDD505-2E9C-101B-9397-08002B2CF9AE}" pid="3" name="MSIP_Label_88c63503-0fb3-4712-a32e-7ecb4b7d79e8_SetDate">
    <vt:lpwstr>2024-11-13T15:30:47Z</vt:lpwstr>
  </property>
  <property fmtid="{D5CDD505-2E9C-101B-9397-08002B2CF9AE}" pid="4" name="MSIP_Label_88c63503-0fb3-4712-a32e-7ecb4b7d79e8_Method">
    <vt:lpwstr>Standard</vt:lpwstr>
  </property>
  <property fmtid="{D5CDD505-2E9C-101B-9397-08002B2CF9AE}" pid="5" name="MSIP_Label_88c63503-0fb3-4712-a32e-7ecb4b7d79e8_Name">
    <vt:lpwstr>88c63503-0fb3-4712-a32e-7ecb4b7d79e8</vt:lpwstr>
  </property>
  <property fmtid="{D5CDD505-2E9C-101B-9397-08002B2CF9AE}" pid="6" name="MSIP_Label_88c63503-0fb3-4712-a32e-7ecb4b7d79e8_SiteId">
    <vt:lpwstr>d9da684f-2c03-432a-a7b6-ed714ffc7683</vt:lpwstr>
  </property>
  <property fmtid="{D5CDD505-2E9C-101B-9397-08002B2CF9AE}" pid="7" name="MSIP_Label_88c63503-0fb3-4712-a32e-7ecb4b7d79e8_ActionId">
    <vt:lpwstr>59d1e875-f237-4445-9296-6dcf9072fe87</vt:lpwstr>
  </property>
  <property fmtid="{D5CDD505-2E9C-101B-9397-08002B2CF9AE}" pid="8" name="MSIP_Label_88c63503-0fb3-4712-a32e-7ecb4b7d79e8_ContentBits">
    <vt:lpwstr>2</vt:lpwstr>
  </property>
  <property fmtid="{D5CDD505-2E9C-101B-9397-08002B2CF9AE}" pid="9" name="ClassificationContentMarkingFooterLocations">
    <vt:lpwstr>MatrixVTI:8</vt:lpwstr>
  </property>
  <property fmtid="{D5CDD505-2E9C-101B-9397-08002B2CF9AE}" pid="10" name="ClassificationContentMarkingFooterText">
    <vt:lpwstr>Internal</vt:lpwstr>
  </property>
</Properties>
</file>