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2" r:id="rId1"/>
  </p:sldMasterIdLst>
  <p:notesMasterIdLst>
    <p:notesMasterId r:id="rId10"/>
  </p:notesMasterIdLst>
  <p:sldIdLst>
    <p:sldId id="278" r:id="rId2"/>
    <p:sldId id="264" r:id="rId3"/>
    <p:sldId id="271" r:id="rId4"/>
    <p:sldId id="276" r:id="rId5"/>
    <p:sldId id="281" r:id="rId6"/>
    <p:sldId id="280" r:id="rId7"/>
    <p:sldId id="272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2D45F-F46E-4EA2-B3BD-FCD0D8DC26A2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9830C8-DD18-41B1-A7CD-563C522F3667}">
      <dgm:prSet custT="1"/>
      <dgm:spPr/>
      <dgm:t>
        <a:bodyPr/>
        <a:lstStyle/>
        <a:p>
          <a:r>
            <a:rPr lang="en-US" sz="1200" dirty="0"/>
            <a:t>I bring </a:t>
          </a:r>
          <a:r>
            <a:rPr lang="en-US" sz="1200" b="1" dirty="0"/>
            <a:t>18+ years of IT experience</a:t>
          </a:r>
          <a:r>
            <a:rPr lang="en-US" sz="1200" dirty="0"/>
            <a:t>, including </a:t>
          </a:r>
          <a:r>
            <a:rPr lang="en-US" sz="1200" b="1" dirty="0"/>
            <a:t>10+ years at TD Bank</a:t>
          </a:r>
          <a:r>
            <a:rPr lang="en-US" sz="1200" dirty="0"/>
            <a:t> in data engineering, APIs, ETL, and automation, with a </a:t>
          </a:r>
          <a:r>
            <a:rPr lang="en-US" sz="1200" b="1" dirty="0"/>
            <a:t>Bachelor’s degree in Statistics (</a:t>
          </a:r>
          <a:r>
            <a:rPr lang="en-US" sz="1200" b="1" dirty="0" err="1"/>
            <a:t>Honours</a:t>
          </a:r>
          <a:r>
            <a:rPr lang="en-US" sz="1200" b="1" dirty="0"/>
            <a:t>)</a:t>
          </a:r>
          <a:r>
            <a:rPr lang="en-US" sz="1200" dirty="0"/>
            <a:t> and a strong mathematics foundation. I am a </a:t>
          </a:r>
          <a:r>
            <a:rPr lang="en-US" sz="1200" b="1" dirty="0"/>
            <a:t>recent graduate</a:t>
          </a:r>
          <a:r>
            <a:rPr lang="en-US" sz="1200" dirty="0"/>
            <a:t> of the University of Toronto’s </a:t>
          </a:r>
          <a:r>
            <a:rPr lang="en-US" sz="1200" b="1" dirty="0"/>
            <a:t>Machine Learning Software Foundations</a:t>
          </a:r>
          <a:r>
            <a:rPr lang="en-US" sz="1200" dirty="0"/>
            <a:t> program (2025) and a recipient of the </a:t>
          </a:r>
          <a:r>
            <a:rPr lang="en-US" sz="1200" b="1" dirty="0"/>
            <a:t>Rotman Women in Leadership Award (EMBA 2025–2027)</a:t>
          </a:r>
          <a:r>
            <a:rPr lang="en-US" sz="1200" dirty="0"/>
            <a:t>.</a:t>
          </a:r>
        </a:p>
      </dgm:t>
    </dgm:pt>
    <dgm:pt modelId="{BBEE857F-C63E-45C2-969E-C51E63E80727}" type="parTrans" cxnId="{03BE05AD-1EE8-4888-B3CF-3635D46D6F53}">
      <dgm:prSet/>
      <dgm:spPr/>
      <dgm:t>
        <a:bodyPr/>
        <a:lstStyle/>
        <a:p>
          <a:endParaRPr lang="en-US"/>
        </a:p>
      </dgm:t>
    </dgm:pt>
    <dgm:pt modelId="{6BADE830-03AC-4F5E-8DDF-D16942DCC33A}" type="sibTrans" cxnId="{03BE05AD-1EE8-4888-B3CF-3635D46D6F53}">
      <dgm:prSet/>
      <dgm:spPr/>
      <dgm:t>
        <a:bodyPr/>
        <a:lstStyle/>
        <a:p>
          <a:endParaRPr lang="en-US"/>
        </a:p>
      </dgm:t>
    </dgm:pt>
    <dgm:pt modelId="{341C6CFB-63C5-4592-BF8A-6C931CBB5087}">
      <dgm:prSet custT="1"/>
      <dgm:spPr/>
      <dgm:t>
        <a:bodyPr/>
        <a:lstStyle/>
        <a:p>
          <a:r>
            <a:rPr lang="en-US" sz="1400" dirty="0"/>
            <a:t>In my career, I have consistently bridged </a:t>
          </a:r>
          <a:r>
            <a:rPr lang="en-US" sz="1400" b="1" dirty="0"/>
            <a:t>deep technical execution</a:t>
          </a:r>
          <a:r>
            <a:rPr lang="en-US" sz="1400" dirty="0"/>
            <a:t> with </a:t>
          </a:r>
          <a:r>
            <a:rPr lang="en-US" sz="1400" b="1" dirty="0"/>
            <a:t>strategic business impact</a:t>
          </a:r>
          <a:r>
            <a:rPr lang="en-US" sz="1400" dirty="0"/>
            <a:t>, delivering high-value analytics, automation, and AI solutions in complex banking environments.</a:t>
          </a:r>
        </a:p>
      </dgm:t>
    </dgm:pt>
    <dgm:pt modelId="{20793117-DE70-45AD-9584-18A7667C7BAB}" type="parTrans" cxnId="{7BF5C850-E40D-49EF-A6DC-DACD6D552B98}">
      <dgm:prSet/>
      <dgm:spPr/>
      <dgm:t>
        <a:bodyPr/>
        <a:lstStyle/>
        <a:p>
          <a:endParaRPr lang="en-US"/>
        </a:p>
      </dgm:t>
    </dgm:pt>
    <dgm:pt modelId="{A986C742-4CE7-4096-B029-17880917769A}" type="sibTrans" cxnId="{7BF5C850-E40D-49EF-A6DC-DACD6D552B98}">
      <dgm:prSet/>
      <dgm:spPr/>
      <dgm:t>
        <a:bodyPr/>
        <a:lstStyle/>
        <a:p>
          <a:endParaRPr lang="en-US"/>
        </a:p>
      </dgm:t>
    </dgm:pt>
    <dgm:pt modelId="{BBC1B56B-4121-44E2-8069-1A85675D0973}" type="pres">
      <dgm:prSet presAssocID="{D6D2D45F-F46E-4EA2-B3BD-FCD0D8DC26A2}" presName="diagram" presStyleCnt="0">
        <dgm:presLayoutVars>
          <dgm:dir/>
          <dgm:resizeHandles val="exact"/>
        </dgm:presLayoutVars>
      </dgm:prSet>
      <dgm:spPr/>
    </dgm:pt>
    <dgm:pt modelId="{4202AD91-B297-4137-A467-5EEDBCCE7061}" type="pres">
      <dgm:prSet presAssocID="{3C9830C8-DD18-41B1-A7CD-563C522F3667}" presName="arrow" presStyleLbl="node1" presStyleIdx="0" presStyleCnt="2">
        <dgm:presLayoutVars>
          <dgm:bulletEnabled val="1"/>
        </dgm:presLayoutVars>
      </dgm:prSet>
      <dgm:spPr/>
    </dgm:pt>
    <dgm:pt modelId="{A538CC3B-34B8-4069-AA67-7CA6A7DF92CD}" type="pres">
      <dgm:prSet presAssocID="{341C6CFB-63C5-4592-BF8A-6C931CBB50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285DD433-73F1-4133-B0E7-FBFCE0FD9A47}" type="presOf" srcId="{3C9830C8-DD18-41B1-A7CD-563C522F3667}" destId="{4202AD91-B297-4137-A467-5EEDBCCE7061}" srcOrd="0" destOrd="0" presId="urn:microsoft.com/office/officeart/2005/8/layout/arrow5"/>
    <dgm:cxn modelId="{C006B339-38F1-4E65-930E-3768641ED72B}" type="presOf" srcId="{D6D2D45F-F46E-4EA2-B3BD-FCD0D8DC26A2}" destId="{BBC1B56B-4121-44E2-8069-1A85675D0973}" srcOrd="0" destOrd="0" presId="urn:microsoft.com/office/officeart/2005/8/layout/arrow5"/>
    <dgm:cxn modelId="{7BF5C850-E40D-49EF-A6DC-DACD6D552B98}" srcId="{D6D2D45F-F46E-4EA2-B3BD-FCD0D8DC26A2}" destId="{341C6CFB-63C5-4592-BF8A-6C931CBB5087}" srcOrd="1" destOrd="0" parTransId="{20793117-DE70-45AD-9584-18A7667C7BAB}" sibTransId="{A986C742-4CE7-4096-B029-17880917769A}"/>
    <dgm:cxn modelId="{03BE05AD-1EE8-4888-B3CF-3635D46D6F53}" srcId="{D6D2D45F-F46E-4EA2-B3BD-FCD0D8DC26A2}" destId="{3C9830C8-DD18-41B1-A7CD-563C522F3667}" srcOrd="0" destOrd="0" parTransId="{BBEE857F-C63E-45C2-969E-C51E63E80727}" sibTransId="{6BADE830-03AC-4F5E-8DDF-D16942DCC33A}"/>
    <dgm:cxn modelId="{69C431CD-9BBC-43F7-AF08-4AFD2F09DBF7}" type="presOf" srcId="{341C6CFB-63C5-4592-BF8A-6C931CBB5087}" destId="{A538CC3B-34B8-4069-AA67-7CA6A7DF92CD}" srcOrd="0" destOrd="0" presId="urn:microsoft.com/office/officeart/2005/8/layout/arrow5"/>
    <dgm:cxn modelId="{CE8CBCE2-28E6-4922-8A99-96A6B1F70A94}" type="presParOf" srcId="{BBC1B56B-4121-44E2-8069-1A85675D0973}" destId="{4202AD91-B297-4137-A467-5EEDBCCE7061}" srcOrd="0" destOrd="0" presId="urn:microsoft.com/office/officeart/2005/8/layout/arrow5"/>
    <dgm:cxn modelId="{8D51BAB9-3982-4301-8FDE-F5833C87481A}" type="presParOf" srcId="{BBC1B56B-4121-44E2-8069-1A85675D0973}" destId="{A538CC3B-34B8-4069-AA67-7CA6A7DF92C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EFF3F-6E9D-4598-BD6B-20BA7EE76DB7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DDBD69D-CCA9-4D07-B81A-47D5BB65FDC4}">
      <dgm:prSet/>
      <dgm:spPr/>
      <dgm:t>
        <a:bodyPr/>
        <a:lstStyle/>
        <a:p>
          <a:r>
            <a:rPr lang="en-US" i="0" baseline="0"/>
            <a:t>MBNA Customer Integration (2013–2014) – Unified customer data into a ‘golden copy’ for analytics, compliance, and personalization.</a:t>
          </a:r>
          <a:endParaRPr lang="en-US"/>
        </a:p>
      </dgm:t>
    </dgm:pt>
    <dgm:pt modelId="{41423723-864C-47CC-9A6A-36919CE30198}" type="parTrans" cxnId="{04334842-679C-4866-98C2-0D96A839B745}">
      <dgm:prSet/>
      <dgm:spPr/>
      <dgm:t>
        <a:bodyPr/>
        <a:lstStyle/>
        <a:p>
          <a:endParaRPr lang="en-US"/>
        </a:p>
      </dgm:t>
    </dgm:pt>
    <dgm:pt modelId="{AE1B04B6-3D38-4238-8207-99A3D2326EE4}" type="sibTrans" cxnId="{04334842-679C-4866-98C2-0D96A839B745}">
      <dgm:prSet phldrT="1"/>
      <dgm:spPr/>
      <dgm:t>
        <a:bodyPr/>
        <a:lstStyle/>
        <a:p>
          <a:endParaRPr lang="en-US"/>
        </a:p>
      </dgm:t>
    </dgm:pt>
    <dgm:pt modelId="{9492B0F5-133E-4E92-87F5-515BC76156DF}">
      <dgm:prSet/>
      <dgm:spPr/>
      <dgm:t>
        <a:bodyPr/>
        <a:lstStyle/>
        <a:p>
          <a:r>
            <a:rPr lang="en-US" i="0" baseline="0"/>
            <a:t>MBNA Visa Launch (2014–2018) – Led API/SOA testing ensuring compliance and dual-network capability with minimal disruption.</a:t>
          </a:r>
          <a:endParaRPr lang="en-US"/>
        </a:p>
      </dgm:t>
    </dgm:pt>
    <dgm:pt modelId="{A35C18E8-0D3F-4530-B5F9-AD66D6A0DFA4}" type="parTrans" cxnId="{9D4FC56E-B9F8-4813-90C6-04DBA16CEAC1}">
      <dgm:prSet/>
      <dgm:spPr/>
      <dgm:t>
        <a:bodyPr/>
        <a:lstStyle/>
        <a:p>
          <a:endParaRPr lang="en-US"/>
        </a:p>
      </dgm:t>
    </dgm:pt>
    <dgm:pt modelId="{838B0E3B-8013-46C9-9C44-9866F7DD6CED}" type="sibTrans" cxnId="{9D4FC56E-B9F8-4813-90C6-04DBA16CEAC1}">
      <dgm:prSet phldrT="2"/>
      <dgm:spPr/>
      <dgm:t>
        <a:bodyPr/>
        <a:lstStyle/>
        <a:p>
          <a:endParaRPr lang="en-US"/>
        </a:p>
      </dgm:t>
    </dgm:pt>
    <dgm:pt modelId="{68E736B2-2C52-4328-BBDB-E141152B8DDB}">
      <dgm:prSet/>
      <dgm:spPr/>
      <dgm:t>
        <a:bodyPr/>
        <a:lstStyle/>
        <a:p>
          <a:r>
            <a:rPr lang="en-US" i="0" baseline="0"/>
            <a:t>Wealth Data Strategy – DPP (2018) – Built scalable pipelines (Spark, Solace, SQL Server) for standardized, real-time data delivery.</a:t>
          </a:r>
          <a:endParaRPr lang="en-US"/>
        </a:p>
      </dgm:t>
    </dgm:pt>
    <dgm:pt modelId="{35E96F63-93C9-4B99-83F1-575E3DC70341}" type="parTrans" cxnId="{EA162B82-DB6F-429F-BC39-07767A938407}">
      <dgm:prSet/>
      <dgm:spPr/>
      <dgm:t>
        <a:bodyPr/>
        <a:lstStyle/>
        <a:p>
          <a:endParaRPr lang="en-US"/>
        </a:p>
      </dgm:t>
    </dgm:pt>
    <dgm:pt modelId="{F2A54132-67BC-4CB2-B96B-ACC4DE794AEB}" type="sibTrans" cxnId="{EA162B82-DB6F-429F-BC39-07767A938407}">
      <dgm:prSet phldrT="3"/>
      <dgm:spPr/>
      <dgm:t>
        <a:bodyPr/>
        <a:lstStyle/>
        <a:p>
          <a:endParaRPr lang="en-US"/>
        </a:p>
      </dgm:t>
    </dgm:pt>
    <dgm:pt modelId="{21A21DD6-656D-4A81-A8C5-C96AF1FE770C}">
      <dgm:prSet/>
      <dgm:spPr/>
      <dgm:t>
        <a:bodyPr/>
        <a:lstStyle/>
        <a:p>
          <a:r>
            <a:rPr lang="en-US" i="0" baseline="0"/>
            <a:t>Wealth Data Strategy – Security Master (2018) – Delivered unified, high-quality investment instrument data; automated validation.</a:t>
          </a:r>
          <a:endParaRPr lang="en-US"/>
        </a:p>
      </dgm:t>
    </dgm:pt>
    <dgm:pt modelId="{CE4A0BFE-CC9A-45F9-A7DF-CBCE698AB795}" type="parTrans" cxnId="{396D2E6C-962A-4129-BD61-BABC283CAB93}">
      <dgm:prSet/>
      <dgm:spPr/>
      <dgm:t>
        <a:bodyPr/>
        <a:lstStyle/>
        <a:p>
          <a:endParaRPr lang="en-US"/>
        </a:p>
      </dgm:t>
    </dgm:pt>
    <dgm:pt modelId="{6309CDDA-E6B3-41CF-8505-9A5899B4C968}" type="sibTrans" cxnId="{396D2E6C-962A-4129-BD61-BABC283CAB93}">
      <dgm:prSet phldrT="4"/>
      <dgm:spPr/>
      <dgm:t>
        <a:bodyPr/>
        <a:lstStyle/>
        <a:p>
          <a:endParaRPr lang="en-US"/>
        </a:p>
      </dgm:t>
    </dgm:pt>
    <dgm:pt modelId="{A1A88E6E-C073-4843-9E66-001CCE566CD5}">
      <dgm:prSet/>
      <dgm:spPr/>
      <dgm:t>
        <a:bodyPr/>
        <a:lstStyle/>
        <a:p>
          <a:r>
            <a:rPr lang="en-US" i="0" baseline="0"/>
            <a:t>DIY/Robo – WIPP (2019) – Enabled self-serve goal tracking MVP; ensured scalable and reliable architecture.</a:t>
          </a:r>
          <a:endParaRPr lang="en-US"/>
        </a:p>
      </dgm:t>
    </dgm:pt>
    <dgm:pt modelId="{62D9162B-EDF9-4381-84B9-00B39DFFB3C5}" type="parTrans" cxnId="{71EFFE26-049A-4C9B-B788-68822EBF7C83}">
      <dgm:prSet/>
      <dgm:spPr/>
      <dgm:t>
        <a:bodyPr/>
        <a:lstStyle/>
        <a:p>
          <a:endParaRPr lang="en-US"/>
        </a:p>
      </dgm:t>
    </dgm:pt>
    <dgm:pt modelId="{F1247228-31A0-493B-B879-E83206B8DEC8}" type="sibTrans" cxnId="{71EFFE26-049A-4C9B-B788-68822EBF7C83}">
      <dgm:prSet phldrT="5"/>
      <dgm:spPr/>
      <dgm:t>
        <a:bodyPr/>
        <a:lstStyle/>
        <a:p>
          <a:endParaRPr lang="en-US"/>
        </a:p>
      </dgm:t>
    </dgm:pt>
    <dgm:pt modelId="{EBE61262-18E1-44B4-BDD0-078162AA7C78}">
      <dgm:prSet/>
      <dgm:spPr/>
      <dgm:t>
        <a:bodyPr/>
        <a:lstStyle/>
        <a:p>
          <a:r>
            <a:rPr lang="en-US" i="0" baseline="0"/>
            <a:t>Wealth Service Request (2019–2021) – Streamlined multi-channel processing; built reusable UI components for efficiency.</a:t>
          </a:r>
          <a:endParaRPr lang="en-US"/>
        </a:p>
      </dgm:t>
    </dgm:pt>
    <dgm:pt modelId="{A727C8D4-526A-4D6B-AC3D-D0359D17F689}" type="parTrans" cxnId="{0E1EECC2-D457-45C4-811F-0468BD1136B5}">
      <dgm:prSet/>
      <dgm:spPr/>
      <dgm:t>
        <a:bodyPr/>
        <a:lstStyle/>
        <a:p>
          <a:endParaRPr lang="en-US"/>
        </a:p>
      </dgm:t>
    </dgm:pt>
    <dgm:pt modelId="{1D33244A-E14F-4946-8EDF-4F2789450305}" type="sibTrans" cxnId="{0E1EECC2-D457-45C4-811F-0468BD1136B5}">
      <dgm:prSet phldrT="6"/>
      <dgm:spPr/>
      <dgm:t>
        <a:bodyPr/>
        <a:lstStyle/>
        <a:p>
          <a:endParaRPr lang="en-US"/>
        </a:p>
      </dgm:t>
    </dgm:pt>
    <dgm:pt modelId="{692470AD-9E03-46AD-8BD8-EAC32A100070}">
      <dgm:prSet/>
      <dgm:spPr/>
      <dgm:t>
        <a:bodyPr/>
        <a:lstStyle/>
        <a:p>
          <a:r>
            <a:rPr lang="en-US" i="0" baseline="0"/>
            <a:t>Wealth Money Movement (2019–2021) – Automated transfers, FX, deposits, and withdrawals; enhanced monitoring and risk control.</a:t>
          </a:r>
          <a:endParaRPr lang="en-US"/>
        </a:p>
      </dgm:t>
    </dgm:pt>
    <dgm:pt modelId="{7E3F6D6A-D0A5-4528-81C3-3834C0B3A21A}" type="parTrans" cxnId="{A33893A6-1180-4608-9003-BE577D46EAAA}">
      <dgm:prSet/>
      <dgm:spPr/>
      <dgm:t>
        <a:bodyPr/>
        <a:lstStyle/>
        <a:p>
          <a:endParaRPr lang="en-US"/>
        </a:p>
      </dgm:t>
    </dgm:pt>
    <dgm:pt modelId="{91C259D8-4A12-42B6-A45B-A76A8AAA7038}" type="sibTrans" cxnId="{A33893A6-1180-4608-9003-BE577D46EAAA}">
      <dgm:prSet phldrT="7"/>
      <dgm:spPr/>
      <dgm:t>
        <a:bodyPr/>
        <a:lstStyle/>
        <a:p>
          <a:endParaRPr lang="en-US"/>
        </a:p>
      </dgm:t>
    </dgm:pt>
    <dgm:pt modelId="{C9221370-8D0A-4DB6-86CE-8547E7F296DA}">
      <dgm:prSet/>
      <dgm:spPr/>
      <dgm:t>
        <a:bodyPr/>
        <a:lstStyle/>
        <a:p>
          <a:r>
            <a:rPr lang="en-US" i="0" baseline="0"/>
            <a:t>CPAM – Client Profile &amp; Account Maintenance (2021–2022) – Replaced legacy UI; integrated compliance data capture for onboarding.</a:t>
          </a:r>
          <a:endParaRPr lang="en-US"/>
        </a:p>
      </dgm:t>
    </dgm:pt>
    <dgm:pt modelId="{F1E67872-6A5A-48CF-8BFA-77F133ECA89B}" type="parTrans" cxnId="{2BC5A26A-7EB2-494E-9218-0CAE775E8273}">
      <dgm:prSet/>
      <dgm:spPr/>
      <dgm:t>
        <a:bodyPr/>
        <a:lstStyle/>
        <a:p>
          <a:endParaRPr lang="en-US"/>
        </a:p>
      </dgm:t>
    </dgm:pt>
    <dgm:pt modelId="{18C785BB-EFA4-4AF7-88EB-161E3DC75977}" type="sibTrans" cxnId="{2BC5A26A-7EB2-494E-9218-0CAE775E8273}">
      <dgm:prSet phldrT="8"/>
      <dgm:spPr/>
      <dgm:t>
        <a:bodyPr/>
        <a:lstStyle/>
        <a:p>
          <a:endParaRPr lang="en-US"/>
        </a:p>
      </dgm:t>
    </dgm:pt>
    <dgm:pt modelId="{24775076-B3DC-4124-BFAA-928FF4F23E2C}">
      <dgm:prSet/>
      <dgm:spPr/>
      <dgm:t>
        <a:bodyPr/>
        <a:lstStyle/>
        <a:p>
          <a:r>
            <a:rPr lang="en-US" i="0" baseline="0" dirty="0"/>
            <a:t>Robotic Process Automation Lead (2022–Present) – Designed enterprise-grade RPA testing frameworks; achieved 95%+ success rate and reduced regression cycles by 30%.</a:t>
          </a:r>
          <a:endParaRPr lang="en-US" dirty="0"/>
        </a:p>
      </dgm:t>
    </dgm:pt>
    <dgm:pt modelId="{513B0518-3A07-4230-8D14-A57C7B7B497D}" type="parTrans" cxnId="{0E44A5DA-CFD3-49D4-BF5D-8DE23BFD51C5}">
      <dgm:prSet/>
      <dgm:spPr/>
      <dgm:t>
        <a:bodyPr/>
        <a:lstStyle/>
        <a:p>
          <a:endParaRPr lang="en-US"/>
        </a:p>
      </dgm:t>
    </dgm:pt>
    <dgm:pt modelId="{676EAA60-E4F2-468B-9F4F-4CF35D0B42BF}" type="sibTrans" cxnId="{0E44A5DA-CFD3-49D4-BF5D-8DE23BFD51C5}">
      <dgm:prSet phldrT="9"/>
      <dgm:spPr/>
      <dgm:t>
        <a:bodyPr/>
        <a:lstStyle/>
        <a:p>
          <a:endParaRPr lang="en-US"/>
        </a:p>
      </dgm:t>
    </dgm:pt>
    <dgm:pt modelId="{69799AAD-FB00-45B1-A0BA-BADFE0E2583B}" type="pres">
      <dgm:prSet presAssocID="{02CEFF3F-6E9D-4598-BD6B-20BA7EE76DB7}" presName="Name0" presStyleCnt="0">
        <dgm:presLayoutVars>
          <dgm:dir/>
          <dgm:resizeHandles/>
        </dgm:presLayoutVars>
      </dgm:prSet>
      <dgm:spPr/>
    </dgm:pt>
    <dgm:pt modelId="{CA43940B-9EC2-4359-AC96-183C3F4B3A5F}" type="pres">
      <dgm:prSet presAssocID="{5DDBD69D-CCA9-4D07-B81A-47D5BB65FDC4}" presName="compNode" presStyleCnt="0"/>
      <dgm:spPr/>
    </dgm:pt>
    <dgm:pt modelId="{2B2A2D5C-69FD-42DB-B992-A88F01DC94F4}" type="pres">
      <dgm:prSet presAssocID="{5DDBD69D-CCA9-4D07-B81A-47D5BB65FDC4}" presName="dummyConnPt" presStyleCnt="0"/>
      <dgm:spPr/>
    </dgm:pt>
    <dgm:pt modelId="{D5EC41BF-B461-418C-8357-351B073CD879}" type="pres">
      <dgm:prSet presAssocID="{5DDBD69D-CCA9-4D07-B81A-47D5BB65FDC4}" presName="node" presStyleLbl="node1" presStyleIdx="0" presStyleCnt="9">
        <dgm:presLayoutVars>
          <dgm:bulletEnabled val="1"/>
        </dgm:presLayoutVars>
      </dgm:prSet>
      <dgm:spPr/>
    </dgm:pt>
    <dgm:pt modelId="{58659C5A-963D-4BCC-8527-52D19B82CF3D}" type="pres">
      <dgm:prSet presAssocID="{AE1B04B6-3D38-4238-8207-99A3D2326EE4}" presName="sibTrans" presStyleLbl="bgSibTrans2D1" presStyleIdx="0" presStyleCnt="8"/>
      <dgm:spPr/>
    </dgm:pt>
    <dgm:pt modelId="{525DAB90-B3B5-411F-B03A-A6D8E8292C7F}" type="pres">
      <dgm:prSet presAssocID="{9492B0F5-133E-4E92-87F5-515BC76156DF}" presName="compNode" presStyleCnt="0"/>
      <dgm:spPr/>
    </dgm:pt>
    <dgm:pt modelId="{3EC02EFA-F517-4AAB-8C22-3A0FEAE6EBD8}" type="pres">
      <dgm:prSet presAssocID="{9492B0F5-133E-4E92-87F5-515BC76156DF}" presName="dummyConnPt" presStyleCnt="0"/>
      <dgm:spPr/>
    </dgm:pt>
    <dgm:pt modelId="{EFD15D0D-8ECD-4B58-8791-E0D0CF2A663C}" type="pres">
      <dgm:prSet presAssocID="{9492B0F5-133E-4E92-87F5-515BC76156DF}" presName="node" presStyleLbl="node1" presStyleIdx="1" presStyleCnt="9">
        <dgm:presLayoutVars>
          <dgm:bulletEnabled val="1"/>
        </dgm:presLayoutVars>
      </dgm:prSet>
      <dgm:spPr/>
    </dgm:pt>
    <dgm:pt modelId="{97AB37D6-1B6B-4FCE-9CE9-81423D86F801}" type="pres">
      <dgm:prSet presAssocID="{838B0E3B-8013-46C9-9C44-9866F7DD6CED}" presName="sibTrans" presStyleLbl="bgSibTrans2D1" presStyleIdx="1" presStyleCnt="8"/>
      <dgm:spPr/>
    </dgm:pt>
    <dgm:pt modelId="{E78D7D9D-B3DE-4B20-910E-29D4D776B324}" type="pres">
      <dgm:prSet presAssocID="{68E736B2-2C52-4328-BBDB-E141152B8DDB}" presName="compNode" presStyleCnt="0"/>
      <dgm:spPr/>
    </dgm:pt>
    <dgm:pt modelId="{1706DB9A-DA82-494A-B42C-48654A6BD487}" type="pres">
      <dgm:prSet presAssocID="{68E736B2-2C52-4328-BBDB-E141152B8DDB}" presName="dummyConnPt" presStyleCnt="0"/>
      <dgm:spPr/>
    </dgm:pt>
    <dgm:pt modelId="{2F1F08E9-C6AD-4EC1-B69A-814DC6E466ED}" type="pres">
      <dgm:prSet presAssocID="{68E736B2-2C52-4328-BBDB-E141152B8DDB}" presName="node" presStyleLbl="node1" presStyleIdx="2" presStyleCnt="9">
        <dgm:presLayoutVars>
          <dgm:bulletEnabled val="1"/>
        </dgm:presLayoutVars>
      </dgm:prSet>
      <dgm:spPr/>
    </dgm:pt>
    <dgm:pt modelId="{39B5AE00-65C5-43B9-B27F-D09048512D99}" type="pres">
      <dgm:prSet presAssocID="{F2A54132-67BC-4CB2-B96B-ACC4DE794AEB}" presName="sibTrans" presStyleLbl="bgSibTrans2D1" presStyleIdx="2" presStyleCnt="8"/>
      <dgm:spPr/>
    </dgm:pt>
    <dgm:pt modelId="{BE91CCDB-C02E-4641-8FA7-F612F21A040D}" type="pres">
      <dgm:prSet presAssocID="{21A21DD6-656D-4A81-A8C5-C96AF1FE770C}" presName="compNode" presStyleCnt="0"/>
      <dgm:spPr/>
    </dgm:pt>
    <dgm:pt modelId="{23378E17-B241-4985-8869-527065136E10}" type="pres">
      <dgm:prSet presAssocID="{21A21DD6-656D-4A81-A8C5-C96AF1FE770C}" presName="dummyConnPt" presStyleCnt="0"/>
      <dgm:spPr/>
    </dgm:pt>
    <dgm:pt modelId="{816338AE-6EE9-4FDE-873A-243BA4D738C3}" type="pres">
      <dgm:prSet presAssocID="{21A21DD6-656D-4A81-A8C5-C96AF1FE770C}" presName="node" presStyleLbl="node1" presStyleIdx="3" presStyleCnt="9">
        <dgm:presLayoutVars>
          <dgm:bulletEnabled val="1"/>
        </dgm:presLayoutVars>
      </dgm:prSet>
      <dgm:spPr/>
    </dgm:pt>
    <dgm:pt modelId="{391883E7-CA8E-498F-A602-34A9867ADEE9}" type="pres">
      <dgm:prSet presAssocID="{6309CDDA-E6B3-41CF-8505-9A5899B4C968}" presName="sibTrans" presStyleLbl="bgSibTrans2D1" presStyleIdx="3" presStyleCnt="8"/>
      <dgm:spPr/>
    </dgm:pt>
    <dgm:pt modelId="{2527D8B9-ECC6-43DA-87FA-D2C6F9C9E976}" type="pres">
      <dgm:prSet presAssocID="{A1A88E6E-C073-4843-9E66-001CCE566CD5}" presName="compNode" presStyleCnt="0"/>
      <dgm:spPr/>
    </dgm:pt>
    <dgm:pt modelId="{96AD010C-79AA-4166-A01F-06B9C8679D1B}" type="pres">
      <dgm:prSet presAssocID="{A1A88E6E-C073-4843-9E66-001CCE566CD5}" presName="dummyConnPt" presStyleCnt="0"/>
      <dgm:spPr/>
    </dgm:pt>
    <dgm:pt modelId="{0FC27FB3-47A9-4B3D-B693-C16C5523337A}" type="pres">
      <dgm:prSet presAssocID="{A1A88E6E-C073-4843-9E66-001CCE566CD5}" presName="node" presStyleLbl="node1" presStyleIdx="4" presStyleCnt="9">
        <dgm:presLayoutVars>
          <dgm:bulletEnabled val="1"/>
        </dgm:presLayoutVars>
      </dgm:prSet>
      <dgm:spPr/>
    </dgm:pt>
    <dgm:pt modelId="{7C1B19E5-2E3B-4491-A080-B15E29DF9F92}" type="pres">
      <dgm:prSet presAssocID="{F1247228-31A0-493B-B879-E83206B8DEC8}" presName="sibTrans" presStyleLbl="bgSibTrans2D1" presStyleIdx="4" presStyleCnt="8"/>
      <dgm:spPr/>
    </dgm:pt>
    <dgm:pt modelId="{8284BDC7-A431-417F-9AA7-ADD82C571DA3}" type="pres">
      <dgm:prSet presAssocID="{EBE61262-18E1-44B4-BDD0-078162AA7C78}" presName="compNode" presStyleCnt="0"/>
      <dgm:spPr/>
    </dgm:pt>
    <dgm:pt modelId="{07CF7740-4041-4092-98E0-936603FAAE54}" type="pres">
      <dgm:prSet presAssocID="{EBE61262-18E1-44B4-BDD0-078162AA7C78}" presName="dummyConnPt" presStyleCnt="0"/>
      <dgm:spPr/>
    </dgm:pt>
    <dgm:pt modelId="{2B38F3FB-D006-4AFB-9F35-EFE6E128947A}" type="pres">
      <dgm:prSet presAssocID="{EBE61262-18E1-44B4-BDD0-078162AA7C78}" presName="node" presStyleLbl="node1" presStyleIdx="5" presStyleCnt="9">
        <dgm:presLayoutVars>
          <dgm:bulletEnabled val="1"/>
        </dgm:presLayoutVars>
      </dgm:prSet>
      <dgm:spPr/>
    </dgm:pt>
    <dgm:pt modelId="{D3F4DBD9-B1DD-4B36-8F57-4DB5FA74AC15}" type="pres">
      <dgm:prSet presAssocID="{1D33244A-E14F-4946-8EDF-4F2789450305}" presName="sibTrans" presStyleLbl="bgSibTrans2D1" presStyleIdx="5" presStyleCnt="8"/>
      <dgm:spPr/>
    </dgm:pt>
    <dgm:pt modelId="{4D70B214-56DC-43A2-831C-F1198195AE99}" type="pres">
      <dgm:prSet presAssocID="{692470AD-9E03-46AD-8BD8-EAC32A100070}" presName="compNode" presStyleCnt="0"/>
      <dgm:spPr/>
    </dgm:pt>
    <dgm:pt modelId="{DCB2C399-FF9E-4695-A8AA-31200EBE1B15}" type="pres">
      <dgm:prSet presAssocID="{692470AD-9E03-46AD-8BD8-EAC32A100070}" presName="dummyConnPt" presStyleCnt="0"/>
      <dgm:spPr/>
    </dgm:pt>
    <dgm:pt modelId="{37876F7A-BF85-48CF-BBB4-5B8842D071BB}" type="pres">
      <dgm:prSet presAssocID="{692470AD-9E03-46AD-8BD8-EAC32A100070}" presName="node" presStyleLbl="node1" presStyleIdx="6" presStyleCnt="9">
        <dgm:presLayoutVars>
          <dgm:bulletEnabled val="1"/>
        </dgm:presLayoutVars>
      </dgm:prSet>
      <dgm:spPr/>
    </dgm:pt>
    <dgm:pt modelId="{3D9F3D7D-4E34-447B-B2D8-7601855AA207}" type="pres">
      <dgm:prSet presAssocID="{91C259D8-4A12-42B6-A45B-A76A8AAA7038}" presName="sibTrans" presStyleLbl="bgSibTrans2D1" presStyleIdx="6" presStyleCnt="8"/>
      <dgm:spPr/>
    </dgm:pt>
    <dgm:pt modelId="{80D07A40-544B-4BBE-91C9-3F8C752D20B8}" type="pres">
      <dgm:prSet presAssocID="{C9221370-8D0A-4DB6-86CE-8547E7F296DA}" presName="compNode" presStyleCnt="0"/>
      <dgm:spPr/>
    </dgm:pt>
    <dgm:pt modelId="{E89BE27E-8C93-48AC-B378-09884B58F16A}" type="pres">
      <dgm:prSet presAssocID="{C9221370-8D0A-4DB6-86CE-8547E7F296DA}" presName="dummyConnPt" presStyleCnt="0"/>
      <dgm:spPr/>
    </dgm:pt>
    <dgm:pt modelId="{EDFCCFD5-D6C4-4CA2-9C6C-D49F7D2436C6}" type="pres">
      <dgm:prSet presAssocID="{C9221370-8D0A-4DB6-86CE-8547E7F296DA}" presName="node" presStyleLbl="node1" presStyleIdx="7" presStyleCnt="9">
        <dgm:presLayoutVars>
          <dgm:bulletEnabled val="1"/>
        </dgm:presLayoutVars>
      </dgm:prSet>
      <dgm:spPr/>
    </dgm:pt>
    <dgm:pt modelId="{69404914-B0B3-49FE-AB43-5B6D666A4B4D}" type="pres">
      <dgm:prSet presAssocID="{18C785BB-EFA4-4AF7-88EB-161E3DC75977}" presName="sibTrans" presStyleLbl="bgSibTrans2D1" presStyleIdx="7" presStyleCnt="8"/>
      <dgm:spPr/>
    </dgm:pt>
    <dgm:pt modelId="{C5174B71-BF9E-4AA4-A44D-828FEDCB915B}" type="pres">
      <dgm:prSet presAssocID="{24775076-B3DC-4124-BFAA-928FF4F23E2C}" presName="compNode" presStyleCnt="0"/>
      <dgm:spPr/>
    </dgm:pt>
    <dgm:pt modelId="{27FC3346-579D-49FF-9513-4976AC2F7C74}" type="pres">
      <dgm:prSet presAssocID="{24775076-B3DC-4124-BFAA-928FF4F23E2C}" presName="dummyConnPt" presStyleCnt="0"/>
      <dgm:spPr/>
    </dgm:pt>
    <dgm:pt modelId="{DC209E10-AB70-4925-B20C-F506F16B8E01}" type="pres">
      <dgm:prSet presAssocID="{24775076-B3DC-4124-BFAA-928FF4F23E2C}" presName="node" presStyleLbl="node1" presStyleIdx="8" presStyleCnt="9">
        <dgm:presLayoutVars>
          <dgm:bulletEnabled val="1"/>
        </dgm:presLayoutVars>
      </dgm:prSet>
      <dgm:spPr/>
    </dgm:pt>
  </dgm:ptLst>
  <dgm:cxnLst>
    <dgm:cxn modelId="{6E304B05-8935-49CC-A4C1-3C87FDA72E53}" type="presOf" srcId="{9492B0F5-133E-4E92-87F5-515BC76156DF}" destId="{EFD15D0D-8ECD-4B58-8791-E0D0CF2A663C}" srcOrd="0" destOrd="0" presId="urn:microsoft.com/office/officeart/2005/8/layout/bProcess4"/>
    <dgm:cxn modelId="{71EFFE26-049A-4C9B-B788-68822EBF7C83}" srcId="{02CEFF3F-6E9D-4598-BD6B-20BA7EE76DB7}" destId="{A1A88E6E-C073-4843-9E66-001CCE566CD5}" srcOrd="4" destOrd="0" parTransId="{62D9162B-EDF9-4381-84B9-00B39DFFB3C5}" sibTransId="{F1247228-31A0-493B-B879-E83206B8DEC8}"/>
    <dgm:cxn modelId="{576CBB2B-CF8A-406D-AEDD-F8538C71E0AD}" type="presOf" srcId="{21A21DD6-656D-4A81-A8C5-C96AF1FE770C}" destId="{816338AE-6EE9-4FDE-873A-243BA4D738C3}" srcOrd="0" destOrd="0" presId="urn:microsoft.com/office/officeart/2005/8/layout/bProcess4"/>
    <dgm:cxn modelId="{FA3E6233-5F4F-404A-A4FA-ADA1898BE394}" type="presOf" srcId="{A1A88E6E-C073-4843-9E66-001CCE566CD5}" destId="{0FC27FB3-47A9-4B3D-B693-C16C5523337A}" srcOrd="0" destOrd="0" presId="urn:microsoft.com/office/officeart/2005/8/layout/bProcess4"/>
    <dgm:cxn modelId="{F93B2B34-29E3-4097-A754-874D818EF85A}" type="presOf" srcId="{6309CDDA-E6B3-41CF-8505-9A5899B4C968}" destId="{391883E7-CA8E-498F-A602-34A9867ADEE9}" srcOrd="0" destOrd="0" presId="urn:microsoft.com/office/officeart/2005/8/layout/bProcess4"/>
    <dgm:cxn modelId="{04334842-679C-4866-98C2-0D96A839B745}" srcId="{02CEFF3F-6E9D-4598-BD6B-20BA7EE76DB7}" destId="{5DDBD69D-CCA9-4D07-B81A-47D5BB65FDC4}" srcOrd="0" destOrd="0" parTransId="{41423723-864C-47CC-9A6A-36919CE30198}" sibTransId="{AE1B04B6-3D38-4238-8207-99A3D2326EE4}"/>
    <dgm:cxn modelId="{2BC5A26A-7EB2-494E-9218-0CAE775E8273}" srcId="{02CEFF3F-6E9D-4598-BD6B-20BA7EE76DB7}" destId="{C9221370-8D0A-4DB6-86CE-8547E7F296DA}" srcOrd="7" destOrd="0" parTransId="{F1E67872-6A5A-48CF-8BFA-77F133ECA89B}" sibTransId="{18C785BB-EFA4-4AF7-88EB-161E3DC75977}"/>
    <dgm:cxn modelId="{396D2E6C-962A-4129-BD61-BABC283CAB93}" srcId="{02CEFF3F-6E9D-4598-BD6B-20BA7EE76DB7}" destId="{21A21DD6-656D-4A81-A8C5-C96AF1FE770C}" srcOrd="3" destOrd="0" parTransId="{CE4A0BFE-CC9A-45F9-A7DF-CBCE698AB795}" sibTransId="{6309CDDA-E6B3-41CF-8505-9A5899B4C968}"/>
    <dgm:cxn modelId="{9D4FC56E-B9F8-4813-90C6-04DBA16CEAC1}" srcId="{02CEFF3F-6E9D-4598-BD6B-20BA7EE76DB7}" destId="{9492B0F5-133E-4E92-87F5-515BC76156DF}" srcOrd="1" destOrd="0" parTransId="{A35C18E8-0D3F-4530-B5F9-AD66D6A0DFA4}" sibTransId="{838B0E3B-8013-46C9-9C44-9866F7DD6CED}"/>
    <dgm:cxn modelId="{41B0D059-7B98-46DC-8449-65254FB98871}" type="presOf" srcId="{5DDBD69D-CCA9-4D07-B81A-47D5BB65FDC4}" destId="{D5EC41BF-B461-418C-8357-351B073CD879}" srcOrd="0" destOrd="0" presId="urn:microsoft.com/office/officeart/2005/8/layout/bProcess4"/>
    <dgm:cxn modelId="{87C2FE7C-12AA-45B8-BE98-F174FCA4381A}" type="presOf" srcId="{24775076-B3DC-4124-BFAA-928FF4F23E2C}" destId="{DC209E10-AB70-4925-B20C-F506F16B8E01}" srcOrd="0" destOrd="0" presId="urn:microsoft.com/office/officeart/2005/8/layout/bProcess4"/>
    <dgm:cxn modelId="{5C18AB7D-48A0-43C5-B73A-C6803C75DF8C}" type="presOf" srcId="{F1247228-31A0-493B-B879-E83206B8DEC8}" destId="{7C1B19E5-2E3B-4491-A080-B15E29DF9F92}" srcOrd="0" destOrd="0" presId="urn:microsoft.com/office/officeart/2005/8/layout/bProcess4"/>
    <dgm:cxn modelId="{EA162B82-DB6F-429F-BC39-07767A938407}" srcId="{02CEFF3F-6E9D-4598-BD6B-20BA7EE76DB7}" destId="{68E736B2-2C52-4328-BBDB-E141152B8DDB}" srcOrd="2" destOrd="0" parTransId="{35E96F63-93C9-4B99-83F1-575E3DC70341}" sibTransId="{F2A54132-67BC-4CB2-B96B-ACC4DE794AEB}"/>
    <dgm:cxn modelId="{BE10DC8E-C160-48F0-BC05-0CEEDF1381CC}" type="presOf" srcId="{AE1B04B6-3D38-4238-8207-99A3D2326EE4}" destId="{58659C5A-963D-4BCC-8527-52D19B82CF3D}" srcOrd="0" destOrd="0" presId="urn:microsoft.com/office/officeart/2005/8/layout/bProcess4"/>
    <dgm:cxn modelId="{86AF289A-E3BA-46FB-BB66-B52DBC1C1896}" type="presOf" srcId="{C9221370-8D0A-4DB6-86CE-8547E7F296DA}" destId="{EDFCCFD5-D6C4-4CA2-9C6C-D49F7D2436C6}" srcOrd="0" destOrd="0" presId="urn:microsoft.com/office/officeart/2005/8/layout/bProcess4"/>
    <dgm:cxn modelId="{A33893A6-1180-4608-9003-BE577D46EAAA}" srcId="{02CEFF3F-6E9D-4598-BD6B-20BA7EE76DB7}" destId="{692470AD-9E03-46AD-8BD8-EAC32A100070}" srcOrd="6" destOrd="0" parTransId="{7E3F6D6A-D0A5-4528-81C3-3834C0B3A21A}" sibTransId="{91C259D8-4A12-42B6-A45B-A76A8AAA7038}"/>
    <dgm:cxn modelId="{E68359B2-5AA2-4102-9891-7500E1E4C816}" type="presOf" srcId="{EBE61262-18E1-44B4-BDD0-078162AA7C78}" destId="{2B38F3FB-D006-4AFB-9F35-EFE6E128947A}" srcOrd="0" destOrd="0" presId="urn:microsoft.com/office/officeart/2005/8/layout/bProcess4"/>
    <dgm:cxn modelId="{A4DD70C1-6268-4A59-A998-69AF2B1C6F11}" type="presOf" srcId="{18C785BB-EFA4-4AF7-88EB-161E3DC75977}" destId="{69404914-B0B3-49FE-AB43-5B6D666A4B4D}" srcOrd="0" destOrd="0" presId="urn:microsoft.com/office/officeart/2005/8/layout/bProcess4"/>
    <dgm:cxn modelId="{0E1EECC2-D457-45C4-811F-0468BD1136B5}" srcId="{02CEFF3F-6E9D-4598-BD6B-20BA7EE76DB7}" destId="{EBE61262-18E1-44B4-BDD0-078162AA7C78}" srcOrd="5" destOrd="0" parTransId="{A727C8D4-526A-4D6B-AC3D-D0359D17F689}" sibTransId="{1D33244A-E14F-4946-8EDF-4F2789450305}"/>
    <dgm:cxn modelId="{3C4DA6C6-31BE-4E2C-851B-B9427B305C20}" type="presOf" srcId="{91C259D8-4A12-42B6-A45B-A76A8AAA7038}" destId="{3D9F3D7D-4E34-447B-B2D8-7601855AA207}" srcOrd="0" destOrd="0" presId="urn:microsoft.com/office/officeart/2005/8/layout/bProcess4"/>
    <dgm:cxn modelId="{8AA64DC8-884D-4935-83D5-5400CEF62C52}" type="presOf" srcId="{F2A54132-67BC-4CB2-B96B-ACC4DE794AEB}" destId="{39B5AE00-65C5-43B9-B27F-D09048512D99}" srcOrd="0" destOrd="0" presId="urn:microsoft.com/office/officeart/2005/8/layout/bProcess4"/>
    <dgm:cxn modelId="{F3C6AFD2-932D-4DF8-B772-25D9DF2234AC}" type="presOf" srcId="{1D33244A-E14F-4946-8EDF-4F2789450305}" destId="{D3F4DBD9-B1DD-4B36-8F57-4DB5FA74AC15}" srcOrd="0" destOrd="0" presId="urn:microsoft.com/office/officeart/2005/8/layout/bProcess4"/>
    <dgm:cxn modelId="{0E44A5DA-CFD3-49D4-BF5D-8DE23BFD51C5}" srcId="{02CEFF3F-6E9D-4598-BD6B-20BA7EE76DB7}" destId="{24775076-B3DC-4124-BFAA-928FF4F23E2C}" srcOrd="8" destOrd="0" parTransId="{513B0518-3A07-4230-8D14-A57C7B7B497D}" sibTransId="{676EAA60-E4F2-468B-9F4F-4CF35D0B42BF}"/>
    <dgm:cxn modelId="{8373CCE8-2E4D-4A82-84E3-6CA7A2864058}" type="presOf" srcId="{02CEFF3F-6E9D-4598-BD6B-20BA7EE76DB7}" destId="{69799AAD-FB00-45B1-A0BA-BADFE0E2583B}" srcOrd="0" destOrd="0" presId="urn:microsoft.com/office/officeart/2005/8/layout/bProcess4"/>
    <dgm:cxn modelId="{A35504F2-81A4-47E2-8DA9-CFB8A97E436F}" type="presOf" srcId="{692470AD-9E03-46AD-8BD8-EAC32A100070}" destId="{37876F7A-BF85-48CF-BBB4-5B8842D071BB}" srcOrd="0" destOrd="0" presId="urn:microsoft.com/office/officeart/2005/8/layout/bProcess4"/>
    <dgm:cxn modelId="{D7FCDAF5-EB6C-4662-A70B-A2A7EE5E9BF4}" type="presOf" srcId="{838B0E3B-8013-46C9-9C44-9866F7DD6CED}" destId="{97AB37D6-1B6B-4FCE-9CE9-81423D86F801}" srcOrd="0" destOrd="0" presId="urn:microsoft.com/office/officeart/2005/8/layout/bProcess4"/>
    <dgm:cxn modelId="{344872F9-3DB0-4912-90E9-773030F8A5EB}" type="presOf" srcId="{68E736B2-2C52-4328-BBDB-E141152B8DDB}" destId="{2F1F08E9-C6AD-4EC1-B69A-814DC6E466ED}" srcOrd="0" destOrd="0" presId="urn:microsoft.com/office/officeart/2005/8/layout/bProcess4"/>
    <dgm:cxn modelId="{82E8FC1A-B2FE-4AD0-B330-02DF1384F548}" type="presParOf" srcId="{69799AAD-FB00-45B1-A0BA-BADFE0E2583B}" destId="{CA43940B-9EC2-4359-AC96-183C3F4B3A5F}" srcOrd="0" destOrd="0" presId="urn:microsoft.com/office/officeart/2005/8/layout/bProcess4"/>
    <dgm:cxn modelId="{8310277A-8A4E-4EF3-8BEB-27008D2B7041}" type="presParOf" srcId="{CA43940B-9EC2-4359-AC96-183C3F4B3A5F}" destId="{2B2A2D5C-69FD-42DB-B992-A88F01DC94F4}" srcOrd="0" destOrd="0" presId="urn:microsoft.com/office/officeart/2005/8/layout/bProcess4"/>
    <dgm:cxn modelId="{C2969FE6-F2E0-49FD-804C-65C400451A34}" type="presParOf" srcId="{CA43940B-9EC2-4359-AC96-183C3F4B3A5F}" destId="{D5EC41BF-B461-418C-8357-351B073CD879}" srcOrd="1" destOrd="0" presId="urn:microsoft.com/office/officeart/2005/8/layout/bProcess4"/>
    <dgm:cxn modelId="{E0B27D45-EE8A-47D3-8271-E528FD6B108B}" type="presParOf" srcId="{69799AAD-FB00-45B1-A0BA-BADFE0E2583B}" destId="{58659C5A-963D-4BCC-8527-52D19B82CF3D}" srcOrd="1" destOrd="0" presId="urn:microsoft.com/office/officeart/2005/8/layout/bProcess4"/>
    <dgm:cxn modelId="{401000BB-7455-490E-B3FF-9042CE307C60}" type="presParOf" srcId="{69799AAD-FB00-45B1-A0BA-BADFE0E2583B}" destId="{525DAB90-B3B5-411F-B03A-A6D8E8292C7F}" srcOrd="2" destOrd="0" presId="urn:microsoft.com/office/officeart/2005/8/layout/bProcess4"/>
    <dgm:cxn modelId="{F80F0C12-142A-45E3-8FD1-EC6F2D82789D}" type="presParOf" srcId="{525DAB90-B3B5-411F-B03A-A6D8E8292C7F}" destId="{3EC02EFA-F517-4AAB-8C22-3A0FEAE6EBD8}" srcOrd="0" destOrd="0" presId="urn:microsoft.com/office/officeart/2005/8/layout/bProcess4"/>
    <dgm:cxn modelId="{F7161E38-2E80-479B-A601-394A80B14AB0}" type="presParOf" srcId="{525DAB90-B3B5-411F-B03A-A6D8E8292C7F}" destId="{EFD15D0D-8ECD-4B58-8791-E0D0CF2A663C}" srcOrd="1" destOrd="0" presId="urn:microsoft.com/office/officeart/2005/8/layout/bProcess4"/>
    <dgm:cxn modelId="{2DFEBD79-9AF4-4D00-8740-F521868ADE9E}" type="presParOf" srcId="{69799AAD-FB00-45B1-A0BA-BADFE0E2583B}" destId="{97AB37D6-1B6B-4FCE-9CE9-81423D86F801}" srcOrd="3" destOrd="0" presId="urn:microsoft.com/office/officeart/2005/8/layout/bProcess4"/>
    <dgm:cxn modelId="{5D0400BA-5693-472D-BCBC-BED0402E87CB}" type="presParOf" srcId="{69799AAD-FB00-45B1-A0BA-BADFE0E2583B}" destId="{E78D7D9D-B3DE-4B20-910E-29D4D776B324}" srcOrd="4" destOrd="0" presId="urn:microsoft.com/office/officeart/2005/8/layout/bProcess4"/>
    <dgm:cxn modelId="{0AB0D66C-94F5-4A6B-8072-DAFED4C957E7}" type="presParOf" srcId="{E78D7D9D-B3DE-4B20-910E-29D4D776B324}" destId="{1706DB9A-DA82-494A-B42C-48654A6BD487}" srcOrd="0" destOrd="0" presId="urn:microsoft.com/office/officeart/2005/8/layout/bProcess4"/>
    <dgm:cxn modelId="{66C286B6-AA8B-49CB-9546-A68349FDF4E7}" type="presParOf" srcId="{E78D7D9D-B3DE-4B20-910E-29D4D776B324}" destId="{2F1F08E9-C6AD-4EC1-B69A-814DC6E466ED}" srcOrd="1" destOrd="0" presId="urn:microsoft.com/office/officeart/2005/8/layout/bProcess4"/>
    <dgm:cxn modelId="{4726A171-DB83-4846-A64B-F2CB3FD59056}" type="presParOf" srcId="{69799AAD-FB00-45B1-A0BA-BADFE0E2583B}" destId="{39B5AE00-65C5-43B9-B27F-D09048512D99}" srcOrd="5" destOrd="0" presId="urn:microsoft.com/office/officeart/2005/8/layout/bProcess4"/>
    <dgm:cxn modelId="{DBC4434E-5F21-4A16-AF29-631F4F9650D0}" type="presParOf" srcId="{69799AAD-FB00-45B1-A0BA-BADFE0E2583B}" destId="{BE91CCDB-C02E-4641-8FA7-F612F21A040D}" srcOrd="6" destOrd="0" presId="urn:microsoft.com/office/officeart/2005/8/layout/bProcess4"/>
    <dgm:cxn modelId="{B1ADE221-6D66-4313-8F08-DB20A3974052}" type="presParOf" srcId="{BE91CCDB-C02E-4641-8FA7-F612F21A040D}" destId="{23378E17-B241-4985-8869-527065136E10}" srcOrd="0" destOrd="0" presId="urn:microsoft.com/office/officeart/2005/8/layout/bProcess4"/>
    <dgm:cxn modelId="{1B7DF67C-3A90-436D-A7CB-C341D984B03C}" type="presParOf" srcId="{BE91CCDB-C02E-4641-8FA7-F612F21A040D}" destId="{816338AE-6EE9-4FDE-873A-243BA4D738C3}" srcOrd="1" destOrd="0" presId="urn:microsoft.com/office/officeart/2005/8/layout/bProcess4"/>
    <dgm:cxn modelId="{5BCADC16-93CA-41BC-8CC7-3097D84EE63C}" type="presParOf" srcId="{69799AAD-FB00-45B1-A0BA-BADFE0E2583B}" destId="{391883E7-CA8E-498F-A602-34A9867ADEE9}" srcOrd="7" destOrd="0" presId="urn:microsoft.com/office/officeart/2005/8/layout/bProcess4"/>
    <dgm:cxn modelId="{CF1690D0-8167-404E-AD6E-B612D77922A6}" type="presParOf" srcId="{69799AAD-FB00-45B1-A0BA-BADFE0E2583B}" destId="{2527D8B9-ECC6-43DA-87FA-D2C6F9C9E976}" srcOrd="8" destOrd="0" presId="urn:microsoft.com/office/officeart/2005/8/layout/bProcess4"/>
    <dgm:cxn modelId="{2957EC7C-2848-40DA-9B7C-B44FF38A6037}" type="presParOf" srcId="{2527D8B9-ECC6-43DA-87FA-D2C6F9C9E976}" destId="{96AD010C-79AA-4166-A01F-06B9C8679D1B}" srcOrd="0" destOrd="0" presId="urn:microsoft.com/office/officeart/2005/8/layout/bProcess4"/>
    <dgm:cxn modelId="{681C618B-1B2A-4B0A-AF2C-49A5FFE77C2E}" type="presParOf" srcId="{2527D8B9-ECC6-43DA-87FA-D2C6F9C9E976}" destId="{0FC27FB3-47A9-4B3D-B693-C16C5523337A}" srcOrd="1" destOrd="0" presId="urn:microsoft.com/office/officeart/2005/8/layout/bProcess4"/>
    <dgm:cxn modelId="{52A2D921-5B25-4851-AB95-895BA0913D3E}" type="presParOf" srcId="{69799AAD-FB00-45B1-A0BA-BADFE0E2583B}" destId="{7C1B19E5-2E3B-4491-A080-B15E29DF9F92}" srcOrd="9" destOrd="0" presId="urn:microsoft.com/office/officeart/2005/8/layout/bProcess4"/>
    <dgm:cxn modelId="{EFF7BBC8-34C1-4356-8872-D727B93D4F2E}" type="presParOf" srcId="{69799AAD-FB00-45B1-A0BA-BADFE0E2583B}" destId="{8284BDC7-A431-417F-9AA7-ADD82C571DA3}" srcOrd="10" destOrd="0" presId="urn:microsoft.com/office/officeart/2005/8/layout/bProcess4"/>
    <dgm:cxn modelId="{1D52A5CA-B56F-4686-98DC-03947E2D76E7}" type="presParOf" srcId="{8284BDC7-A431-417F-9AA7-ADD82C571DA3}" destId="{07CF7740-4041-4092-98E0-936603FAAE54}" srcOrd="0" destOrd="0" presId="urn:microsoft.com/office/officeart/2005/8/layout/bProcess4"/>
    <dgm:cxn modelId="{3FCE47D8-0AAA-44EA-A5EB-0DE56A519104}" type="presParOf" srcId="{8284BDC7-A431-417F-9AA7-ADD82C571DA3}" destId="{2B38F3FB-D006-4AFB-9F35-EFE6E128947A}" srcOrd="1" destOrd="0" presId="urn:microsoft.com/office/officeart/2005/8/layout/bProcess4"/>
    <dgm:cxn modelId="{C73ED799-0CBA-414B-9330-CA87903530A0}" type="presParOf" srcId="{69799AAD-FB00-45B1-A0BA-BADFE0E2583B}" destId="{D3F4DBD9-B1DD-4B36-8F57-4DB5FA74AC15}" srcOrd="11" destOrd="0" presId="urn:microsoft.com/office/officeart/2005/8/layout/bProcess4"/>
    <dgm:cxn modelId="{C148BCC3-DF45-4F64-B069-1DE67200156D}" type="presParOf" srcId="{69799AAD-FB00-45B1-A0BA-BADFE0E2583B}" destId="{4D70B214-56DC-43A2-831C-F1198195AE99}" srcOrd="12" destOrd="0" presId="urn:microsoft.com/office/officeart/2005/8/layout/bProcess4"/>
    <dgm:cxn modelId="{9E9874F7-601C-420D-9F93-6C522F147F17}" type="presParOf" srcId="{4D70B214-56DC-43A2-831C-F1198195AE99}" destId="{DCB2C399-FF9E-4695-A8AA-31200EBE1B15}" srcOrd="0" destOrd="0" presId="urn:microsoft.com/office/officeart/2005/8/layout/bProcess4"/>
    <dgm:cxn modelId="{BE1D0F78-18BB-4238-BB99-390D60D33014}" type="presParOf" srcId="{4D70B214-56DC-43A2-831C-F1198195AE99}" destId="{37876F7A-BF85-48CF-BBB4-5B8842D071BB}" srcOrd="1" destOrd="0" presId="urn:microsoft.com/office/officeart/2005/8/layout/bProcess4"/>
    <dgm:cxn modelId="{5CAC3E0D-B7A4-449A-90AA-324BD9A850D9}" type="presParOf" srcId="{69799AAD-FB00-45B1-A0BA-BADFE0E2583B}" destId="{3D9F3D7D-4E34-447B-B2D8-7601855AA207}" srcOrd="13" destOrd="0" presId="urn:microsoft.com/office/officeart/2005/8/layout/bProcess4"/>
    <dgm:cxn modelId="{28A4C5EA-79D9-4BB8-BF75-90FB7208A08D}" type="presParOf" srcId="{69799AAD-FB00-45B1-A0BA-BADFE0E2583B}" destId="{80D07A40-544B-4BBE-91C9-3F8C752D20B8}" srcOrd="14" destOrd="0" presId="urn:microsoft.com/office/officeart/2005/8/layout/bProcess4"/>
    <dgm:cxn modelId="{B6B337EA-DF4C-4FCC-9F68-0A4D63C5BAC6}" type="presParOf" srcId="{80D07A40-544B-4BBE-91C9-3F8C752D20B8}" destId="{E89BE27E-8C93-48AC-B378-09884B58F16A}" srcOrd="0" destOrd="0" presId="urn:microsoft.com/office/officeart/2005/8/layout/bProcess4"/>
    <dgm:cxn modelId="{8EEEE88A-AB81-49AB-BB33-14142EB8031F}" type="presParOf" srcId="{80D07A40-544B-4BBE-91C9-3F8C752D20B8}" destId="{EDFCCFD5-D6C4-4CA2-9C6C-D49F7D2436C6}" srcOrd="1" destOrd="0" presId="urn:microsoft.com/office/officeart/2005/8/layout/bProcess4"/>
    <dgm:cxn modelId="{9AD535B3-E889-45CC-A686-5A7D14DFEF6C}" type="presParOf" srcId="{69799AAD-FB00-45B1-A0BA-BADFE0E2583B}" destId="{69404914-B0B3-49FE-AB43-5B6D666A4B4D}" srcOrd="15" destOrd="0" presId="urn:microsoft.com/office/officeart/2005/8/layout/bProcess4"/>
    <dgm:cxn modelId="{5EB37230-3D14-45E4-87C2-1CD62A829E6D}" type="presParOf" srcId="{69799AAD-FB00-45B1-A0BA-BADFE0E2583B}" destId="{C5174B71-BF9E-4AA4-A44D-828FEDCB915B}" srcOrd="16" destOrd="0" presId="urn:microsoft.com/office/officeart/2005/8/layout/bProcess4"/>
    <dgm:cxn modelId="{88E361C7-C13D-428C-B2E2-B2564E2A48B3}" type="presParOf" srcId="{C5174B71-BF9E-4AA4-A44D-828FEDCB915B}" destId="{27FC3346-579D-49FF-9513-4976AC2F7C74}" srcOrd="0" destOrd="0" presId="urn:microsoft.com/office/officeart/2005/8/layout/bProcess4"/>
    <dgm:cxn modelId="{FEE495B0-3897-4B56-80CF-5A15F731D2DA}" type="presParOf" srcId="{C5174B71-BF9E-4AA4-A44D-828FEDCB915B}" destId="{DC209E10-AB70-4925-B20C-F506F16B8E0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B697FC-C25F-4720-B7B3-6C42745AD3E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4F27A-0C89-4E13-A5F8-E1F38DCDEBAF}">
      <dgm:prSet/>
      <dgm:spPr/>
      <dgm:t>
        <a:bodyPr/>
        <a:lstStyle/>
        <a:p>
          <a:r>
            <a:rPr lang="en-US" dirty="0"/>
            <a:t>Clear, measurable goal-setting through OKRs and KPIs</a:t>
          </a:r>
        </a:p>
      </dgm:t>
    </dgm:pt>
    <dgm:pt modelId="{86D93138-50F1-4EF5-BBEF-8092D99FEDB3}" type="parTrans" cxnId="{AEBFE687-391D-4B14-B2F6-4D7CE5B4A5DC}">
      <dgm:prSet/>
      <dgm:spPr/>
      <dgm:t>
        <a:bodyPr/>
        <a:lstStyle/>
        <a:p>
          <a:endParaRPr lang="en-US"/>
        </a:p>
      </dgm:t>
    </dgm:pt>
    <dgm:pt modelId="{2BA50567-C793-4279-AB04-79F6C0D0723B}" type="sibTrans" cxnId="{AEBFE687-391D-4B14-B2F6-4D7CE5B4A5DC}">
      <dgm:prSet/>
      <dgm:spPr/>
      <dgm:t>
        <a:bodyPr/>
        <a:lstStyle/>
        <a:p>
          <a:endParaRPr lang="en-US"/>
        </a:p>
      </dgm:t>
    </dgm:pt>
    <dgm:pt modelId="{8DCC1A7E-17CA-464F-BC60-5F0C7B370FA6}">
      <dgm:prSet/>
      <dgm:spPr/>
      <dgm:t>
        <a:bodyPr/>
        <a:lstStyle/>
        <a:p>
          <a:r>
            <a:rPr lang="en-US"/>
            <a:t>- Delivered 95%+ success rate in RPA automation</a:t>
          </a:r>
        </a:p>
      </dgm:t>
    </dgm:pt>
    <dgm:pt modelId="{03747F0B-1EAE-4345-BE7F-A04C210F4A08}" type="parTrans" cxnId="{1E5B6B9E-F7B5-49A7-BBFF-4A7274E831F2}">
      <dgm:prSet/>
      <dgm:spPr/>
      <dgm:t>
        <a:bodyPr/>
        <a:lstStyle/>
        <a:p>
          <a:endParaRPr lang="en-US"/>
        </a:p>
      </dgm:t>
    </dgm:pt>
    <dgm:pt modelId="{951F8347-E311-49EE-BA17-6DE058243D7E}" type="sibTrans" cxnId="{1E5B6B9E-F7B5-49A7-BBFF-4A7274E831F2}">
      <dgm:prSet/>
      <dgm:spPr/>
      <dgm:t>
        <a:bodyPr/>
        <a:lstStyle/>
        <a:p>
          <a:endParaRPr lang="en-US"/>
        </a:p>
      </dgm:t>
    </dgm:pt>
    <dgm:pt modelId="{340A99EE-1BDA-4C1B-88C0-52A9EAEC71D6}">
      <dgm:prSet/>
      <dgm:spPr/>
      <dgm:t>
        <a:bodyPr/>
        <a:lstStyle/>
        <a:p>
          <a:r>
            <a:rPr lang="en-US"/>
            <a:t>- Drove 40% faster regression cycle through RPA process optimization</a:t>
          </a:r>
        </a:p>
      </dgm:t>
    </dgm:pt>
    <dgm:pt modelId="{E010A5CB-F9A8-438B-A577-77C03C1EE4DD}" type="parTrans" cxnId="{CA3B002A-E275-4563-BFD6-57457BC1A850}">
      <dgm:prSet/>
      <dgm:spPr/>
      <dgm:t>
        <a:bodyPr/>
        <a:lstStyle/>
        <a:p>
          <a:endParaRPr lang="en-US"/>
        </a:p>
      </dgm:t>
    </dgm:pt>
    <dgm:pt modelId="{66D354C8-EBE8-4DB0-8D65-208FED8E5015}" type="sibTrans" cxnId="{CA3B002A-E275-4563-BFD6-57457BC1A850}">
      <dgm:prSet/>
      <dgm:spPr/>
      <dgm:t>
        <a:bodyPr/>
        <a:lstStyle/>
        <a:p>
          <a:endParaRPr lang="en-US"/>
        </a:p>
      </dgm:t>
    </dgm:pt>
    <dgm:pt modelId="{5C1B0D15-1CF3-4848-BA01-D8525B598D78}">
      <dgm:prSet/>
      <dgm:spPr/>
      <dgm:t>
        <a:bodyPr/>
        <a:lstStyle/>
        <a:p>
          <a:r>
            <a:rPr lang="en-US"/>
            <a:t>- Conducted monthly OKR reviews with leadership to track team progress</a:t>
          </a:r>
        </a:p>
      </dgm:t>
    </dgm:pt>
    <dgm:pt modelId="{6C7F6CA7-9EE7-4893-A252-B080A5F9B994}" type="parTrans" cxnId="{8B0FE147-683D-4D7F-977C-0FD5DF66C8E6}">
      <dgm:prSet/>
      <dgm:spPr/>
      <dgm:t>
        <a:bodyPr/>
        <a:lstStyle/>
        <a:p>
          <a:endParaRPr lang="en-US"/>
        </a:p>
      </dgm:t>
    </dgm:pt>
    <dgm:pt modelId="{9DCDAB16-E880-44DB-A3D4-AF1DF9342D93}" type="sibTrans" cxnId="{8B0FE147-683D-4D7F-977C-0FD5DF66C8E6}">
      <dgm:prSet/>
      <dgm:spPr/>
      <dgm:t>
        <a:bodyPr/>
        <a:lstStyle/>
        <a:p>
          <a:endParaRPr lang="en-US"/>
        </a:p>
      </dgm:t>
    </dgm:pt>
    <dgm:pt modelId="{F8FCCB25-6839-461C-8E6F-142BE2DD1803}">
      <dgm:prSet/>
      <dgm:spPr/>
      <dgm:t>
        <a:bodyPr/>
        <a:lstStyle/>
        <a:p>
          <a:r>
            <a:rPr lang="en-US"/>
            <a:t>- Coached 5+ junior team members toward promotion readiness</a:t>
          </a:r>
        </a:p>
      </dgm:t>
    </dgm:pt>
    <dgm:pt modelId="{6E349079-AB82-4994-AAC6-F36BA36AB43C}" type="parTrans" cxnId="{9070FFC0-9657-48E1-AF9C-52B2C2563BCD}">
      <dgm:prSet/>
      <dgm:spPr/>
      <dgm:t>
        <a:bodyPr/>
        <a:lstStyle/>
        <a:p>
          <a:endParaRPr lang="en-US"/>
        </a:p>
      </dgm:t>
    </dgm:pt>
    <dgm:pt modelId="{8B1E38F1-E87F-4AFF-B4CB-C90FD2AF03B0}" type="sibTrans" cxnId="{9070FFC0-9657-48E1-AF9C-52B2C2563BCD}">
      <dgm:prSet/>
      <dgm:spPr/>
      <dgm:t>
        <a:bodyPr/>
        <a:lstStyle/>
        <a:p>
          <a:endParaRPr lang="en-US"/>
        </a:p>
      </dgm:t>
    </dgm:pt>
    <dgm:pt modelId="{D975F857-3204-44D3-99E9-DB54815A4746}" type="pres">
      <dgm:prSet presAssocID="{A6B697FC-C25F-4720-B7B3-6C42745AD3E6}" presName="outerComposite" presStyleCnt="0">
        <dgm:presLayoutVars>
          <dgm:chMax val="5"/>
          <dgm:dir/>
          <dgm:resizeHandles val="exact"/>
        </dgm:presLayoutVars>
      </dgm:prSet>
      <dgm:spPr/>
    </dgm:pt>
    <dgm:pt modelId="{90B6C772-3B76-4F80-9EE5-078235D91ECB}" type="pres">
      <dgm:prSet presAssocID="{A6B697FC-C25F-4720-B7B3-6C42745AD3E6}" presName="dummyMaxCanvas" presStyleCnt="0">
        <dgm:presLayoutVars/>
      </dgm:prSet>
      <dgm:spPr/>
    </dgm:pt>
    <dgm:pt modelId="{A5B9A7BC-3CEC-4E24-B98E-905B25FB1196}" type="pres">
      <dgm:prSet presAssocID="{A6B697FC-C25F-4720-B7B3-6C42745AD3E6}" presName="FiveNodes_1" presStyleLbl="node1" presStyleIdx="0" presStyleCnt="5">
        <dgm:presLayoutVars>
          <dgm:bulletEnabled val="1"/>
        </dgm:presLayoutVars>
      </dgm:prSet>
      <dgm:spPr/>
    </dgm:pt>
    <dgm:pt modelId="{DF097659-F1CE-4362-B6DB-126F02DA37F3}" type="pres">
      <dgm:prSet presAssocID="{A6B697FC-C25F-4720-B7B3-6C42745AD3E6}" presName="FiveNodes_2" presStyleLbl="node1" presStyleIdx="1" presStyleCnt="5">
        <dgm:presLayoutVars>
          <dgm:bulletEnabled val="1"/>
        </dgm:presLayoutVars>
      </dgm:prSet>
      <dgm:spPr/>
    </dgm:pt>
    <dgm:pt modelId="{130FF642-9F47-4089-A654-DA94A5AE7459}" type="pres">
      <dgm:prSet presAssocID="{A6B697FC-C25F-4720-B7B3-6C42745AD3E6}" presName="FiveNodes_3" presStyleLbl="node1" presStyleIdx="2" presStyleCnt="5">
        <dgm:presLayoutVars>
          <dgm:bulletEnabled val="1"/>
        </dgm:presLayoutVars>
      </dgm:prSet>
      <dgm:spPr/>
    </dgm:pt>
    <dgm:pt modelId="{F028097F-D740-4D24-835A-B038E1A3AD2C}" type="pres">
      <dgm:prSet presAssocID="{A6B697FC-C25F-4720-B7B3-6C42745AD3E6}" presName="FiveNodes_4" presStyleLbl="node1" presStyleIdx="3" presStyleCnt="5">
        <dgm:presLayoutVars>
          <dgm:bulletEnabled val="1"/>
        </dgm:presLayoutVars>
      </dgm:prSet>
      <dgm:spPr/>
    </dgm:pt>
    <dgm:pt modelId="{0A30818A-FC5F-450D-8F73-B9A483B93202}" type="pres">
      <dgm:prSet presAssocID="{A6B697FC-C25F-4720-B7B3-6C42745AD3E6}" presName="FiveNodes_5" presStyleLbl="node1" presStyleIdx="4" presStyleCnt="5">
        <dgm:presLayoutVars>
          <dgm:bulletEnabled val="1"/>
        </dgm:presLayoutVars>
      </dgm:prSet>
      <dgm:spPr/>
    </dgm:pt>
    <dgm:pt modelId="{26C61125-D0AB-45E2-ABA9-0580BAF80BD5}" type="pres">
      <dgm:prSet presAssocID="{A6B697FC-C25F-4720-B7B3-6C42745AD3E6}" presName="FiveConn_1-2" presStyleLbl="fgAccFollowNode1" presStyleIdx="0" presStyleCnt="4">
        <dgm:presLayoutVars>
          <dgm:bulletEnabled val="1"/>
        </dgm:presLayoutVars>
      </dgm:prSet>
      <dgm:spPr/>
    </dgm:pt>
    <dgm:pt modelId="{C6A58889-BC16-4ECC-97B3-D92E7AB7FB35}" type="pres">
      <dgm:prSet presAssocID="{A6B697FC-C25F-4720-B7B3-6C42745AD3E6}" presName="FiveConn_2-3" presStyleLbl="fgAccFollowNode1" presStyleIdx="1" presStyleCnt="4">
        <dgm:presLayoutVars>
          <dgm:bulletEnabled val="1"/>
        </dgm:presLayoutVars>
      </dgm:prSet>
      <dgm:spPr/>
    </dgm:pt>
    <dgm:pt modelId="{92C7D232-5E2C-464E-B441-9B01C8D344D7}" type="pres">
      <dgm:prSet presAssocID="{A6B697FC-C25F-4720-B7B3-6C42745AD3E6}" presName="FiveConn_3-4" presStyleLbl="fgAccFollowNode1" presStyleIdx="2" presStyleCnt="4">
        <dgm:presLayoutVars>
          <dgm:bulletEnabled val="1"/>
        </dgm:presLayoutVars>
      </dgm:prSet>
      <dgm:spPr/>
    </dgm:pt>
    <dgm:pt modelId="{3ED045F5-80E3-4FB3-B24F-E806460701EE}" type="pres">
      <dgm:prSet presAssocID="{A6B697FC-C25F-4720-B7B3-6C42745AD3E6}" presName="FiveConn_4-5" presStyleLbl="fgAccFollowNode1" presStyleIdx="3" presStyleCnt="4">
        <dgm:presLayoutVars>
          <dgm:bulletEnabled val="1"/>
        </dgm:presLayoutVars>
      </dgm:prSet>
      <dgm:spPr/>
    </dgm:pt>
    <dgm:pt modelId="{BB72B257-4358-449D-893F-DD0D53EB5C96}" type="pres">
      <dgm:prSet presAssocID="{A6B697FC-C25F-4720-B7B3-6C42745AD3E6}" presName="FiveNodes_1_text" presStyleLbl="node1" presStyleIdx="4" presStyleCnt="5">
        <dgm:presLayoutVars>
          <dgm:bulletEnabled val="1"/>
        </dgm:presLayoutVars>
      </dgm:prSet>
      <dgm:spPr/>
    </dgm:pt>
    <dgm:pt modelId="{9AD068AD-CF19-4E4D-AFA3-42A994A63028}" type="pres">
      <dgm:prSet presAssocID="{A6B697FC-C25F-4720-B7B3-6C42745AD3E6}" presName="FiveNodes_2_text" presStyleLbl="node1" presStyleIdx="4" presStyleCnt="5">
        <dgm:presLayoutVars>
          <dgm:bulletEnabled val="1"/>
        </dgm:presLayoutVars>
      </dgm:prSet>
      <dgm:spPr/>
    </dgm:pt>
    <dgm:pt modelId="{B75A6059-E709-4284-B32F-13194A2C08D7}" type="pres">
      <dgm:prSet presAssocID="{A6B697FC-C25F-4720-B7B3-6C42745AD3E6}" presName="FiveNodes_3_text" presStyleLbl="node1" presStyleIdx="4" presStyleCnt="5">
        <dgm:presLayoutVars>
          <dgm:bulletEnabled val="1"/>
        </dgm:presLayoutVars>
      </dgm:prSet>
      <dgm:spPr/>
    </dgm:pt>
    <dgm:pt modelId="{CF16CEF7-F97C-4332-A08C-BCB7D7F60A6A}" type="pres">
      <dgm:prSet presAssocID="{A6B697FC-C25F-4720-B7B3-6C42745AD3E6}" presName="FiveNodes_4_text" presStyleLbl="node1" presStyleIdx="4" presStyleCnt="5">
        <dgm:presLayoutVars>
          <dgm:bulletEnabled val="1"/>
        </dgm:presLayoutVars>
      </dgm:prSet>
      <dgm:spPr/>
    </dgm:pt>
    <dgm:pt modelId="{7E47D9CF-3F68-4F66-AAE3-2B4AD665CFA3}" type="pres">
      <dgm:prSet presAssocID="{A6B697FC-C25F-4720-B7B3-6C42745AD3E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7705E04-855C-4533-8171-A7F9937CFB8D}" type="presOf" srcId="{8DCC1A7E-17CA-464F-BC60-5F0C7B370FA6}" destId="{DF097659-F1CE-4362-B6DB-126F02DA37F3}" srcOrd="0" destOrd="0" presId="urn:microsoft.com/office/officeart/2005/8/layout/vProcess5"/>
    <dgm:cxn modelId="{5B772D07-6387-4411-8C2A-BDF820C041AA}" type="presOf" srcId="{340A99EE-1BDA-4C1B-88C0-52A9EAEC71D6}" destId="{B75A6059-E709-4284-B32F-13194A2C08D7}" srcOrd="1" destOrd="0" presId="urn:microsoft.com/office/officeart/2005/8/layout/vProcess5"/>
    <dgm:cxn modelId="{28365014-194A-4BBD-B3B9-05FC959BBF52}" type="presOf" srcId="{8DCC1A7E-17CA-464F-BC60-5F0C7B370FA6}" destId="{9AD068AD-CF19-4E4D-AFA3-42A994A63028}" srcOrd="1" destOrd="0" presId="urn:microsoft.com/office/officeart/2005/8/layout/vProcess5"/>
    <dgm:cxn modelId="{CA3B002A-E275-4563-BFD6-57457BC1A850}" srcId="{A6B697FC-C25F-4720-B7B3-6C42745AD3E6}" destId="{340A99EE-1BDA-4C1B-88C0-52A9EAEC71D6}" srcOrd="2" destOrd="0" parTransId="{E010A5CB-F9A8-438B-A577-77C03C1EE4DD}" sibTransId="{66D354C8-EBE8-4DB0-8D65-208FED8E5015}"/>
    <dgm:cxn modelId="{0FF6C335-B81D-47C7-A72A-C7ABCF3CE2D9}" type="presOf" srcId="{F8FCCB25-6839-461C-8E6F-142BE2DD1803}" destId="{7E47D9CF-3F68-4F66-AAE3-2B4AD665CFA3}" srcOrd="1" destOrd="0" presId="urn:microsoft.com/office/officeart/2005/8/layout/vProcess5"/>
    <dgm:cxn modelId="{6B33F839-861E-4ECE-8419-FCE04018EBFB}" type="presOf" srcId="{2BA50567-C793-4279-AB04-79F6C0D0723B}" destId="{26C61125-D0AB-45E2-ABA9-0580BAF80BD5}" srcOrd="0" destOrd="0" presId="urn:microsoft.com/office/officeart/2005/8/layout/vProcess5"/>
    <dgm:cxn modelId="{E84D7A3E-3D4E-49CD-B1BC-6468EC24F2EE}" type="presOf" srcId="{60E4F27A-0C89-4E13-A5F8-E1F38DCDEBAF}" destId="{BB72B257-4358-449D-893F-DD0D53EB5C96}" srcOrd="1" destOrd="0" presId="urn:microsoft.com/office/officeart/2005/8/layout/vProcess5"/>
    <dgm:cxn modelId="{8B0FE147-683D-4D7F-977C-0FD5DF66C8E6}" srcId="{A6B697FC-C25F-4720-B7B3-6C42745AD3E6}" destId="{5C1B0D15-1CF3-4848-BA01-D8525B598D78}" srcOrd="3" destOrd="0" parTransId="{6C7F6CA7-9EE7-4893-A252-B080A5F9B994}" sibTransId="{9DCDAB16-E880-44DB-A3D4-AF1DF9342D93}"/>
    <dgm:cxn modelId="{F78B5C69-BBDF-49F7-A1D0-CAB40DFA1D28}" type="presOf" srcId="{66D354C8-EBE8-4DB0-8D65-208FED8E5015}" destId="{92C7D232-5E2C-464E-B441-9B01C8D344D7}" srcOrd="0" destOrd="0" presId="urn:microsoft.com/office/officeart/2005/8/layout/vProcess5"/>
    <dgm:cxn modelId="{A8E9A56B-5D07-407F-B359-27AB2D549AB6}" type="presOf" srcId="{5C1B0D15-1CF3-4848-BA01-D8525B598D78}" destId="{F028097F-D740-4D24-835A-B038E1A3AD2C}" srcOrd="0" destOrd="0" presId="urn:microsoft.com/office/officeart/2005/8/layout/vProcess5"/>
    <dgm:cxn modelId="{4D6F6887-647C-45DD-A842-96E230120CF9}" type="presOf" srcId="{A6B697FC-C25F-4720-B7B3-6C42745AD3E6}" destId="{D975F857-3204-44D3-99E9-DB54815A4746}" srcOrd="0" destOrd="0" presId="urn:microsoft.com/office/officeart/2005/8/layout/vProcess5"/>
    <dgm:cxn modelId="{AEBFE687-391D-4B14-B2F6-4D7CE5B4A5DC}" srcId="{A6B697FC-C25F-4720-B7B3-6C42745AD3E6}" destId="{60E4F27A-0C89-4E13-A5F8-E1F38DCDEBAF}" srcOrd="0" destOrd="0" parTransId="{86D93138-50F1-4EF5-BBEF-8092D99FEDB3}" sibTransId="{2BA50567-C793-4279-AB04-79F6C0D0723B}"/>
    <dgm:cxn modelId="{3DC91A95-052A-49E3-8352-6D36033F3FC9}" type="presOf" srcId="{5C1B0D15-1CF3-4848-BA01-D8525B598D78}" destId="{CF16CEF7-F97C-4332-A08C-BCB7D7F60A6A}" srcOrd="1" destOrd="0" presId="urn:microsoft.com/office/officeart/2005/8/layout/vProcess5"/>
    <dgm:cxn modelId="{1E5B6B9E-F7B5-49A7-BBFF-4A7274E831F2}" srcId="{A6B697FC-C25F-4720-B7B3-6C42745AD3E6}" destId="{8DCC1A7E-17CA-464F-BC60-5F0C7B370FA6}" srcOrd="1" destOrd="0" parTransId="{03747F0B-1EAE-4345-BE7F-A04C210F4A08}" sibTransId="{951F8347-E311-49EE-BA17-6DE058243D7E}"/>
    <dgm:cxn modelId="{9392ACA3-2849-4973-BF0F-4A51B945B65A}" type="presOf" srcId="{9DCDAB16-E880-44DB-A3D4-AF1DF9342D93}" destId="{3ED045F5-80E3-4FB3-B24F-E806460701EE}" srcOrd="0" destOrd="0" presId="urn:microsoft.com/office/officeart/2005/8/layout/vProcess5"/>
    <dgm:cxn modelId="{102CA0A5-8918-493B-9E0F-9CC0ED306FE0}" type="presOf" srcId="{340A99EE-1BDA-4C1B-88C0-52A9EAEC71D6}" destId="{130FF642-9F47-4089-A654-DA94A5AE7459}" srcOrd="0" destOrd="0" presId="urn:microsoft.com/office/officeart/2005/8/layout/vProcess5"/>
    <dgm:cxn modelId="{44B49BB0-B887-455B-A1C5-715195F39DB0}" type="presOf" srcId="{951F8347-E311-49EE-BA17-6DE058243D7E}" destId="{C6A58889-BC16-4ECC-97B3-D92E7AB7FB35}" srcOrd="0" destOrd="0" presId="urn:microsoft.com/office/officeart/2005/8/layout/vProcess5"/>
    <dgm:cxn modelId="{20967EBE-D949-426F-820F-FD4824D0C6E3}" type="presOf" srcId="{60E4F27A-0C89-4E13-A5F8-E1F38DCDEBAF}" destId="{A5B9A7BC-3CEC-4E24-B98E-905B25FB1196}" srcOrd="0" destOrd="0" presId="urn:microsoft.com/office/officeart/2005/8/layout/vProcess5"/>
    <dgm:cxn modelId="{9070FFC0-9657-48E1-AF9C-52B2C2563BCD}" srcId="{A6B697FC-C25F-4720-B7B3-6C42745AD3E6}" destId="{F8FCCB25-6839-461C-8E6F-142BE2DD1803}" srcOrd="4" destOrd="0" parTransId="{6E349079-AB82-4994-AAC6-F36BA36AB43C}" sibTransId="{8B1E38F1-E87F-4AFF-B4CB-C90FD2AF03B0}"/>
    <dgm:cxn modelId="{3149E3C1-5677-413E-ABEB-627F9CED7F90}" type="presOf" srcId="{F8FCCB25-6839-461C-8E6F-142BE2DD1803}" destId="{0A30818A-FC5F-450D-8F73-B9A483B93202}" srcOrd="0" destOrd="0" presId="urn:microsoft.com/office/officeart/2005/8/layout/vProcess5"/>
    <dgm:cxn modelId="{BC429F1B-BBF3-4E21-9F49-28F9C7903E95}" type="presParOf" srcId="{D975F857-3204-44D3-99E9-DB54815A4746}" destId="{90B6C772-3B76-4F80-9EE5-078235D91ECB}" srcOrd="0" destOrd="0" presId="urn:microsoft.com/office/officeart/2005/8/layout/vProcess5"/>
    <dgm:cxn modelId="{C46FC48A-0CD6-42E8-9AB9-F27DC5D9D18A}" type="presParOf" srcId="{D975F857-3204-44D3-99E9-DB54815A4746}" destId="{A5B9A7BC-3CEC-4E24-B98E-905B25FB1196}" srcOrd="1" destOrd="0" presId="urn:microsoft.com/office/officeart/2005/8/layout/vProcess5"/>
    <dgm:cxn modelId="{00EEDE21-B662-4923-903D-166E96B8C4C1}" type="presParOf" srcId="{D975F857-3204-44D3-99E9-DB54815A4746}" destId="{DF097659-F1CE-4362-B6DB-126F02DA37F3}" srcOrd="2" destOrd="0" presId="urn:microsoft.com/office/officeart/2005/8/layout/vProcess5"/>
    <dgm:cxn modelId="{11EA2844-138C-4BC3-A20B-1C8632ACCD9C}" type="presParOf" srcId="{D975F857-3204-44D3-99E9-DB54815A4746}" destId="{130FF642-9F47-4089-A654-DA94A5AE7459}" srcOrd="3" destOrd="0" presId="urn:microsoft.com/office/officeart/2005/8/layout/vProcess5"/>
    <dgm:cxn modelId="{90252FB7-9187-46FC-AD46-10FF6D8C7D0E}" type="presParOf" srcId="{D975F857-3204-44D3-99E9-DB54815A4746}" destId="{F028097F-D740-4D24-835A-B038E1A3AD2C}" srcOrd="4" destOrd="0" presId="urn:microsoft.com/office/officeart/2005/8/layout/vProcess5"/>
    <dgm:cxn modelId="{E65C92E5-ACEC-44FE-8C8D-E79E85C80A82}" type="presParOf" srcId="{D975F857-3204-44D3-99E9-DB54815A4746}" destId="{0A30818A-FC5F-450D-8F73-B9A483B93202}" srcOrd="5" destOrd="0" presId="urn:microsoft.com/office/officeart/2005/8/layout/vProcess5"/>
    <dgm:cxn modelId="{8E304EB8-08AF-46BC-BDB3-2028AE1642C7}" type="presParOf" srcId="{D975F857-3204-44D3-99E9-DB54815A4746}" destId="{26C61125-D0AB-45E2-ABA9-0580BAF80BD5}" srcOrd="6" destOrd="0" presId="urn:microsoft.com/office/officeart/2005/8/layout/vProcess5"/>
    <dgm:cxn modelId="{9E70BA2C-B740-4EA4-9C8F-F3FF7BA2AA0C}" type="presParOf" srcId="{D975F857-3204-44D3-99E9-DB54815A4746}" destId="{C6A58889-BC16-4ECC-97B3-D92E7AB7FB35}" srcOrd="7" destOrd="0" presId="urn:microsoft.com/office/officeart/2005/8/layout/vProcess5"/>
    <dgm:cxn modelId="{3A04AF82-FB60-4F44-A091-DDBAA545B963}" type="presParOf" srcId="{D975F857-3204-44D3-99E9-DB54815A4746}" destId="{92C7D232-5E2C-464E-B441-9B01C8D344D7}" srcOrd="8" destOrd="0" presId="urn:microsoft.com/office/officeart/2005/8/layout/vProcess5"/>
    <dgm:cxn modelId="{0FB80C28-F79C-45E5-8552-95018D6808FD}" type="presParOf" srcId="{D975F857-3204-44D3-99E9-DB54815A4746}" destId="{3ED045F5-80E3-4FB3-B24F-E806460701EE}" srcOrd="9" destOrd="0" presId="urn:microsoft.com/office/officeart/2005/8/layout/vProcess5"/>
    <dgm:cxn modelId="{054504CE-3E55-4E35-B2EB-B4DFE4B70849}" type="presParOf" srcId="{D975F857-3204-44D3-99E9-DB54815A4746}" destId="{BB72B257-4358-449D-893F-DD0D53EB5C96}" srcOrd="10" destOrd="0" presId="urn:microsoft.com/office/officeart/2005/8/layout/vProcess5"/>
    <dgm:cxn modelId="{D7C57A35-CCBF-4E2D-BC57-2C19630B234D}" type="presParOf" srcId="{D975F857-3204-44D3-99E9-DB54815A4746}" destId="{9AD068AD-CF19-4E4D-AFA3-42A994A63028}" srcOrd="11" destOrd="0" presId="urn:microsoft.com/office/officeart/2005/8/layout/vProcess5"/>
    <dgm:cxn modelId="{6E91E8ED-B5F7-4FF8-8FE3-8C35333C9648}" type="presParOf" srcId="{D975F857-3204-44D3-99E9-DB54815A4746}" destId="{B75A6059-E709-4284-B32F-13194A2C08D7}" srcOrd="12" destOrd="0" presId="urn:microsoft.com/office/officeart/2005/8/layout/vProcess5"/>
    <dgm:cxn modelId="{C50E8972-FD48-4723-903F-BB292AB97A36}" type="presParOf" srcId="{D975F857-3204-44D3-99E9-DB54815A4746}" destId="{CF16CEF7-F97C-4332-A08C-BCB7D7F60A6A}" srcOrd="13" destOrd="0" presId="urn:microsoft.com/office/officeart/2005/8/layout/vProcess5"/>
    <dgm:cxn modelId="{AEFB78E6-F26F-428C-8ADD-06051163CF5C}" type="presParOf" srcId="{D975F857-3204-44D3-99E9-DB54815A4746}" destId="{7E47D9CF-3F68-4F66-AAE3-2B4AD665CFA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08062-EDDC-40DB-82E6-50D99DD5CB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A89A9D-2AC4-4DAE-AB87-F83EC9892450}">
      <dgm:prSet/>
      <dgm:spPr/>
      <dgm:t>
        <a:bodyPr/>
        <a:lstStyle/>
        <a:p>
          <a:r>
            <a:rPr lang="en-US"/>
            <a:t>Customer Data Expertise – Led the MBNA Customer Integration project, managing ETL processes to create an enterprise “golden copy” of customer data for analytics, compliance, and personalization.Advanced </a:t>
          </a:r>
        </a:p>
      </dgm:t>
    </dgm:pt>
    <dgm:pt modelId="{F763516C-2814-45DE-8FA3-789945F2D421}" type="parTrans" cxnId="{C1472631-D84A-45A0-82CB-BF3821E1B735}">
      <dgm:prSet/>
      <dgm:spPr/>
      <dgm:t>
        <a:bodyPr/>
        <a:lstStyle/>
        <a:p>
          <a:endParaRPr lang="en-US"/>
        </a:p>
      </dgm:t>
    </dgm:pt>
    <dgm:pt modelId="{5316E3D4-F40A-477A-8D5F-9B8860C63BCC}" type="sibTrans" cxnId="{C1472631-D84A-45A0-82CB-BF3821E1B735}">
      <dgm:prSet/>
      <dgm:spPr/>
      <dgm:t>
        <a:bodyPr/>
        <a:lstStyle/>
        <a:p>
          <a:endParaRPr lang="en-US"/>
        </a:p>
      </dgm:t>
    </dgm:pt>
    <dgm:pt modelId="{44DF02D2-6DCB-4DE9-9B2A-D85739B86156}">
      <dgm:prSet/>
      <dgm:spPr/>
      <dgm:t>
        <a:bodyPr/>
        <a:lstStyle/>
        <a:p>
          <a:r>
            <a:rPr lang="en-US"/>
            <a:t>Analytics &amp; ML – Skilled in Python (Pandas, NumPy, Scikit-learn) and SQL for data analysis, model building, and automation; proficient in Tableau for visual storytelling.</a:t>
          </a:r>
        </a:p>
      </dgm:t>
    </dgm:pt>
    <dgm:pt modelId="{275A2C37-A74F-4C0A-BAA7-19B210014A96}" type="parTrans" cxnId="{69009DB3-F874-4CED-8C1B-0FD5D8F594EB}">
      <dgm:prSet/>
      <dgm:spPr/>
      <dgm:t>
        <a:bodyPr/>
        <a:lstStyle/>
        <a:p>
          <a:endParaRPr lang="en-US"/>
        </a:p>
      </dgm:t>
    </dgm:pt>
    <dgm:pt modelId="{62B9B7ED-5BB6-43E0-9CB6-F1DAFD9F7A6C}" type="sibTrans" cxnId="{69009DB3-F874-4CED-8C1B-0FD5D8F594EB}">
      <dgm:prSet/>
      <dgm:spPr/>
      <dgm:t>
        <a:bodyPr/>
        <a:lstStyle/>
        <a:p>
          <a:endParaRPr lang="en-US"/>
        </a:p>
      </dgm:t>
    </dgm:pt>
    <dgm:pt modelId="{CEAC85B9-55CC-4358-AC23-E059FCCCFECA}">
      <dgm:prSet/>
      <dgm:spPr/>
      <dgm:t>
        <a:bodyPr/>
        <a:lstStyle/>
        <a:p>
          <a:r>
            <a:rPr lang="en-US"/>
            <a:t>Business-Driven Insights – Translated complex datasets, ML models, and automation workflows into actionable strategies that improved customer engagement and revenue growth.</a:t>
          </a:r>
        </a:p>
      </dgm:t>
    </dgm:pt>
    <dgm:pt modelId="{BE3864D8-E4C4-40B8-AF81-25ACCD9FF183}" type="parTrans" cxnId="{E6A0E5F8-3087-4D95-9631-43C393789B44}">
      <dgm:prSet/>
      <dgm:spPr/>
      <dgm:t>
        <a:bodyPr/>
        <a:lstStyle/>
        <a:p>
          <a:endParaRPr lang="en-US"/>
        </a:p>
      </dgm:t>
    </dgm:pt>
    <dgm:pt modelId="{12B883B8-B1F7-4F52-A030-FB5790499753}" type="sibTrans" cxnId="{E6A0E5F8-3087-4D95-9631-43C393789B44}">
      <dgm:prSet/>
      <dgm:spPr/>
      <dgm:t>
        <a:bodyPr/>
        <a:lstStyle/>
        <a:p>
          <a:endParaRPr lang="en-US"/>
        </a:p>
      </dgm:t>
    </dgm:pt>
    <dgm:pt modelId="{E38C9E84-0CA7-4040-BDBA-A4A17FF56DF8}">
      <dgm:prSet/>
      <dgm:spPr/>
      <dgm:t>
        <a:bodyPr/>
        <a:lstStyle/>
        <a:p>
          <a:r>
            <a:rPr lang="en-US"/>
            <a:t>Leadership &amp; Collaboration – Led cross-functional teams, mentored engineers, and partnered with compliance, product, and business units to ensure AI solutions aligned with governance and ethics.</a:t>
          </a:r>
        </a:p>
      </dgm:t>
    </dgm:pt>
    <dgm:pt modelId="{2BD84D5A-98CD-4116-94BB-9F01396AC2D9}" type="parTrans" cxnId="{B008D881-306A-421D-B3AA-2AB9F8FBA9BB}">
      <dgm:prSet/>
      <dgm:spPr/>
      <dgm:t>
        <a:bodyPr/>
        <a:lstStyle/>
        <a:p>
          <a:endParaRPr lang="en-US"/>
        </a:p>
      </dgm:t>
    </dgm:pt>
    <dgm:pt modelId="{5DB8818E-A0E3-46C0-96F4-628BBEC6A6C0}" type="sibTrans" cxnId="{B008D881-306A-421D-B3AA-2AB9F8FBA9BB}">
      <dgm:prSet/>
      <dgm:spPr/>
      <dgm:t>
        <a:bodyPr/>
        <a:lstStyle/>
        <a:p>
          <a:endParaRPr lang="en-US"/>
        </a:p>
      </dgm:t>
    </dgm:pt>
    <dgm:pt modelId="{6D61EEC6-992C-49E6-9501-4F7B1DEF5166}">
      <dgm:prSet/>
      <dgm:spPr/>
      <dgm:t>
        <a:bodyPr/>
        <a:lstStyle/>
        <a:p>
          <a:r>
            <a:rPr lang="en-US"/>
            <a:t>RPA Innovation – Designed and delivered automation solutions using digital workers (bots) to handle repetitive, rule-based tasks, achieving high accuracy and freeing employees for higher-value work.</a:t>
          </a:r>
        </a:p>
      </dgm:t>
    </dgm:pt>
    <dgm:pt modelId="{9FEE89BE-F70F-489A-8F54-55AC9B66B73E}" type="parTrans" cxnId="{D63E15F5-F0C7-4417-86BD-1F5886CC22F4}">
      <dgm:prSet/>
      <dgm:spPr/>
      <dgm:t>
        <a:bodyPr/>
        <a:lstStyle/>
        <a:p>
          <a:endParaRPr lang="en-US"/>
        </a:p>
      </dgm:t>
    </dgm:pt>
    <dgm:pt modelId="{83E252E8-A221-4413-8D4B-770D5371785C}" type="sibTrans" cxnId="{D63E15F5-F0C7-4417-86BD-1F5886CC22F4}">
      <dgm:prSet/>
      <dgm:spPr/>
      <dgm:t>
        <a:bodyPr/>
        <a:lstStyle/>
        <a:p>
          <a:endParaRPr lang="en-US"/>
        </a:p>
      </dgm:t>
    </dgm:pt>
    <dgm:pt modelId="{0DC1C58C-3A2C-41A5-92DA-4DC78099271E}" type="pres">
      <dgm:prSet presAssocID="{60608062-EDDC-40DB-82E6-50D99DD5CB2A}" presName="root" presStyleCnt="0">
        <dgm:presLayoutVars>
          <dgm:dir/>
          <dgm:resizeHandles val="exact"/>
        </dgm:presLayoutVars>
      </dgm:prSet>
      <dgm:spPr/>
    </dgm:pt>
    <dgm:pt modelId="{776B9D84-ACF3-4A1A-BCE0-F8FC5E5D3E33}" type="pres">
      <dgm:prSet presAssocID="{19A89A9D-2AC4-4DAE-AB87-F83EC9892450}" presName="compNode" presStyleCnt="0"/>
      <dgm:spPr/>
    </dgm:pt>
    <dgm:pt modelId="{00EC48A0-8132-446C-AB18-D6D7097EE423}" type="pres">
      <dgm:prSet presAssocID="{19A89A9D-2AC4-4DAE-AB87-F83EC98924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68DF60A-B08A-4BE6-8552-0D7C353A1E59}" type="pres">
      <dgm:prSet presAssocID="{19A89A9D-2AC4-4DAE-AB87-F83EC9892450}" presName="spaceRect" presStyleCnt="0"/>
      <dgm:spPr/>
    </dgm:pt>
    <dgm:pt modelId="{4B302932-C688-4361-A1EE-DD0D17E95E07}" type="pres">
      <dgm:prSet presAssocID="{19A89A9D-2AC4-4DAE-AB87-F83EC9892450}" presName="textRect" presStyleLbl="revTx" presStyleIdx="0" presStyleCnt="5">
        <dgm:presLayoutVars>
          <dgm:chMax val="1"/>
          <dgm:chPref val="1"/>
        </dgm:presLayoutVars>
      </dgm:prSet>
      <dgm:spPr/>
    </dgm:pt>
    <dgm:pt modelId="{D79C8AB8-EC74-4AAD-9286-6D211450D710}" type="pres">
      <dgm:prSet presAssocID="{5316E3D4-F40A-477A-8D5F-9B8860C63BCC}" presName="sibTrans" presStyleCnt="0"/>
      <dgm:spPr/>
    </dgm:pt>
    <dgm:pt modelId="{0C30F907-4DDC-41B9-A30C-80CEE9CFBAB0}" type="pres">
      <dgm:prSet presAssocID="{44DF02D2-6DCB-4DE9-9B2A-D85739B86156}" presName="compNode" presStyleCnt="0"/>
      <dgm:spPr/>
    </dgm:pt>
    <dgm:pt modelId="{98D055B1-8AC7-41BC-8049-183DC3C9EAEF}" type="pres">
      <dgm:prSet presAssocID="{44DF02D2-6DCB-4DE9-9B2A-D85739B861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4EFC99E-A17F-44CF-8D24-0F4B35D6E4BF}" type="pres">
      <dgm:prSet presAssocID="{44DF02D2-6DCB-4DE9-9B2A-D85739B86156}" presName="spaceRect" presStyleCnt="0"/>
      <dgm:spPr/>
    </dgm:pt>
    <dgm:pt modelId="{F9E95943-33A6-4A8F-BC0B-3CB2AE4C98C1}" type="pres">
      <dgm:prSet presAssocID="{44DF02D2-6DCB-4DE9-9B2A-D85739B86156}" presName="textRect" presStyleLbl="revTx" presStyleIdx="1" presStyleCnt="5">
        <dgm:presLayoutVars>
          <dgm:chMax val="1"/>
          <dgm:chPref val="1"/>
        </dgm:presLayoutVars>
      </dgm:prSet>
      <dgm:spPr/>
    </dgm:pt>
    <dgm:pt modelId="{F2564F8A-E89C-4DE4-BD1F-E0A22C473883}" type="pres">
      <dgm:prSet presAssocID="{62B9B7ED-5BB6-43E0-9CB6-F1DAFD9F7A6C}" presName="sibTrans" presStyleCnt="0"/>
      <dgm:spPr/>
    </dgm:pt>
    <dgm:pt modelId="{38C091A7-6069-4268-A5B0-C173B647D087}" type="pres">
      <dgm:prSet presAssocID="{CEAC85B9-55CC-4358-AC23-E059FCCCFECA}" presName="compNode" presStyleCnt="0"/>
      <dgm:spPr/>
    </dgm:pt>
    <dgm:pt modelId="{88C10E63-0C2E-4B5D-B280-8A70D177B398}" type="pres">
      <dgm:prSet presAssocID="{CEAC85B9-55CC-4358-AC23-E059FCCCFE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8B2618D-47AF-4907-8111-D836545CEBC7}" type="pres">
      <dgm:prSet presAssocID="{CEAC85B9-55CC-4358-AC23-E059FCCCFECA}" presName="spaceRect" presStyleCnt="0"/>
      <dgm:spPr/>
    </dgm:pt>
    <dgm:pt modelId="{73691853-F896-4FE4-BE60-6D5B3FED6755}" type="pres">
      <dgm:prSet presAssocID="{CEAC85B9-55CC-4358-AC23-E059FCCCFECA}" presName="textRect" presStyleLbl="revTx" presStyleIdx="2" presStyleCnt="5">
        <dgm:presLayoutVars>
          <dgm:chMax val="1"/>
          <dgm:chPref val="1"/>
        </dgm:presLayoutVars>
      </dgm:prSet>
      <dgm:spPr/>
    </dgm:pt>
    <dgm:pt modelId="{C54F0C27-7CC6-4671-964C-5158A6C86D71}" type="pres">
      <dgm:prSet presAssocID="{12B883B8-B1F7-4F52-A030-FB5790499753}" presName="sibTrans" presStyleCnt="0"/>
      <dgm:spPr/>
    </dgm:pt>
    <dgm:pt modelId="{6B2E6E0D-39B4-4E72-92E9-B6E90512BA21}" type="pres">
      <dgm:prSet presAssocID="{E38C9E84-0CA7-4040-BDBA-A4A17FF56DF8}" presName="compNode" presStyleCnt="0"/>
      <dgm:spPr/>
    </dgm:pt>
    <dgm:pt modelId="{A1F6E036-7CEC-4ECC-A868-EA2CB6C74C83}" type="pres">
      <dgm:prSet presAssocID="{E38C9E84-0CA7-4040-BDBA-A4A17FF56D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AAE593C5-8787-42D0-971E-DD0EB2EF0E52}" type="pres">
      <dgm:prSet presAssocID="{E38C9E84-0CA7-4040-BDBA-A4A17FF56DF8}" presName="spaceRect" presStyleCnt="0"/>
      <dgm:spPr/>
    </dgm:pt>
    <dgm:pt modelId="{CEC2901C-09E3-4383-B699-9D105D871855}" type="pres">
      <dgm:prSet presAssocID="{E38C9E84-0CA7-4040-BDBA-A4A17FF56DF8}" presName="textRect" presStyleLbl="revTx" presStyleIdx="3" presStyleCnt="5">
        <dgm:presLayoutVars>
          <dgm:chMax val="1"/>
          <dgm:chPref val="1"/>
        </dgm:presLayoutVars>
      </dgm:prSet>
      <dgm:spPr/>
    </dgm:pt>
    <dgm:pt modelId="{B9B497E5-6A5B-4C66-A06B-1BD7017CE263}" type="pres">
      <dgm:prSet presAssocID="{5DB8818E-A0E3-46C0-96F4-628BBEC6A6C0}" presName="sibTrans" presStyleCnt="0"/>
      <dgm:spPr/>
    </dgm:pt>
    <dgm:pt modelId="{2399CA82-7EE0-4C8C-B750-95EAC1DC092F}" type="pres">
      <dgm:prSet presAssocID="{6D61EEC6-992C-49E6-9501-4F7B1DEF5166}" presName="compNode" presStyleCnt="0"/>
      <dgm:spPr/>
    </dgm:pt>
    <dgm:pt modelId="{874060E7-932A-40A0-92AA-43D8C0D1811F}" type="pres">
      <dgm:prSet presAssocID="{6D61EEC6-992C-49E6-9501-4F7B1DEF51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63BF61D-883B-4487-9776-C2642B453A0E}" type="pres">
      <dgm:prSet presAssocID="{6D61EEC6-992C-49E6-9501-4F7B1DEF5166}" presName="spaceRect" presStyleCnt="0"/>
      <dgm:spPr/>
    </dgm:pt>
    <dgm:pt modelId="{91F4B3D4-54E1-4601-9470-345B74C3773A}" type="pres">
      <dgm:prSet presAssocID="{6D61EEC6-992C-49E6-9501-4F7B1DEF516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535F0D-7859-479C-873A-25191D2A3E52}" type="presOf" srcId="{19A89A9D-2AC4-4DAE-AB87-F83EC9892450}" destId="{4B302932-C688-4361-A1EE-DD0D17E95E07}" srcOrd="0" destOrd="0" presId="urn:microsoft.com/office/officeart/2018/2/layout/IconLabelList"/>
    <dgm:cxn modelId="{C1472631-D84A-45A0-82CB-BF3821E1B735}" srcId="{60608062-EDDC-40DB-82E6-50D99DD5CB2A}" destId="{19A89A9D-2AC4-4DAE-AB87-F83EC9892450}" srcOrd="0" destOrd="0" parTransId="{F763516C-2814-45DE-8FA3-789945F2D421}" sibTransId="{5316E3D4-F40A-477A-8D5F-9B8860C63BCC}"/>
    <dgm:cxn modelId="{B008D881-306A-421D-B3AA-2AB9F8FBA9BB}" srcId="{60608062-EDDC-40DB-82E6-50D99DD5CB2A}" destId="{E38C9E84-0CA7-4040-BDBA-A4A17FF56DF8}" srcOrd="3" destOrd="0" parTransId="{2BD84D5A-98CD-4116-94BB-9F01396AC2D9}" sibTransId="{5DB8818E-A0E3-46C0-96F4-628BBEC6A6C0}"/>
    <dgm:cxn modelId="{A42A9184-C806-4DA4-897B-B14F5FD5F0F9}" type="presOf" srcId="{44DF02D2-6DCB-4DE9-9B2A-D85739B86156}" destId="{F9E95943-33A6-4A8F-BC0B-3CB2AE4C98C1}" srcOrd="0" destOrd="0" presId="urn:microsoft.com/office/officeart/2018/2/layout/IconLabelList"/>
    <dgm:cxn modelId="{69009DB3-F874-4CED-8C1B-0FD5D8F594EB}" srcId="{60608062-EDDC-40DB-82E6-50D99DD5CB2A}" destId="{44DF02D2-6DCB-4DE9-9B2A-D85739B86156}" srcOrd="1" destOrd="0" parTransId="{275A2C37-A74F-4C0A-BAA7-19B210014A96}" sibTransId="{62B9B7ED-5BB6-43E0-9CB6-F1DAFD9F7A6C}"/>
    <dgm:cxn modelId="{C413E2BE-0F0F-47C2-89E0-F8AB2C649097}" type="presOf" srcId="{E38C9E84-0CA7-4040-BDBA-A4A17FF56DF8}" destId="{CEC2901C-09E3-4383-B699-9D105D871855}" srcOrd="0" destOrd="0" presId="urn:microsoft.com/office/officeart/2018/2/layout/IconLabelList"/>
    <dgm:cxn modelId="{9095F9C9-0C79-4D68-9034-4B30938507D3}" type="presOf" srcId="{60608062-EDDC-40DB-82E6-50D99DD5CB2A}" destId="{0DC1C58C-3A2C-41A5-92DA-4DC78099271E}" srcOrd="0" destOrd="0" presId="urn:microsoft.com/office/officeart/2018/2/layout/IconLabelList"/>
    <dgm:cxn modelId="{A1FDFCD5-0C72-4A1E-B0A9-EF502953ED1D}" type="presOf" srcId="{6D61EEC6-992C-49E6-9501-4F7B1DEF5166}" destId="{91F4B3D4-54E1-4601-9470-345B74C3773A}" srcOrd="0" destOrd="0" presId="urn:microsoft.com/office/officeart/2018/2/layout/IconLabelList"/>
    <dgm:cxn modelId="{7F822FEB-6121-411F-A641-63AF9B7F31BC}" type="presOf" srcId="{CEAC85B9-55CC-4358-AC23-E059FCCCFECA}" destId="{73691853-F896-4FE4-BE60-6D5B3FED6755}" srcOrd="0" destOrd="0" presId="urn:microsoft.com/office/officeart/2018/2/layout/IconLabelList"/>
    <dgm:cxn modelId="{D63E15F5-F0C7-4417-86BD-1F5886CC22F4}" srcId="{60608062-EDDC-40DB-82E6-50D99DD5CB2A}" destId="{6D61EEC6-992C-49E6-9501-4F7B1DEF5166}" srcOrd="4" destOrd="0" parTransId="{9FEE89BE-F70F-489A-8F54-55AC9B66B73E}" sibTransId="{83E252E8-A221-4413-8D4B-770D5371785C}"/>
    <dgm:cxn modelId="{E6A0E5F8-3087-4D95-9631-43C393789B44}" srcId="{60608062-EDDC-40DB-82E6-50D99DD5CB2A}" destId="{CEAC85B9-55CC-4358-AC23-E059FCCCFECA}" srcOrd="2" destOrd="0" parTransId="{BE3864D8-E4C4-40B8-AF81-25ACCD9FF183}" sibTransId="{12B883B8-B1F7-4F52-A030-FB5790499753}"/>
    <dgm:cxn modelId="{5AD50FCA-AD7F-43EF-B58C-8617100C0B9B}" type="presParOf" srcId="{0DC1C58C-3A2C-41A5-92DA-4DC78099271E}" destId="{776B9D84-ACF3-4A1A-BCE0-F8FC5E5D3E33}" srcOrd="0" destOrd="0" presId="urn:microsoft.com/office/officeart/2018/2/layout/IconLabelList"/>
    <dgm:cxn modelId="{BED4CD20-CB72-4FAC-80ED-ED4AE0B78EAC}" type="presParOf" srcId="{776B9D84-ACF3-4A1A-BCE0-F8FC5E5D3E33}" destId="{00EC48A0-8132-446C-AB18-D6D7097EE423}" srcOrd="0" destOrd="0" presId="urn:microsoft.com/office/officeart/2018/2/layout/IconLabelList"/>
    <dgm:cxn modelId="{AD690AB5-119B-4BCF-8E39-8D338A97765F}" type="presParOf" srcId="{776B9D84-ACF3-4A1A-BCE0-F8FC5E5D3E33}" destId="{968DF60A-B08A-4BE6-8552-0D7C353A1E59}" srcOrd="1" destOrd="0" presId="urn:microsoft.com/office/officeart/2018/2/layout/IconLabelList"/>
    <dgm:cxn modelId="{EB619E1A-60A3-4E17-AFA5-22B5A2519066}" type="presParOf" srcId="{776B9D84-ACF3-4A1A-BCE0-F8FC5E5D3E33}" destId="{4B302932-C688-4361-A1EE-DD0D17E95E07}" srcOrd="2" destOrd="0" presId="urn:microsoft.com/office/officeart/2018/2/layout/IconLabelList"/>
    <dgm:cxn modelId="{0F44CBAA-728E-42B1-8E09-437733538AA9}" type="presParOf" srcId="{0DC1C58C-3A2C-41A5-92DA-4DC78099271E}" destId="{D79C8AB8-EC74-4AAD-9286-6D211450D710}" srcOrd="1" destOrd="0" presId="urn:microsoft.com/office/officeart/2018/2/layout/IconLabelList"/>
    <dgm:cxn modelId="{6C527300-D17E-4B43-89B8-21784DE867CC}" type="presParOf" srcId="{0DC1C58C-3A2C-41A5-92DA-4DC78099271E}" destId="{0C30F907-4DDC-41B9-A30C-80CEE9CFBAB0}" srcOrd="2" destOrd="0" presId="urn:microsoft.com/office/officeart/2018/2/layout/IconLabelList"/>
    <dgm:cxn modelId="{64D5BF98-71DD-4DD9-AFA6-1D53E0458535}" type="presParOf" srcId="{0C30F907-4DDC-41B9-A30C-80CEE9CFBAB0}" destId="{98D055B1-8AC7-41BC-8049-183DC3C9EAEF}" srcOrd="0" destOrd="0" presId="urn:microsoft.com/office/officeart/2018/2/layout/IconLabelList"/>
    <dgm:cxn modelId="{357D7964-4412-4EA6-A384-28E85DD2C5C2}" type="presParOf" srcId="{0C30F907-4DDC-41B9-A30C-80CEE9CFBAB0}" destId="{34EFC99E-A17F-44CF-8D24-0F4B35D6E4BF}" srcOrd="1" destOrd="0" presId="urn:microsoft.com/office/officeart/2018/2/layout/IconLabelList"/>
    <dgm:cxn modelId="{870B9DED-DB29-47E2-9620-9A0881101E07}" type="presParOf" srcId="{0C30F907-4DDC-41B9-A30C-80CEE9CFBAB0}" destId="{F9E95943-33A6-4A8F-BC0B-3CB2AE4C98C1}" srcOrd="2" destOrd="0" presId="urn:microsoft.com/office/officeart/2018/2/layout/IconLabelList"/>
    <dgm:cxn modelId="{832CBAA0-2D20-47ED-86F5-4E117E6B097F}" type="presParOf" srcId="{0DC1C58C-3A2C-41A5-92DA-4DC78099271E}" destId="{F2564F8A-E89C-4DE4-BD1F-E0A22C473883}" srcOrd="3" destOrd="0" presId="urn:microsoft.com/office/officeart/2018/2/layout/IconLabelList"/>
    <dgm:cxn modelId="{35E71579-7EE9-4D2C-855E-4AAAAB512DCE}" type="presParOf" srcId="{0DC1C58C-3A2C-41A5-92DA-4DC78099271E}" destId="{38C091A7-6069-4268-A5B0-C173B647D087}" srcOrd="4" destOrd="0" presId="urn:microsoft.com/office/officeart/2018/2/layout/IconLabelList"/>
    <dgm:cxn modelId="{4BF9D401-7902-4AD8-850A-4129514BD78B}" type="presParOf" srcId="{38C091A7-6069-4268-A5B0-C173B647D087}" destId="{88C10E63-0C2E-4B5D-B280-8A70D177B398}" srcOrd="0" destOrd="0" presId="urn:microsoft.com/office/officeart/2018/2/layout/IconLabelList"/>
    <dgm:cxn modelId="{6638A4B8-1CDD-48ED-A428-EADC48364352}" type="presParOf" srcId="{38C091A7-6069-4268-A5B0-C173B647D087}" destId="{F8B2618D-47AF-4907-8111-D836545CEBC7}" srcOrd="1" destOrd="0" presId="urn:microsoft.com/office/officeart/2018/2/layout/IconLabelList"/>
    <dgm:cxn modelId="{BCACA537-2197-467E-AFF4-170CACC0F8E4}" type="presParOf" srcId="{38C091A7-6069-4268-A5B0-C173B647D087}" destId="{73691853-F896-4FE4-BE60-6D5B3FED6755}" srcOrd="2" destOrd="0" presId="urn:microsoft.com/office/officeart/2018/2/layout/IconLabelList"/>
    <dgm:cxn modelId="{DF5DBDED-BF31-4626-B64E-EB3D00F52EE8}" type="presParOf" srcId="{0DC1C58C-3A2C-41A5-92DA-4DC78099271E}" destId="{C54F0C27-7CC6-4671-964C-5158A6C86D71}" srcOrd="5" destOrd="0" presId="urn:microsoft.com/office/officeart/2018/2/layout/IconLabelList"/>
    <dgm:cxn modelId="{892A02C5-5475-42A0-9A07-6ED16F3BB125}" type="presParOf" srcId="{0DC1C58C-3A2C-41A5-92DA-4DC78099271E}" destId="{6B2E6E0D-39B4-4E72-92E9-B6E90512BA21}" srcOrd="6" destOrd="0" presId="urn:microsoft.com/office/officeart/2018/2/layout/IconLabelList"/>
    <dgm:cxn modelId="{9CAFB1AA-3E98-4CB8-8ADD-8C3DF44ABC68}" type="presParOf" srcId="{6B2E6E0D-39B4-4E72-92E9-B6E90512BA21}" destId="{A1F6E036-7CEC-4ECC-A868-EA2CB6C74C83}" srcOrd="0" destOrd="0" presId="urn:microsoft.com/office/officeart/2018/2/layout/IconLabelList"/>
    <dgm:cxn modelId="{615061F7-4460-4EDE-8DF4-D874AC4AA824}" type="presParOf" srcId="{6B2E6E0D-39B4-4E72-92E9-B6E90512BA21}" destId="{AAE593C5-8787-42D0-971E-DD0EB2EF0E52}" srcOrd="1" destOrd="0" presId="urn:microsoft.com/office/officeart/2018/2/layout/IconLabelList"/>
    <dgm:cxn modelId="{8BD704B8-9013-4AE8-B867-82974597A96E}" type="presParOf" srcId="{6B2E6E0D-39B4-4E72-92E9-B6E90512BA21}" destId="{CEC2901C-09E3-4383-B699-9D105D871855}" srcOrd="2" destOrd="0" presId="urn:microsoft.com/office/officeart/2018/2/layout/IconLabelList"/>
    <dgm:cxn modelId="{0C96CFB4-301E-4742-98F5-18825B526E61}" type="presParOf" srcId="{0DC1C58C-3A2C-41A5-92DA-4DC78099271E}" destId="{B9B497E5-6A5B-4C66-A06B-1BD7017CE263}" srcOrd="7" destOrd="0" presId="urn:microsoft.com/office/officeart/2018/2/layout/IconLabelList"/>
    <dgm:cxn modelId="{5665B680-4C17-41DF-B963-497B884CBBFD}" type="presParOf" srcId="{0DC1C58C-3A2C-41A5-92DA-4DC78099271E}" destId="{2399CA82-7EE0-4C8C-B750-95EAC1DC092F}" srcOrd="8" destOrd="0" presId="urn:microsoft.com/office/officeart/2018/2/layout/IconLabelList"/>
    <dgm:cxn modelId="{1E16552E-FCEA-4A7C-AB38-CAD7D9BA63C3}" type="presParOf" srcId="{2399CA82-7EE0-4C8C-B750-95EAC1DC092F}" destId="{874060E7-932A-40A0-92AA-43D8C0D1811F}" srcOrd="0" destOrd="0" presId="urn:microsoft.com/office/officeart/2018/2/layout/IconLabelList"/>
    <dgm:cxn modelId="{D1A14334-E73B-4BD6-9547-EC225C64217F}" type="presParOf" srcId="{2399CA82-7EE0-4C8C-B750-95EAC1DC092F}" destId="{C63BF61D-883B-4487-9776-C2642B453A0E}" srcOrd="1" destOrd="0" presId="urn:microsoft.com/office/officeart/2018/2/layout/IconLabelList"/>
    <dgm:cxn modelId="{77B1677F-E17B-4A1D-8665-C70BA3C558A8}" type="presParOf" srcId="{2399CA82-7EE0-4C8C-B750-95EAC1DC092F}" destId="{91F4B3D4-54E1-4601-9470-345B74C377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2AD91-B297-4137-A467-5EEDBCCE7061}">
      <dsp:nvSpPr>
        <dsp:cNvPr id="0" name=""/>
        <dsp:cNvSpPr/>
      </dsp:nvSpPr>
      <dsp:spPr>
        <a:xfrm rot="16200000">
          <a:off x="870" y="1067"/>
          <a:ext cx="3598315" cy="35983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 bring </a:t>
          </a:r>
          <a:r>
            <a:rPr lang="en-US" sz="1200" b="1" kern="1200" dirty="0"/>
            <a:t>18+ years of IT experience</a:t>
          </a:r>
          <a:r>
            <a:rPr lang="en-US" sz="1200" kern="1200" dirty="0"/>
            <a:t>, including </a:t>
          </a:r>
          <a:r>
            <a:rPr lang="en-US" sz="1200" b="1" kern="1200" dirty="0"/>
            <a:t>10+ years at TD Bank</a:t>
          </a:r>
          <a:r>
            <a:rPr lang="en-US" sz="1200" kern="1200" dirty="0"/>
            <a:t> in data engineering, APIs, ETL, and automation, with a </a:t>
          </a:r>
          <a:r>
            <a:rPr lang="en-US" sz="1200" b="1" kern="1200" dirty="0"/>
            <a:t>Bachelor’s degree in Statistics (</a:t>
          </a:r>
          <a:r>
            <a:rPr lang="en-US" sz="1200" b="1" kern="1200" dirty="0" err="1"/>
            <a:t>Honours</a:t>
          </a:r>
          <a:r>
            <a:rPr lang="en-US" sz="1200" b="1" kern="1200" dirty="0"/>
            <a:t>)</a:t>
          </a:r>
          <a:r>
            <a:rPr lang="en-US" sz="1200" kern="1200" dirty="0"/>
            <a:t> and a strong mathematics foundation. I am a </a:t>
          </a:r>
          <a:r>
            <a:rPr lang="en-US" sz="1200" b="1" kern="1200" dirty="0"/>
            <a:t>recent graduate</a:t>
          </a:r>
          <a:r>
            <a:rPr lang="en-US" sz="1200" kern="1200" dirty="0"/>
            <a:t> of the University of Toronto’s </a:t>
          </a:r>
          <a:r>
            <a:rPr lang="en-US" sz="1200" b="1" kern="1200" dirty="0"/>
            <a:t>Machine Learning Software Foundations</a:t>
          </a:r>
          <a:r>
            <a:rPr lang="en-US" sz="1200" kern="1200" dirty="0"/>
            <a:t> program (2025) and a recipient of the </a:t>
          </a:r>
          <a:r>
            <a:rPr lang="en-US" sz="1200" b="1" kern="1200" dirty="0"/>
            <a:t>Rotman Women in Leadership Award (EMBA 2025–2027)</a:t>
          </a:r>
          <a:r>
            <a:rPr lang="en-US" sz="1200" kern="1200" dirty="0"/>
            <a:t>.</a:t>
          </a:r>
        </a:p>
      </dsp:txBody>
      <dsp:txXfrm rot="5400000">
        <a:off x="871" y="900645"/>
        <a:ext cx="2968610" cy="1799157"/>
      </dsp:txXfrm>
    </dsp:sp>
    <dsp:sp modelId="{A538CC3B-34B8-4069-AA67-7CA6A7DF92CD}">
      <dsp:nvSpPr>
        <dsp:cNvPr id="0" name=""/>
        <dsp:cNvSpPr/>
      </dsp:nvSpPr>
      <dsp:spPr>
        <a:xfrm rot="5400000">
          <a:off x="7270062" y="1067"/>
          <a:ext cx="3598315" cy="35983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my career, I have consistently bridged </a:t>
          </a:r>
          <a:r>
            <a:rPr lang="en-US" sz="1400" b="1" kern="1200" dirty="0"/>
            <a:t>deep technical execution</a:t>
          </a:r>
          <a:r>
            <a:rPr lang="en-US" sz="1400" kern="1200" dirty="0"/>
            <a:t> with </a:t>
          </a:r>
          <a:r>
            <a:rPr lang="en-US" sz="1400" b="1" kern="1200" dirty="0"/>
            <a:t>strategic business impact</a:t>
          </a:r>
          <a:r>
            <a:rPr lang="en-US" sz="1400" kern="1200" dirty="0"/>
            <a:t>, delivering high-value analytics, automation, and AI solutions in complex banking environments.</a:t>
          </a:r>
        </a:p>
      </dsp:txBody>
      <dsp:txXfrm rot="-5400000">
        <a:off x="7899768" y="900646"/>
        <a:ext cx="2968610" cy="1799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59C5A-963D-4BCC-8527-52D19B82CF3D}">
      <dsp:nvSpPr>
        <dsp:cNvPr id="0" name=""/>
        <dsp:cNvSpPr/>
      </dsp:nvSpPr>
      <dsp:spPr>
        <a:xfrm rot="5400000">
          <a:off x="-356112" y="1602417"/>
          <a:ext cx="1575172" cy="19019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C41BF-B461-418C-8357-351B073CD879}">
      <dsp:nvSpPr>
        <dsp:cNvPr id="0" name=""/>
        <dsp:cNvSpPr/>
      </dsp:nvSpPr>
      <dsp:spPr>
        <a:xfrm>
          <a:off x="3893" y="593671"/>
          <a:ext cx="2113331" cy="126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MBNA Customer Integration (2013–2014) – Unified customer data into a ‘golden copy’ for analytics, compliance, and personalization.</a:t>
          </a:r>
          <a:endParaRPr lang="en-US" sz="1100" kern="1200"/>
        </a:p>
      </dsp:txBody>
      <dsp:txXfrm>
        <a:off x="41031" y="630809"/>
        <a:ext cx="2039055" cy="1193723"/>
      </dsp:txXfrm>
    </dsp:sp>
    <dsp:sp modelId="{97AB37D6-1B6B-4FCE-9CE9-81423D86F801}">
      <dsp:nvSpPr>
        <dsp:cNvPr id="0" name=""/>
        <dsp:cNvSpPr/>
      </dsp:nvSpPr>
      <dsp:spPr>
        <a:xfrm rot="5400000">
          <a:off x="-356112" y="3187416"/>
          <a:ext cx="1575172" cy="19019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15D0D-8ECD-4B58-8791-E0D0CF2A663C}">
      <dsp:nvSpPr>
        <dsp:cNvPr id="0" name=""/>
        <dsp:cNvSpPr/>
      </dsp:nvSpPr>
      <dsp:spPr>
        <a:xfrm>
          <a:off x="3893" y="2178670"/>
          <a:ext cx="2113331" cy="126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MBNA Visa Launch (2014–2018) – Led API/SOA testing ensuring compliance and dual-network capability with minimal disruption.</a:t>
          </a:r>
          <a:endParaRPr lang="en-US" sz="1100" kern="1200"/>
        </a:p>
      </dsp:txBody>
      <dsp:txXfrm>
        <a:off x="41031" y="2215808"/>
        <a:ext cx="2039055" cy="1193723"/>
      </dsp:txXfrm>
    </dsp:sp>
    <dsp:sp modelId="{39B5AE00-65C5-43B9-B27F-D09048512D99}">
      <dsp:nvSpPr>
        <dsp:cNvPr id="0" name=""/>
        <dsp:cNvSpPr/>
      </dsp:nvSpPr>
      <dsp:spPr>
        <a:xfrm>
          <a:off x="436386" y="3979916"/>
          <a:ext cx="2800905" cy="19019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F08E9-C6AD-4EC1-B69A-814DC6E466ED}">
      <dsp:nvSpPr>
        <dsp:cNvPr id="0" name=""/>
        <dsp:cNvSpPr/>
      </dsp:nvSpPr>
      <dsp:spPr>
        <a:xfrm>
          <a:off x="3893" y="3763669"/>
          <a:ext cx="2113331" cy="126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Wealth Data Strategy – DPP (2018) – Built scalable pipelines (Spark, Solace, SQL Server) for standardized, real-time data delivery.</a:t>
          </a:r>
          <a:endParaRPr lang="en-US" sz="1100" kern="1200"/>
        </a:p>
      </dsp:txBody>
      <dsp:txXfrm>
        <a:off x="41031" y="3800807"/>
        <a:ext cx="2039055" cy="1193723"/>
      </dsp:txXfrm>
    </dsp:sp>
    <dsp:sp modelId="{391883E7-CA8E-498F-A602-34A9867ADEE9}">
      <dsp:nvSpPr>
        <dsp:cNvPr id="0" name=""/>
        <dsp:cNvSpPr/>
      </dsp:nvSpPr>
      <dsp:spPr>
        <a:xfrm rot="16200000">
          <a:off x="2454618" y="3187416"/>
          <a:ext cx="1575172" cy="19019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338AE-6EE9-4FDE-873A-243BA4D738C3}">
      <dsp:nvSpPr>
        <dsp:cNvPr id="0" name=""/>
        <dsp:cNvSpPr/>
      </dsp:nvSpPr>
      <dsp:spPr>
        <a:xfrm>
          <a:off x="2814625" y="3763669"/>
          <a:ext cx="2113331" cy="126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Wealth Data Strategy – Security Master (2018) – Delivered unified, high-quality investment instrument data; automated validation.</a:t>
          </a:r>
          <a:endParaRPr lang="en-US" sz="1100" kern="1200"/>
        </a:p>
      </dsp:txBody>
      <dsp:txXfrm>
        <a:off x="2851763" y="3800807"/>
        <a:ext cx="2039055" cy="1193723"/>
      </dsp:txXfrm>
    </dsp:sp>
    <dsp:sp modelId="{7C1B19E5-2E3B-4491-A080-B15E29DF9F92}">
      <dsp:nvSpPr>
        <dsp:cNvPr id="0" name=""/>
        <dsp:cNvSpPr/>
      </dsp:nvSpPr>
      <dsp:spPr>
        <a:xfrm rot="16200000">
          <a:off x="2454618" y="1602417"/>
          <a:ext cx="1575172" cy="19019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27FB3-47A9-4B3D-B693-C16C5523337A}">
      <dsp:nvSpPr>
        <dsp:cNvPr id="0" name=""/>
        <dsp:cNvSpPr/>
      </dsp:nvSpPr>
      <dsp:spPr>
        <a:xfrm>
          <a:off x="2814625" y="2178670"/>
          <a:ext cx="2113331" cy="126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DIY/Robo – WIPP (2019) – Enabled self-serve goal tracking MVP; ensured scalable and reliable architecture.</a:t>
          </a:r>
          <a:endParaRPr lang="en-US" sz="1100" kern="1200"/>
        </a:p>
      </dsp:txBody>
      <dsp:txXfrm>
        <a:off x="2851763" y="2215808"/>
        <a:ext cx="2039055" cy="1193723"/>
      </dsp:txXfrm>
    </dsp:sp>
    <dsp:sp modelId="{D3F4DBD9-B1DD-4B36-8F57-4DB5FA74AC15}">
      <dsp:nvSpPr>
        <dsp:cNvPr id="0" name=""/>
        <dsp:cNvSpPr/>
      </dsp:nvSpPr>
      <dsp:spPr>
        <a:xfrm>
          <a:off x="3247118" y="809918"/>
          <a:ext cx="2800905" cy="19019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8F3FB-D006-4AFB-9F35-EFE6E128947A}">
      <dsp:nvSpPr>
        <dsp:cNvPr id="0" name=""/>
        <dsp:cNvSpPr/>
      </dsp:nvSpPr>
      <dsp:spPr>
        <a:xfrm>
          <a:off x="2814625" y="593671"/>
          <a:ext cx="2113331" cy="126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Wealth Service Request (2019–2021) – Streamlined multi-channel processing; built reusable UI components for efficiency.</a:t>
          </a:r>
          <a:endParaRPr lang="en-US" sz="1100" kern="1200"/>
        </a:p>
      </dsp:txBody>
      <dsp:txXfrm>
        <a:off x="2851763" y="630809"/>
        <a:ext cx="2039055" cy="1193723"/>
      </dsp:txXfrm>
    </dsp:sp>
    <dsp:sp modelId="{3D9F3D7D-4E34-447B-B2D8-7601855AA207}">
      <dsp:nvSpPr>
        <dsp:cNvPr id="0" name=""/>
        <dsp:cNvSpPr/>
      </dsp:nvSpPr>
      <dsp:spPr>
        <a:xfrm rot="5400000">
          <a:off x="5265350" y="1602417"/>
          <a:ext cx="1575172" cy="19019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76F7A-BF85-48CF-BBB4-5B8842D071BB}">
      <dsp:nvSpPr>
        <dsp:cNvPr id="0" name=""/>
        <dsp:cNvSpPr/>
      </dsp:nvSpPr>
      <dsp:spPr>
        <a:xfrm>
          <a:off x="5625357" y="593671"/>
          <a:ext cx="2113331" cy="126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Wealth Money Movement (2019–2021) – Automated transfers, FX, deposits, and withdrawals; enhanced monitoring and risk control.</a:t>
          </a:r>
          <a:endParaRPr lang="en-US" sz="1100" kern="1200"/>
        </a:p>
      </dsp:txBody>
      <dsp:txXfrm>
        <a:off x="5662495" y="630809"/>
        <a:ext cx="2039055" cy="1193723"/>
      </dsp:txXfrm>
    </dsp:sp>
    <dsp:sp modelId="{69404914-B0B3-49FE-AB43-5B6D666A4B4D}">
      <dsp:nvSpPr>
        <dsp:cNvPr id="0" name=""/>
        <dsp:cNvSpPr/>
      </dsp:nvSpPr>
      <dsp:spPr>
        <a:xfrm rot="5400000">
          <a:off x="5265350" y="3187416"/>
          <a:ext cx="1575172" cy="19019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CCFD5-D6C4-4CA2-9C6C-D49F7D2436C6}">
      <dsp:nvSpPr>
        <dsp:cNvPr id="0" name=""/>
        <dsp:cNvSpPr/>
      </dsp:nvSpPr>
      <dsp:spPr>
        <a:xfrm>
          <a:off x="5625357" y="2178670"/>
          <a:ext cx="2113331" cy="126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CPAM – Client Profile &amp; Account Maintenance (2021–2022) – Replaced legacy UI; integrated compliance data capture for onboarding.</a:t>
          </a:r>
          <a:endParaRPr lang="en-US" sz="1100" kern="1200"/>
        </a:p>
      </dsp:txBody>
      <dsp:txXfrm>
        <a:off x="5662495" y="2215808"/>
        <a:ext cx="2039055" cy="1193723"/>
      </dsp:txXfrm>
    </dsp:sp>
    <dsp:sp modelId="{DC209E10-AB70-4925-B20C-F506F16B8E01}">
      <dsp:nvSpPr>
        <dsp:cNvPr id="0" name=""/>
        <dsp:cNvSpPr/>
      </dsp:nvSpPr>
      <dsp:spPr>
        <a:xfrm>
          <a:off x="5625357" y="3763669"/>
          <a:ext cx="2113331" cy="126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 dirty="0"/>
            <a:t>Robotic Process Automation Lead (2022–Present) – Designed enterprise-grade RPA testing frameworks; achieved 95%+ success rate and reduced regression cycles by 30%.</a:t>
          </a:r>
          <a:endParaRPr lang="en-US" sz="1100" kern="1200" dirty="0"/>
        </a:p>
      </dsp:txBody>
      <dsp:txXfrm>
        <a:off x="5662495" y="3800807"/>
        <a:ext cx="2039055" cy="1193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9A7BC-3CEC-4E24-B98E-905B25FB1196}">
      <dsp:nvSpPr>
        <dsp:cNvPr id="0" name=""/>
        <dsp:cNvSpPr/>
      </dsp:nvSpPr>
      <dsp:spPr>
        <a:xfrm>
          <a:off x="0" y="0"/>
          <a:ext cx="8762834" cy="614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Clear, measurable goal-setting through OKRs and KPIs</a:t>
          </a:r>
        </a:p>
      </dsp:txBody>
      <dsp:txXfrm>
        <a:off x="17999" y="17999"/>
        <a:ext cx="8027800" cy="578538"/>
      </dsp:txXfrm>
    </dsp:sp>
    <dsp:sp modelId="{DF097659-F1CE-4362-B6DB-126F02DA37F3}">
      <dsp:nvSpPr>
        <dsp:cNvPr id="0" name=""/>
        <dsp:cNvSpPr/>
      </dsp:nvSpPr>
      <dsp:spPr>
        <a:xfrm>
          <a:off x="654367" y="699888"/>
          <a:ext cx="8762834" cy="614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Delivered 95%+ success rate in RPA automation</a:t>
          </a:r>
        </a:p>
      </dsp:txBody>
      <dsp:txXfrm>
        <a:off x="672366" y="717887"/>
        <a:ext cx="7673019" cy="578538"/>
      </dsp:txXfrm>
    </dsp:sp>
    <dsp:sp modelId="{130FF642-9F47-4089-A654-DA94A5AE7459}">
      <dsp:nvSpPr>
        <dsp:cNvPr id="0" name=""/>
        <dsp:cNvSpPr/>
      </dsp:nvSpPr>
      <dsp:spPr>
        <a:xfrm>
          <a:off x="1308734" y="1399777"/>
          <a:ext cx="8762834" cy="614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Drove 40% faster regression cycle through RPA process optimization</a:t>
          </a:r>
        </a:p>
      </dsp:txBody>
      <dsp:txXfrm>
        <a:off x="1326733" y="1417776"/>
        <a:ext cx="7673019" cy="578538"/>
      </dsp:txXfrm>
    </dsp:sp>
    <dsp:sp modelId="{F028097F-D740-4D24-835A-B038E1A3AD2C}">
      <dsp:nvSpPr>
        <dsp:cNvPr id="0" name=""/>
        <dsp:cNvSpPr/>
      </dsp:nvSpPr>
      <dsp:spPr>
        <a:xfrm>
          <a:off x="1963102" y="2099665"/>
          <a:ext cx="8762834" cy="614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Conducted monthly OKR reviews with leadership to track team progress</a:t>
          </a:r>
        </a:p>
      </dsp:txBody>
      <dsp:txXfrm>
        <a:off x="1981101" y="2117664"/>
        <a:ext cx="7673019" cy="578538"/>
      </dsp:txXfrm>
    </dsp:sp>
    <dsp:sp modelId="{0A30818A-FC5F-450D-8F73-B9A483B93202}">
      <dsp:nvSpPr>
        <dsp:cNvPr id="0" name=""/>
        <dsp:cNvSpPr/>
      </dsp:nvSpPr>
      <dsp:spPr>
        <a:xfrm>
          <a:off x="2617469" y="2799554"/>
          <a:ext cx="8762834" cy="614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Coached 5+ junior team members toward promotion readiness</a:t>
          </a:r>
        </a:p>
      </dsp:txBody>
      <dsp:txXfrm>
        <a:off x="2635468" y="2817553"/>
        <a:ext cx="7673019" cy="578538"/>
      </dsp:txXfrm>
    </dsp:sp>
    <dsp:sp modelId="{26C61125-D0AB-45E2-ABA9-0580BAF80BD5}">
      <dsp:nvSpPr>
        <dsp:cNvPr id="0" name=""/>
        <dsp:cNvSpPr/>
      </dsp:nvSpPr>
      <dsp:spPr>
        <a:xfrm>
          <a:off x="8363385" y="448952"/>
          <a:ext cx="399448" cy="399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53261" y="448952"/>
        <a:ext cx="219696" cy="300585"/>
      </dsp:txXfrm>
    </dsp:sp>
    <dsp:sp modelId="{C6A58889-BC16-4ECC-97B3-D92E7AB7FB35}">
      <dsp:nvSpPr>
        <dsp:cNvPr id="0" name=""/>
        <dsp:cNvSpPr/>
      </dsp:nvSpPr>
      <dsp:spPr>
        <a:xfrm>
          <a:off x="9017752" y="1148841"/>
          <a:ext cx="399448" cy="399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107628" y="1148841"/>
        <a:ext cx="219696" cy="300585"/>
      </dsp:txXfrm>
    </dsp:sp>
    <dsp:sp modelId="{92C7D232-5E2C-464E-B441-9B01C8D344D7}">
      <dsp:nvSpPr>
        <dsp:cNvPr id="0" name=""/>
        <dsp:cNvSpPr/>
      </dsp:nvSpPr>
      <dsp:spPr>
        <a:xfrm>
          <a:off x="9672120" y="1838488"/>
          <a:ext cx="399448" cy="399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761996" y="1838488"/>
        <a:ext cx="219696" cy="300585"/>
      </dsp:txXfrm>
    </dsp:sp>
    <dsp:sp modelId="{3ED045F5-80E3-4FB3-B24F-E806460701EE}">
      <dsp:nvSpPr>
        <dsp:cNvPr id="0" name=""/>
        <dsp:cNvSpPr/>
      </dsp:nvSpPr>
      <dsp:spPr>
        <a:xfrm>
          <a:off x="10326487" y="2545204"/>
          <a:ext cx="399448" cy="399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0416363" y="2545204"/>
        <a:ext cx="219696" cy="300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C48A0-8132-446C-AB18-D6D7097EE423}">
      <dsp:nvSpPr>
        <dsp:cNvPr id="0" name=""/>
        <dsp:cNvSpPr/>
      </dsp:nvSpPr>
      <dsp:spPr>
        <a:xfrm>
          <a:off x="678093" y="320005"/>
          <a:ext cx="722988" cy="722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02932-C688-4361-A1EE-DD0D17E95E07}">
      <dsp:nvSpPr>
        <dsp:cNvPr id="0" name=""/>
        <dsp:cNvSpPr/>
      </dsp:nvSpPr>
      <dsp:spPr>
        <a:xfrm>
          <a:off x="236267" y="1386776"/>
          <a:ext cx="1606640" cy="122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Customer Data Expertise – Led the MBNA Customer Integration project, managing ETL processes to create an enterprise “golden copy” of customer data for analytics, compliance, and personalization.Advanced </a:t>
          </a:r>
        </a:p>
      </dsp:txBody>
      <dsp:txXfrm>
        <a:off x="236267" y="1386776"/>
        <a:ext cx="1606640" cy="1225063"/>
      </dsp:txXfrm>
    </dsp:sp>
    <dsp:sp modelId="{98D055B1-8AC7-41BC-8049-183DC3C9EAEF}">
      <dsp:nvSpPr>
        <dsp:cNvPr id="0" name=""/>
        <dsp:cNvSpPr/>
      </dsp:nvSpPr>
      <dsp:spPr>
        <a:xfrm>
          <a:off x="2565895" y="320005"/>
          <a:ext cx="722988" cy="722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95943-33A6-4A8F-BC0B-3CB2AE4C98C1}">
      <dsp:nvSpPr>
        <dsp:cNvPr id="0" name=""/>
        <dsp:cNvSpPr/>
      </dsp:nvSpPr>
      <dsp:spPr>
        <a:xfrm>
          <a:off x="2124069" y="1386776"/>
          <a:ext cx="1606640" cy="122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Analytics &amp; ML – Skilled in Python (Pandas, NumPy, Scikit-learn) and SQL for data analysis, model building, and automation; proficient in Tableau for visual storytelling.</a:t>
          </a:r>
        </a:p>
      </dsp:txBody>
      <dsp:txXfrm>
        <a:off x="2124069" y="1386776"/>
        <a:ext cx="1606640" cy="1225063"/>
      </dsp:txXfrm>
    </dsp:sp>
    <dsp:sp modelId="{88C10E63-0C2E-4B5D-B280-8A70D177B398}">
      <dsp:nvSpPr>
        <dsp:cNvPr id="0" name=""/>
        <dsp:cNvSpPr/>
      </dsp:nvSpPr>
      <dsp:spPr>
        <a:xfrm>
          <a:off x="4453698" y="320005"/>
          <a:ext cx="722988" cy="722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91853-F896-4FE4-BE60-6D5B3FED6755}">
      <dsp:nvSpPr>
        <dsp:cNvPr id="0" name=""/>
        <dsp:cNvSpPr/>
      </dsp:nvSpPr>
      <dsp:spPr>
        <a:xfrm>
          <a:off x="4011872" y="1386776"/>
          <a:ext cx="1606640" cy="122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Business-Driven Insights – Translated complex datasets, ML models, and automation workflows into actionable strategies that improved customer engagement and revenue growth.</a:t>
          </a:r>
        </a:p>
      </dsp:txBody>
      <dsp:txXfrm>
        <a:off x="4011872" y="1386776"/>
        <a:ext cx="1606640" cy="1225063"/>
      </dsp:txXfrm>
    </dsp:sp>
    <dsp:sp modelId="{A1F6E036-7CEC-4ECC-A868-EA2CB6C74C83}">
      <dsp:nvSpPr>
        <dsp:cNvPr id="0" name=""/>
        <dsp:cNvSpPr/>
      </dsp:nvSpPr>
      <dsp:spPr>
        <a:xfrm>
          <a:off x="6341501" y="320005"/>
          <a:ext cx="722988" cy="722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2901C-09E3-4383-B699-9D105D871855}">
      <dsp:nvSpPr>
        <dsp:cNvPr id="0" name=""/>
        <dsp:cNvSpPr/>
      </dsp:nvSpPr>
      <dsp:spPr>
        <a:xfrm>
          <a:off x="5899675" y="1386776"/>
          <a:ext cx="1606640" cy="122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Leadership &amp; Collaboration – Led cross-functional teams, mentored engineers, and partnered with compliance, product, and business units to ensure AI solutions aligned with governance and ethics.</a:t>
          </a:r>
        </a:p>
      </dsp:txBody>
      <dsp:txXfrm>
        <a:off x="5899675" y="1386776"/>
        <a:ext cx="1606640" cy="1225063"/>
      </dsp:txXfrm>
    </dsp:sp>
    <dsp:sp modelId="{874060E7-932A-40A0-92AA-43D8C0D1811F}">
      <dsp:nvSpPr>
        <dsp:cNvPr id="0" name=""/>
        <dsp:cNvSpPr/>
      </dsp:nvSpPr>
      <dsp:spPr>
        <a:xfrm>
          <a:off x="3509797" y="3013500"/>
          <a:ext cx="722988" cy="7229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4B3D4-54E1-4601-9470-345B74C3773A}">
      <dsp:nvSpPr>
        <dsp:cNvPr id="0" name=""/>
        <dsp:cNvSpPr/>
      </dsp:nvSpPr>
      <dsp:spPr>
        <a:xfrm>
          <a:off x="3067971" y="4080271"/>
          <a:ext cx="1606640" cy="122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RPA Innovation – Designed and delivered automation solutions using digital workers (bots) to handle repetitive, rule-based tasks, achieving high accuracy and freeing employees for higher-value work.</a:t>
          </a:r>
        </a:p>
      </dsp:txBody>
      <dsp:txXfrm>
        <a:off x="3067971" y="4080271"/>
        <a:ext cx="1606640" cy="122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1758A-C7BF-47D2-9C90-32C0CC0F647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2CEF7-9506-45E0-A395-9B5851D3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4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8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A3CD9-33E2-B9DB-28C5-8DB239A8550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1665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365126"/>
            <a:ext cx="10055629" cy="948380"/>
          </a:xfrm>
        </p:spPr>
        <p:txBody>
          <a:bodyPr>
            <a:normAutofit/>
          </a:bodyPr>
          <a:lstStyle/>
          <a:p>
            <a:r>
              <a:rPr sz="3200" dirty="0"/>
              <a:t>Profile Summary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BDEDBC3-77F2-C096-0DFB-A0DCA93D3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54430"/>
              </p:ext>
            </p:extLst>
          </p:nvPr>
        </p:nvGraphicFramePr>
        <p:xfrm>
          <a:off x="730358" y="2458526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0AF090-C28E-8A71-0E7C-5DEAB5CC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931" y="4618269"/>
            <a:ext cx="2969960" cy="229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B6AEC-3478-73ED-6F01-0DE9F493B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6968" y="2303271"/>
            <a:ext cx="3844415" cy="2314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5284C-D5E4-7100-C382-FCBEBC2FDDE3}"/>
              </a:ext>
            </a:extLst>
          </p:cNvPr>
          <p:cNvSpPr txBox="1"/>
          <p:nvPr/>
        </p:nvSpPr>
        <p:spPr>
          <a:xfrm>
            <a:off x="4021394" y="560014"/>
            <a:ext cx="2635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  <a:latin typeface="Abadi" panose="020B0604020104020204" pitchFamily="34" charset="0"/>
              </a:rPr>
              <a:t>Experience-</a:t>
            </a:r>
            <a:br>
              <a:rPr lang="en-US" sz="1200" u="sng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sz="1200" u="sng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18 years of IT exp. </a:t>
            </a:r>
            <a:b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- 7 years at IBM. </a:t>
            </a:r>
            <a:b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- 10 + years at TD Bank</a:t>
            </a:r>
            <a:b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CC5E0-4E10-0877-2187-8DD6A47CFD6A}"/>
              </a:ext>
            </a:extLst>
          </p:cNvPr>
          <p:cNvSpPr txBox="1"/>
          <p:nvPr/>
        </p:nvSpPr>
        <p:spPr>
          <a:xfrm>
            <a:off x="6656439" y="48794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  <a:latin typeface="Abadi" panose="020B0604020104020204" pitchFamily="34" charset="0"/>
              </a:rPr>
              <a:t>Certifications</a:t>
            </a:r>
            <a:r>
              <a:rPr lang="en-US" sz="1200" u="sng" dirty="0">
                <a:solidFill>
                  <a:schemeClr val="bg1"/>
                </a:solidFill>
                <a:latin typeface="Abadi" panose="020B0604020104020204" pitchFamily="34" charset="0"/>
              </a:rPr>
              <a:t>– </a:t>
            </a:r>
            <a:br>
              <a:rPr lang="en-US" sz="1200" u="sng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Certified Scrum Product Owner (CSM and CSPO)</a:t>
            </a:r>
            <a:b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- Project Management Professional (PMI PMP)</a:t>
            </a:r>
            <a:b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- Microsoft Azure Fundamentals</a:t>
            </a:r>
            <a:b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- UiPath Test Automation Engineer</a:t>
            </a:r>
            <a:b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- Blue Prism Designer AD 01 </a:t>
            </a:r>
            <a:b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badi" panose="020B0604020104020204" pitchFamily="34" charset="0"/>
              </a:rPr>
              <a:t>- Foundation of Machine Learning University 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9B8FB-2A1E-8F31-1319-58396ED7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200" dirty="0"/>
              <a:t>Journey – my 10+ Years at TD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Rectangle 1">
            <a:extLst>
              <a:ext uri="{FF2B5EF4-FFF2-40B4-BE49-F238E27FC236}">
                <a16:creationId xmlns:a16="http://schemas.microsoft.com/office/drawing/2014/main" id="{52B4D7CD-4634-FDD1-8C59-BFC6F89BA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447476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5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sz="3200" dirty="0"/>
              <a:t>How I Operate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83116D84-A2BB-0434-71A3-F21DDD1C6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266950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B3242-527F-25A6-8242-415E1811C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C07D3D-5CA3-4A1C-8AB8-A54493CF8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806572-907D-4E7C-8770-C6652961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41309-7EA8-F384-F3C0-127FE06F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918" y="900751"/>
            <a:ext cx="4918881" cy="527621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What Uniqueness I Bring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C404556-5C65-7E9B-15BB-083BCE4E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48" y="556072"/>
            <a:ext cx="5220212" cy="5745855"/>
          </a:xfrm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Rare blend of technical depth &amp; strategic vision</a:t>
            </a:r>
            <a:r>
              <a:rPr lang="en-US" altLang="en-US" sz="1200" dirty="0">
                <a:latin typeface="Arial" panose="020B0604020202020204" pitchFamily="34" charset="0"/>
              </a:rPr>
              <a:t> — 18+ years in automation, AI, and digital transformation in financial services.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Complexity into clarity</a:t>
            </a:r>
            <a:r>
              <a:rPr lang="en-US" altLang="en-US" sz="1200" dirty="0">
                <a:latin typeface="Arial" panose="020B0604020202020204" pitchFamily="34" charset="0"/>
              </a:rPr>
              <a:t> — translating intricate data, ML models, and automation workflows into actionable business insights.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Hands-on foundation</a:t>
            </a:r>
            <a:r>
              <a:rPr lang="en-US" altLang="en-US" sz="1200" dirty="0">
                <a:latin typeface="Arial" panose="020B0604020202020204" pitchFamily="34" charset="0"/>
              </a:rPr>
              <a:t> — built RPA, ETL, API, and Software </a:t>
            </a:r>
            <a:r>
              <a:rPr lang="en-US" altLang="en-US" sz="1200" dirty="0" err="1">
                <a:latin typeface="Arial" panose="020B0604020202020204" pitchFamily="34" charset="0"/>
              </a:rPr>
              <a:t>teesting</a:t>
            </a:r>
            <a:r>
              <a:rPr lang="en-US" altLang="en-US" sz="1200" dirty="0">
                <a:latin typeface="Arial" panose="020B0604020202020204" pitchFamily="34" charset="0"/>
              </a:rPr>
              <a:t> frameworks impacting thousands of users.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Strategic AI alignment</a:t>
            </a:r>
            <a:r>
              <a:rPr lang="en-US" altLang="en-US" sz="1200" dirty="0">
                <a:latin typeface="Arial" panose="020B0604020202020204" pitchFamily="34" charset="0"/>
              </a:rPr>
              <a:t> — focus on governance, ethics, and integrating AI into enterprise strategy.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Cross-functional connector</a:t>
            </a:r>
            <a:r>
              <a:rPr lang="en-US" altLang="en-US" sz="1200" dirty="0">
                <a:latin typeface="Arial" panose="020B0604020202020204" pitchFamily="34" charset="0"/>
              </a:rPr>
              <a:t> — bridging data science, business priorities, compliance, and product strategy.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Proven leadership</a:t>
            </a:r>
            <a:r>
              <a:rPr lang="en-US" altLang="en-US" sz="1200" dirty="0">
                <a:latin typeface="Arial" panose="020B0604020202020204" pitchFamily="34" charset="0"/>
              </a:rPr>
              <a:t> — led teams, delivered on OKRs, mentored engineers, and driven enterprise-wide change.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Unique perspective</a:t>
            </a:r>
            <a:r>
              <a:rPr lang="en-US" altLang="en-US" sz="1200" dirty="0">
                <a:latin typeface="Arial" panose="020B0604020202020204" pitchFamily="34" charset="0"/>
              </a:rPr>
              <a:t> — bringing real-world AI application in banking, scaling digital transformation, and diverse leadership experience as a mid-career, Indian-origin woman in tech.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645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E7E73-2DE9-4AB6-27D5-DF32CF55B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7CF48-8E9A-7359-012F-FB77909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2800" dirty="0"/>
              <a:t>Key Technical Achievements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6A6C1A1-219A-CDCE-760F-5155C9B7F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668852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Leadership &amp; Strategic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>
                <a:latin typeface="Calibri"/>
              </a:defRPr>
            </a:pPr>
            <a:r>
              <a:rPr sz="1800" dirty="0"/>
              <a:t>Led cross-functional teams delivering enterprise-scale solutions in Agile environments.</a:t>
            </a:r>
          </a:p>
          <a:p>
            <a:pPr>
              <a:defRPr sz="1400">
                <a:latin typeface="Calibri"/>
              </a:defRPr>
            </a:pPr>
            <a:r>
              <a:rPr sz="1800" dirty="0"/>
              <a:t>Mentored junior engineers; championed best practices in automation and testing.</a:t>
            </a:r>
          </a:p>
          <a:p>
            <a:pPr>
              <a:defRPr sz="1400">
                <a:latin typeface="Calibri"/>
              </a:defRPr>
            </a:pPr>
            <a:r>
              <a:rPr sz="1800" dirty="0"/>
              <a:t>Connector between business and technology – translating complexity into actionable strategy.</a:t>
            </a:r>
          </a:p>
          <a:p>
            <a:pPr>
              <a:defRPr sz="1400">
                <a:latin typeface="Calibri"/>
              </a:defRPr>
            </a:pPr>
            <a:r>
              <a:rPr sz="1800" dirty="0"/>
              <a:t>Driving AI-driven, data-informed decision-making for measurable business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Testimonials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“Ritu brings clarity and calm to even the most complex tech challenges.</a:t>
            </a:r>
          </a:p>
          <a:p>
            <a:r>
              <a:t>Her ability to balance delivery, governance, and empathy makes her a true leader in every sense.”</a:t>
            </a:r>
          </a:p>
          <a:p>
            <a:endParaRPr/>
          </a:p>
          <a:p>
            <a:r>
              <a:t>— Eileen Zhang, Product Owner II, TD Bank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3271C-58A1-72F2-A4D7-01A1E95B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Thank You for the Opportunity</a:t>
            </a:r>
          </a:p>
        </p:txBody>
      </p:sp>
      <p:pic>
        <p:nvPicPr>
          <p:cNvPr id="22" name="Graphic 21" descr="Questions">
            <a:extLst>
              <a:ext uri="{FF2B5EF4-FFF2-40B4-BE49-F238E27FC236}">
                <a16:creationId xmlns:a16="http://schemas.microsoft.com/office/drawing/2014/main" id="{0D6C2808-3F9C-1356-2EC4-0B5C23BEB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911" y="3707199"/>
            <a:ext cx="2562113" cy="256211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6B52-4B6D-574E-5C95-52F6D194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646" y="365125"/>
            <a:ext cx="4904153" cy="5811838"/>
          </a:xfrm>
        </p:spPr>
        <p:txBody>
          <a:bodyPr>
            <a:normAutofit/>
          </a:bodyPr>
          <a:lstStyle/>
          <a:p>
            <a:r>
              <a:rPr lang="en-US" dirty="0"/>
              <a:t>I’m truly honored to be considered for the Data Scientist role</a:t>
            </a:r>
          </a:p>
          <a:p>
            <a:r>
              <a:rPr lang="en-US" dirty="0"/>
              <a:t>Thank you for the opportunity to share my journey, aspirations. Regardless of the outcome, this experience has already been a meaningful step in my growth as a leader.</a:t>
            </a:r>
          </a:p>
          <a:p>
            <a:r>
              <a:rPr lang="en-US" dirty="0"/>
              <a:t>Looking forward to the journey ahead!</a:t>
            </a:r>
          </a:p>
        </p:txBody>
      </p:sp>
    </p:spTree>
    <p:extLst>
      <p:ext uri="{BB962C8B-B14F-4D97-AF65-F5344CB8AC3E}">
        <p14:creationId xmlns:p14="http://schemas.microsoft.com/office/powerpoint/2010/main" val="65914804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1544</TotalTime>
  <Words>891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Avenir Next LT Pro</vt:lpstr>
      <vt:lpstr>Bahnschrift</vt:lpstr>
      <vt:lpstr>Calibri</vt:lpstr>
      <vt:lpstr>MatrixVTI</vt:lpstr>
      <vt:lpstr>Profile Summary</vt:lpstr>
      <vt:lpstr>Journey – my 10+ Years at TD</vt:lpstr>
      <vt:lpstr>How I Operate</vt:lpstr>
      <vt:lpstr>What Uniqueness I Bring</vt:lpstr>
      <vt:lpstr>Key Technical Achievements</vt:lpstr>
      <vt:lpstr>Leadership &amp; Strategic Impact</vt:lpstr>
      <vt:lpstr>Testimonials</vt:lpstr>
      <vt:lpstr>Thank You for the Opportunity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Rituparna Bera</dc:title>
  <dc:creator>ritu bera</dc:creator>
  <cp:lastModifiedBy>Rituparna Bera</cp:lastModifiedBy>
  <cp:revision>24</cp:revision>
  <dcterms:created xsi:type="dcterms:W3CDTF">2024-10-29T05:52:16Z</dcterms:created>
  <dcterms:modified xsi:type="dcterms:W3CDTF">2025-08-13T07:15:04Z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c63503-0fb3-4712-a32e-7ecb4b7d79e8_Enabled">
    <vt:lpwstr>true</vt:lpwstr>
  </property>
  <property fmtid="{D5CDD505-2E9C-101B-9397-08002B2CF9AE}" pid="3" name="MSIP_Label_88c63503-0fb3-4712-a32e-7ecb4b7d79e8_SetDate">
    <vt:lpwstr>2024-11-13T15:30:47Z</vt:lpwstr>
  </property>
  <property fmtid="{D5CDD505-2E9C-101B-9397-08002B2CF9AE}" pid="4" name="MSIP_Label_88c63503-0fb3-4712-a32e-7ecb4b7d79e8_Method">
    <vt:lpwstr>Standard</vt:lpwstr>
  </property>
  <property fmtid="{D5CDD505-2E9C-101B-9397-08002B2CF9AE}" pid="5" name="MSIP_Label_88c63503-0fb3-4712-a32e-7ecb4b7d79e8_Name">
    <vt:lpwstr>88c63503-0fb3-4712-a32e-7ecb4b7d79e8</vt:lpwstr>
  </property>
  <property fmtid="{D5CDD505-2E9C-101B-9397-08002B2CF9AE}" pid="6" name="MSIP_Label_88c63503-0fb3-4712-a32e-7ecb4b7d79e8_SiteId">
    <vt:lpwstr>d9da684f-2c03-432a-a7b6-ed714ffc7683</vt:lpwstr>
  </property>
  <property fmtid="{D5CDD505-2E9C-101B-9397-08002B2CF9AE}" pid="7" name="MSIP_Label_88c63503-0fb3-4712-a32e-7ecb4b7d79e8_ActionId">
    <vt:lpwstr>59d1e875-f237-4445-9296-6dcf9072fe87</vt:lpwstr>
  </property>
  <property fmtid="{D5CDD505-2E9C-101B-9397-08002B2CF9AE}" pid="8" name="MSIP_Label_88c63503-0fb3-4712-a32e-7ecb4b7d79e8_ContentBits">
    <vt:lpwstr>2</vt:lpwstr>
  </property>
  <property fmtid="{D5CDD505-2E9C-101B-9397-08002B2CF9AE}" pid="9" name="ClassificationContentMarkingFooterLocations">
    <vt:lpwstr>MatrixVTI:8</vt:lpwstr>
  </property>
  <property fmtid="{D5CDD505-2E9C-101B-9397-08002B2CF9AE}" pid="10" name="ClassificationContentMarkingFooterText">
    <vt:lpwstr>Internal</vt:lpwstr>
  </property>
</Properties>
</file>