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58" r:id="rId3"/>
    <p:sldId id="259" r:id="rId4"/>
    <p:sldId id="261" r:id="rId5"/>
    <p:sldId id="262" r:id="rId6"/>
    <p:sldId id="300" r:id="rId7"/>
    <p:sldId id="302" r:id="rId8"/>
    <p:sldId id="299" r:id="rId9"/>
    <p:sldId id="303" r:id="rId10"/>
    <p:sldId id="263" r:id="rId11"/>
    <p:sldId id="305" r:id="rId12"/>
    <p:sldId id="298" r:id="rId13"/>
    <p:sldId id="306" r:id="rId14"/>
    <p:sldId id="311" r:id="rId15"/>
    <p:sldId id="312" r:id="rId16"/>
    <p:sldId id="315" r:id="rId17"/>
    <p:sldId id="313" r:id="rId18"/>
    <p:sldId id="314" r:id="rId1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1"/>
    </p:embeddedFont>
    <p:embeddedFont>
      <p:font typeface="Nunito Light" pitchFamily="2" charset="0"/>
      <p:regular r:id="rId22"/>
      <p: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Raleway" pitchFamily="2" charset="0"/>
      <p:regular r:id="rId28"/>
      <p:bold r:id="rId29"/>
      <p:italic r:id="rId30"/>
      <p:boldItalic r:id="rId31"/>
    </p:embeddedFont>
    <p:embeddedFont>
      <p:font typeface="Readex Pro" panose="020B0604020202020204" charset="-78"/>
      <p:regular r:id="rId32"/>
      <p:bold r:id="rId33"/>
    </p:embeddedFont>
    <p:embeddedFont>
      <p:font typeface="Syne" panose="020B0604020202020204" charset="0"/>
      <p:regular r:id="rId34"/>
      <p:bold r:id="rId35"/>
    </p:embeddedFont>
    <p:embeddedFont>
      <p:font typeface="Syne ExtraBold" panose="020B0604020202020204" charset="0"/>
      <p:bold r:id="rId36"/>
    </p:embeddedFont>
    <p:embeddedFont>
      <p:font typeface="TimesNewRomanPSMT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061BD2-C78D-4F7D-A377-4A2B03586D87}">
  <a:tblStyle styleId="{E6061BD2-C78D-4F7D-A377-4A2B03586D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8E139A1-205A-49F6-BBB0-24CA72FB453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3856" autoAdjust="0"/>
  </p:normalViewPr>
  <p:slideViewPr>
    <p:cSldViewPr snapToGrid="0">
      <p:cViewPr varScale="1">
        <p:scale>
          <a:sx n="103" d="100"/>
          <a:sy n="103" d="100"/>
        </p:scale>
        <p:origin x="10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viewProps" Target="view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3194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967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37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1598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217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838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369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1215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9b2291d1a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49b2291d1a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108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5505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472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861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91475" y="220200"/>
            <a:ext cx="8361000" cy="470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" name="Google Shape;10;p2"/>
          <p:cNvCxnSpPr/>
          <p:nvPr/>
        </p:nvCxnSpPr>
        <p:spPr>
          <a:xfrm>
            <a:off x="281535" y="4823600"/>
            <a:ext cx="504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1;p2"/>
          <p:cNvSpPr/>
          <p:nvPr/>
        </p:nvSpPr>
        <p:spPr>
          <a:xfrm>
            <a:off x="533875" y="751725"/>
            <a:ext cx="358700" cy="371625"/>
          </a:xfrm>
          <a:custGeom>
            <a:avLst/>
            <a:gdLst/>
            <a:ahLst/>
            <a:cxnLst/>
            <a:rect l="l" t="t" r="r" b="b"/>
            <a:pathLst>
              <a:path w="14348" h="14865" extrusionOk="0">
                <a:moveTo>
                  <a:pt x="6262" y="1"/>
                </a:moveTo>
                <a:lnTo>
                  <a:pt x="6262" y="5989"/>
                </a:lnTo>
                <a:lnTo>
                  <a:pt x="913" y="2767"/>
                </a:lnTo>
                <a:lnTo>
                  <a:pt x="1" y="4347"/>
                </a:lnTo>
                <a:lnTo>
                  <a:pt x="5715" y="7448"/>
                </a:lnTo>
                <a:lnTo>
                  <a:pt x="1" y="10548"/>
                </a:lnTo>
                <a:lnTo>
                  <a:pt x="913" y="12098"/>
                </a:lnTo>
                <a:lnTo>
                  <a:pt x="6262" y="8876"/>
                </a:lnTo>
                <a:lnTo>
                  <a:pt x="6262" y="14864"/>
                </a:lnTo>
                <a:lnTo>
                  <a:pt x="8086" y="14864"/>
                </a:lnTo>
                <a:lnTo>
                  <a:pt x="8086" y="8876"/>
                </a:lnTo>
                <a:lnTo>
                  <a:pt x="13436" y="12098"/>
                </a:lnTo>
                <a:lnTo>
                  <a:pt x="14348" y="10548"/>
                </a:lnTo>
                <a:lnTo>
                  <a:pt x="8633" y="7448"/>
                </a:lnTo>
                <a:lnTo>
                  <a:pt x="14348" y="4347"/>
                </a:lnTo>
                <a:lnTo>
                  <a:pt x="13436" y="2767"/>
                </a:lnTo>
                <a:lnTo>
                  <a:pt x="8086" y="5989"/>
                </a:lnTo>
                <a:lnTo>
                  <a:pt x="808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195903" y="-571900"/>
            <a:ext cx="1234878" cy="1233735"/>
          </a:xfrm>
          <a:custGeom>
            <a:avLst/>
            <a:gdLst/>
            <a:ahLst/>
            <a:cxnLst/>
            <a:rect l="l" t="t" r="r" b="b"/>
            <a:pathLst>
              <a:path w="32403" h="32373" fill="none" extrusionOk="0">
                <a:moveTo>
                  <a:pt x="25016" y="27630"/>
                </a:moveTo>
                <a:lnTo>
                  <a:pt x="25016" y="27630"/>
                </a:lnTo>
                <a:cubicBezTo>
                  <a:pt x="23739" y="26840"/>
                  <a:pt x="22068" y="27813"/>
                  <a:pt x="22189" y="29333"/>
                </a:cubicBezTo>
                <a:lnTo>
                  <a:pt x="22189" y="29333"/>
                </a:lnTo>
                <a:cubicBezTo>
                  <a:pt x="22341" y="31308"/>
                  <a:pt x="19697" y="32129"/>
                  <a:pt x="18724" y="30396"/>
                </a:cubicBezTo>
                <a:lnTo>
                  <a:pt x="18724" y="30396"/>
                </a:lnTo>
                <a:cubicBezTo>
                  <a:pt x="17964" y="29089"/>
                  <a:pt x="16019" y="29181"/>
                  <a:pt x="15411" y="30609"/>
                </a:cubicBezTo>
                <a:lnTo>
                  <a:pt x="15411" y="30609"/>
                </a:lnTo>
                <a:cubicBezTo>
                  <a:pt x="14621" y="32372"/>
                  <a:pt x="11915" y="31886"/>
                  <a:pt x="11855" y="29910"/>
                </a:cubicBezTo>
                <a:lnTo>
                  <a:pt x="11855" y="29910"/>
                </a:lnTo>
                <a:cubicBezTo>
                  <a:pt x="11763" y="28390"/>
                  <a:pt x="10031" y="27600"/>
                  <a:pt x="8845" y="28542"/>
                </a:cubicBezTo>
                <a:lnTo>
                  <a:pt x="8845" y="28542"/>
                </a:lnTo>
                <a:cubicBezTo>
                  <a:pt x="7295" y="29758"/>
                  <a:pt x="5168" y="28086"/>
                  <a:pt x="5988" y="26293"/>
                </a:cubicBezTo>
                <a:lnTo>
                  <a:pt x="5988" y="26293"/>
                </a:lnTo>
                <a:cubicBezTo>
                  <a:pt x="6627" y="24925"/>
                  <a:pt x="5472" y="23375"/>
                  <a:pt x="3952" y="23679"/>
                </a:cubicBezTo>
                <a:lnTo>
                  <a:pt x="3952" y="23679"/>
                </a:lnTo>
                <a:cubicBezTo>
                  <a:pt x="2006" y="24074"/>
                  <a:pt x="912" y="21551"/>
                  <a:pt x="2462" y="20366"/>
                </a:cubicBezTo>
                <a:lnTo>
                  <a:pt x="2462" y="20366"/>
                </a:lnTo>
                <a:cubicBezTo>
                  <a:pt x="3678" y="19454"/>
                  <a:pt x="3344" y="17569"/>
                  <a:pt x="1885" y="17114"/>
                </a:cubicBezTo>
                <a:lnTo>
                  <a:pt x="1885" y="17114"/>
                </a:lnTo>
                <a:cubicBezTo>
                  <a:pt x="0" y="16536"/>
                  <a:pt x="183" y="13800"/>
                  <a:pt x="2128" y="13496"/>
                </a:cubicBezTo>
                <a:lnTo>
                  <a:pt x="2128" y="13496"/>
                </a:lnTo>
                <a:cubicBezTo>
                  <a:pt x="3648" y="13223"/>
                  <a:pt x="4195" y="11399"/>
                  <a:pt x="3101" y="10335"/>
                </a:cubicBezTo>
                <a:lnTo>
                  <a:pt x="3101" y="10335"/>
                </a:lnTo>
                <a:cubicBezTo>
                  <a:pt x="1702" y="8968"/>
                  <a:pt x="3131" y="6627"/>
                  <a:pt x="5016" y="7265"/>
                </a:cubicBezTo>
                <a:lnTo>
                  <a:pt x="5016" y="7265"/>
                </a:lnTo>
                <a:cubicBezTo>
                  <a:pt x="6444" y="7752"/>
                  <a:pt x="7812" y="6384"/>
                  <a:pt x="7356" y="4955"/>
                </a:cubicBezTo>
                <a:lnTo>
                  <a:pt x="7356" y="4955"/>
                </a:lnTo>
                <a:cubicBezTo>
                  <a:pt x="6748" y="3101"/>
                  <a:pt x="9119" y="1673"/>
                  <a:pt x="10487" y="3101"/>
                </a:cubicBezTo>
                <a:lnTo>
                  <a:pt x="10487" y="3101"/>
                </a:lnTo>
                <a:cubicBezTo>
                  <a:pt x="11551" y="4195"/>
                  <a:pt x="13405" y="3618"/>
                  <a:pt x="13678" y="2098"/>
                </a:cubicBezTo>
                <a:lnTo>
                  <a:pt x="13678" y="2098"/>
                </a:lnTo>
                <a:cubicBezTo>
                  <a:pt x="14013" y="153"/>
                  <a:pt x="16748" y="1"/>
                  <a:pt x="17265" y="1916"/>
                </a:cubicBezTo>
                <a:lnTo>
                  <a:pt x="17265" y="1916"/>
                </a:lnTo>
                <a:cubicBezTo>
                  <a:pt x="17691" y="3344"/>
                  <a:pt x="19606" y="3739"/>
                  <a:pt x="20548" y="2524"/>
                </a:cubicBezTo>
                <a:lnTo>
                  <a:pt x="20548" y="2524"/>
                </a:lnTo>
                <a:cubicBezTo>
                  <a:pt x="21764" y="973"/>
                  <a:pt x="24226" y="2098"/>
                  <a:pt x="23861" y="4043"/>
                </a:cubicBezTo>
                <a:lnTo>
                  <a:pt x="23861" y="4043"/>
                </a:lnTo>
                <a:cubicBezTo>
                  <a:pt x="23557" y="5533"/>
                  <a:pt x="25077" y="6749"/>
                  <a:pt x="26445" y="6080"/>
                </a:cubicBezTo>
                <a:lnTo>
                  <a:pt x="26445" y="6080"/>
                </a:lnTo>
                <a:cubicBezTo>
                  <a:pt x="28208" y="5259"/>
                  <a:pt x="29879" y="7417"/>
                  <a:pt x="28633" y="8937"/>
                </a:cubicBezTo>
                <a:lnTo>
                  <a:pt x="28633" y="8937"/>
                </a:lnTo>
                <a:cubicBezTo>
                  <a:pt x="27691" y="10123"/>
                  <a:pt x="28451" y="11916"/>
                  <a:pt x="29970" y="11977"/>
                </a:cubicBezTo>
                <a:lnTo>
                  <a:pt x="29970" y="11977"/>
                </a:lnTo>
                <a:cubicBezTo>
                  <a:pt x="31946" y="12098"/>
                  <a:pt x="32402" y="14803"/>
                  <a:pt x="30609" y="15563"/>
                </a:cubicBezTo>
                <a:lnTo>
                  <a:pt x="30609" y="15563"/>
                </a:lnTo>
                <a:cubicBezTo>
                  <a:pt x="29211" y="16171"/>
                  <a:pt x="29089" y="18086"/>
                  <a:pt x="30396" y="18846"/>
                </a:cubicBezTo>
                <a:lnTo>
                  <a:pt x="30396" y="18846"/>
                </a:lnTo>
                <a:cubicBezTo>
                  <a:pt x="32098" y="19849"/>
                  <a:pt x="31247" y="22463"/>
                  <a:pt x="29271" y="22311"/>
                </a:cubicBezTo>
                <a:lnTo>
                  <a:pt x="29271" y="22311"/>
                </a:lnTo>
                <a:cubicBezTo>
                  <a:pt x="27752" y="22190"/>
                  <a:pt x="26749" y="23831"/>
                  <a:pt x="27539" y="25168"/>
                </a:cubicBezTo>
                <a:lnTo>
                  <a:pt x="27539" y="25168"/>
                </a:lnTo>
                <a:cubicBezTo>
                  <a:pt x="28633" y="26749"/>
                  <a:pt x="26688" y="28694"/>
                  <a:pt x="25016" y="27630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>
            <a:spLocks noGrp="1"/>
          </p:cNvSpPr>
          <p:nvPr>
            <p:ph type="pic" idx="2"/>
          </p:nvPr>
        </p:nvSpPr>
        <p:spPr>
          <a:xfrm>
            <a:off x="1953775" y="751725"/>
            <a:ext cx="6477000" cy="3651300"/>
          </a:xfrm>
          <a:prstGeom prst="rect">
            <a:avLst/>
          </a:prstGeom>
          <a:noFill/>
          <a:ln>
            <a:noFill/>
          </a:ln>
        </p:spPr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13225" y="1232475"/>
            <a:ext cx="4594800" cy="279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 b="0">
                <a:latin typeface="Syne ExtraBold"/>
                <a:ea typeface="Syne ExtraBold"/>
                <a:cs typeface="Syne ExtraBold"/>
                <a:sym typeface="Syne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13225" y="4025175"/>
            <a:ext cx="4594800" cy="377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>
            <a:spLocks noGrp="1"/>
          </p:cNvSpPr>
          <p:nvPr>
            <p:ph type="pic" idx="3"/>
          </p:nvPr>
        </p:nvSpPr>
        <p:spPr>
          <a:xfrm>
            <a:off x="7118178" y="1943476"/>
            <a:ext cx="1792200" cy="2962800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391475" y="220200"/>
            <a:ext cx="8361000" cy="470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5193353" y="-788700"/>
            <a:ext cx="1234878" cy="1233735"/>
          </a:xfrm>
          <a:custGeom>
            <a:avLst/>
            <a:gdLst/>
            <a:ahLst/>
            <a:cxnLst/>
            <a:rect l="l" t="t" r="r" b="b"/>
            <a:pathLst>
              <a:path w="32403" h="32373" fill="none" extrusionOk="0">
                <a:moveTo>
                  <a:pt x="25016" y="27630"/>
                </a:moveTo>
                <a:lnTo>
                  <a:pt x="25016" y="27630"/>
                </a:lnTo>
                <a:cubicBezTo>
                  <a:pt x="23739" y="26840"/>
                  <a:pt x="22068" y="27813"/>
                  <a:pt x="22189" y="29333"/>
                </a:cubicBezTo>
                <a:lnTo>
                  <a:pt x="22189" y="29333"/>
                </a:lnTo>
                <a:cubicBezTo>
                  <a:pt x="22341" y="31308"/>
                  <a:pt x="19697" y="32129"/>
                  <a:pt x="18724" y="30396"/>
                </a:cubicBezTo>
                <a:lnTo>
                  <a:pt x="18724" y="30396"/>
                </a:lnTo>
                <a:cubicBezTo>
                  <a:pt x="17964" y="29089"/>
                  <a:pt x="16019" y="29181"/>
                  <a:pt x="15411" y="30609"/>
                </a:cubicBezTo>
                <a:lnTo>
                  <a:pt x="15411" y="30609"/>
                </a:lnTo>
                <a:cubicBezTo>
                  <a:pt x="14621" y="32372"/>
                  <a:pt x="11915" y="31886"/>
                  <a:pt x="11855" y="29910"/>
                </a:cubicBezTo>
                <a:lnTo>
                  <a:pt x="11855" y="29910"/>
                </a:lnTo>
                <a:cubicBezTo>
                  <a:pt x="11763" y="28390"/>
                  <a:pt x="10031" y="27600"/>
                  <a:pt x="8845" y="28542"/>
                </a:cubicBezTo>
                <a:lnTo>
                  <a:pt x="8845" y="28542"/>
                </a:lnTo>
                <a:cubicBezTo>
                  <a:pt x="7295" y="29758"/>
                  <a:pt x="5168" y="28086"/>
                  <a:pt x="5988" y="26293"/>
                </a:cubicBezTo>
                <a:lnTo>
                  <a:pt x="5988" y="26293"/>
                </a:lnTo>
                <a:cubicBezTo>
                  <a:pt x="6627" y="24925"/>
                  <a:pt x="5472" y="23375"/>
                  <a:pt x="3952" y="23679"/>
                </a:cubicBezTo>
                <a:lnTo>
                  <a:pt x="3952" y="23679"/>
                </a:lnTo>
                <a:cubicBezTo>
                  <a:pt x="2006" y="24074"/>
                  <a:pt x="912" y="21551"/>
                  <a:pt x="2462" y="20366"/>
                </a:cubicBezTo>
                <a:lnTo>
                  <a:pt x="2462" y="20366"/>
                </a:lnTo>
                <a:cubicBezTo>
                  <a:pt x="3678" y="19454"/>
                  <a:pt x="3344" y="17569"/>
                  <a:pt x="1885" y="17114"/>
                </a:cubicBezTo>
                <a:lnTo>
                  <a:pt x="1885" y="17114"/>
                </a:lnTo>
                <a:cubicBezTo>
                  <a:pt x="0" y="16536"/>
                  <a:pt x="183" y="13800"/>
                  <a:pt x="2128" y="13496"/>
                </a:cubicBezTo>
                <a:lnTo>
                  <a:pt x="2128" y="13496"/>
                </a:lnTo>
                <a:cubicBezTo>
                  <a:pt x="3648" y="13223"/>
                  <a:pt x="4195" y="11399"/>
                  <a:pt x="3101" y="10335"/>
                </a:cubicBezTo>
                <a:lnTo>
                  <a:pt x="3101" y="10335"/>
                </a:lnTo>
                <a:cubicBezTo>
                  <a:pt x="1702" y="8968"/>
                  <a:pt x="3131" y="6627"/>
                  <a:pt x="5016" y="7265"/>
                </a:cubicBezTo>
                <a:lnTo>
                  <a:pt x="5016" y="7265"/>
                </a:lnTo>
                <a:cubicBezTo>
                  <a:pt x="6444" y="7752"/>
                  <a:pt x="7812" y="6384"/>
                  <a:pt x="7356" y="4955"/>
                </a:cubicBezTo>
                <a:lnTo>
                  <a:pt x="7356" y="4955"/>
                </a:lnTo>
                <a:cubicBezTo>
                  <a:pt x="6748" y="3101"/>
                  <a:pt x="9119" y="1673"/>
                  <a:pt x="10487" y="3101"/>
                </a:cubicBezTo>
                <a:lnTo>
                  <a:pt x="10487" y="3101"/>
                </a:lnTo>
                <a:cubicBezTo>
                  <a:pt x="11551" y="4195"/>
                  <a:pt x="13405" y="3618"/>
                  <a:pt x="13678" y="2098"/>
                </a:cubicBezTo>
                <a:lnTo>
                  <a:pt x="13678" y="2098"/>
                </a:lnTo>
                <a:cubicBezTo>
                  <a:pt x="14013" y="153"/>
                  <a:pt x="16748" y="1"/>
                  <a:pt x="17265" y="1916"/>
                </a:cubicBezTo>
                <a:lnTo>
                  <a:pt x="17265" y="1916"/>
                </a:lnTo>
                <a:cubicBezTo>
                  <a:pt x="17691" y="3344"/>
                  <a:pt x="19606" y="3739"/>
                  <a:pt x="20548" y="2524"/>
                </a:cubicBezTo>
                <a:lnTo>
                  <a:pt x="20548" y="2524"/>
                </a:lnTo>
                <a:cubicBezTo>
                  <a:pt x="21764" y="973"/>
                  <a:pt x="24226" y="2098"/>
                  <a:pt x="23861" y="4043"/>
                </a:cubicBezTo>
                <a:lnTo>
                  <a:pt x="23861" y="4043"/>
                </a:lnTo>
                <a:cubicBezTo>
                  <a:pt x="23557" y="5533"/>
                  <a:pt x="25077" y="6749"/>
                  <a:pt x="26445" y="6080"/>
                </a:cubicBezTo>
                <a:lnTo>
                  <a:pt x="26445" y="6080"/>
                </a:lnTo>
                <a:cubicBezTo>
                  <a:pt x="28208" y="5259"/>
                  <a:pt x="29879" y="7417"/>
                  <a:pt x="28633" y="8937"/>
                </a:cubicBezTo>
                <a:lnTo>
                  <a:pt x="28633" y="8937"/>
                </a:lnTo>
                <a:cubicBezTo>
                  <a:pt x="27691" y="10123"/>
                  <a:pt x="28451" y="11916"/>
                  <a:pt x="29970" y="11977"/>
                </a:cubicBezTo>
                <a:lnTo>
                  <a:pt x="29970" y="11977"/>
                </a:lnTo>
                <a:cubicBezTo>
                  <a:pt x="31946" y="12098"/>
                  <a:pt x="32402" y="14803"/>
                  <a:pt x="30609" y="15563"/>
                </a:cubicBezTo>
                <a:lnTo>
                  <a:pt x="30609" y="15563"/>
                </a:lnTo>
                <a:cubicBezTo>
                  <a:pt x="29211" y="16171"/>
                  <a:pt x="29089" y="18086"/>
                  <a:pt x="30396" y="18846"/>
                </a:cubicBezTo>
                <a:lnTo>
                  <a:pt x="30396" y="18846"/>
                </a:lnTo>
                <a:cubicBezTo>
                  <a:pt x="32098" y="19849"/>
                  <a:pt x="31247" y="22463"/>
                  <a:pt x="29271" y="22311"/>
                </a:cubicBezTo>
                <a:lnTo>
                  <a:pt x="29271" y="22311"/>
                </a:lnTo>
                <a:cubicBezTo>
                  <a:pt x="27752" y="22190"/>
                  <a:pt x="26749" y="23831"/>
                  <a:pt x="27539" y="25168"/>
                </a:cubicBezTo>
                <a:lnTo>
                  <a:pt x="27539" y="25168"/>
                </a:lnTo>
                <a:cubicBezTo>
                  <a:pt x="28633" y="26749"/>
                  <a:pt x="26688" y="28694"/>
                  <a:pt x="25016" y="27630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8"/>
          <p:cNvSpPr/>
          <p:nvPr/>
        </p:nvSpPr>
        <p:spPr>
          <a:xfrm flipH="1">
            <a:off x="152897" y="4334188"/>
            <a:ext cx="520904" cy="539637"/>
          </a:xfrm>
          <a:custGeom>
            <a:avLst/>
            <a:gdLst/>
            <a:ahLst/>
            <a:cxnLst/>
            <a:rect l="l" t="t" r="r" b="b"/>
            <a:pathLst>
              <a:path w="14348" h="14865" extrusionOk="0">
                <a:moveTo>
                  <a:pt x="6262" y="1"/>
                </a:moveTo>
                <a:lnTo>
                  <a:pt x="6262" y="5989"/>
                </a:lnTo>
                <a:lnTo>
                  <a:pt x="913" y="2767"/>
                </a:lnTo>
                <a:lnTo>
                  <a:pt x="1" y="4347"/>
                </a:lnTo>
                <a:lnTo>
                  <a:pt x="5715" y="7448"/>
                </a:lnTo>
                <a:lnTo>
                  <a:pt x="1" y="10548"/>
                </a:lnTo>
                <a:lnTo>
                  <a:pt x="913" y="12098"/>
                </a:lnTo>
                <a:lnTo>
                  <a:pt x="6262" y="8876"/>
                </a:lnTo>
                <a:lnTo>
                  <a:pt x="6262" y="14864"/>
                </a:lnTo>
                <a:lnTo>
                  <a:pt x="8086" y="14864"/>
                </a:lnTo>
                <a:lnTo>
                  <a:pt x="8086" y="8876"/>
                </a:lnTo>
                <a:lnTo>
                  <a:pt x="13436" y="12098"/>
                </a:lnTo>
                <a:lnTo>
                  <a:pt x="14348" y="10548"/>
                </a:lnTo>
                <a:lnTo>
                  <a:pt x="8633" y="7448"/>
                </a:lnTo>
                <a:lnTo>
                  <a:pt x="14348" y="4347"/>
                </a:lnTo>
                <a:lnTo>
                  <a:pt x="13436" y="2767"/>
                </a:lnTo>
                <a:lnTo>
                  <a:pt x="8086" y="5989"/>
                </a:lnTo>
                <a:lnTo>
                  <a:pt x="808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5" name="Google Shape;125;p18"/>
          <p:cNvCxnSpPr/>
          <p:nvPr/>
        </p:nvCxnSpPr>
        <p:spPr>
          <a:xfrm rot="-5400000">
            <a:off x="6821575" y="3243978"/>
            <a:ext cx="352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ubTitle" idx="1"/>
          </p:nvPr>
        </p:nvSpPr>
        <p:spPr>
          <a:xfrm>
            <a:off x="1001574" y="1620765"/>
            <a:ext cx="3314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ubTitle" idx="2"/>
          </p:nvPr>
        </p:nvSpPr>
        <p:spPr>
          <a:xfrm>
            <a:off x="4828026" y="1620765"/>
            <a:ext cx="3314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3"/>
          </p:nvPr>
        </p:nvSpPr>
        <p:spPr>
          <a:xfrm>
            <a:off x="1001574" y="3431478"/>
            <a:ext cx="3314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4"/>
          </p:nvPr>
        </p:nvSpPr>
        <p:spPr>
          <a:xfrm>
            <a:off x="4828026" y="3431478"/>
            <a:ext cx="3314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5"/>
          </p:nvPr>
        </p:nvSpPr>
        <p:spPr>
          <a:xfrm>
            <a:off x="1001575" y="1092638"/>
            <a:ext cx="3314400" cy="65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6"/>
          </p:nvPr>
        </p:nvSpPr>
        <p:spPr>
          <a:xfrm>
            <a:off x="1001575" y="2903475"/>
            <a:ext cx="3314400" cy="65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subTitle" idx="7"/>
          </p:nvPr>
        </p:nvSpPr>
        <p:spPr>
          <a:xfrm>
            <a:off x="4827999" y="1092638"/>
            <a:ext cx="3314400" cy="65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8"/>
          </p:nvPr>
        </p:nvSpPr>
        <p:spPr>
          <a:xfrm>
            <a:off x="4827999" y="2903475"/>
            <a:ext cx="3314400" cy="65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/>
          <p:nvPr/>
        </p:nvSpPr>
        <p:spPr>
          <a:xfrm>
            <a:off x="391475" y="220200"/>
            <a:ext cx="8361000" cy="470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 flipH="1">
            <a:off x="8170322" y="269675"/>
            <a:ext cx="520904" cy="539637"/>
          </a:xfrm>
          <a:custGeom>
            <a:avLst/>
            <a:gdLst/>
            <a:ahLst/>
            <a:cxnLst/>
            <a:rect l="l" t="t" r="r" b="b"/>
            <a:pathLst>
              <a:path w="14348" h="14865" extrusionOk="0">
                <a:moveTo>
                  <a:pt x="6262" y="1"/>
                </a:moveTo>
                <a:lnTo>
                  <a:pt x="6262" y="5989"/>
                </a:lnTo>
                <a:lnTo>
                  <a:pt x="913" y="2767"/>
                </a:lnTo>
                <a:lnTo>
                  <a:pt x="1" y="4347"/>
                </a:lnTo>
                <a:lnTo>
                  <a:pt x="5715" y="7448"/>
                </a:lnTo>
                <a:lnTo>
                  <a:pt x="1" y="10548"/>
                </a:lnTo>
                <a:lnTo>
                  <a:pt x="913" y="12098"/>
                </a:lnTo>
                <a:lnTo>
                  <a:pt x="6262" y="8876"/>
                </a:lnTo>
                <a:lnTo>
                  <a:pt x="6262" y="14864"/>
                </a:lnTo>
                <a:lnTo>
                  <a:pt x="8086" y="14864"/>
                </a:lnTo>
                <a:lnTo>
                  <a:pt x="8086" y="8876"/>
                </a:lnTo>
                <a:lnTo>
                  <a:pt x="13436" y="12098"/>
                </a:lnTo>
                <a:lnTo>
                  <a:pt x="14348" y="10548"/>
                </a:lnTo>
                <a:lnTo>
                  <a:pt x="8633" y="7448"/>
                </a:lnTo>
                <a:lnTo>
                  <a:pt x="14348" y="4347"/>
                </a:lnTo>
                <a:lnTo>
                  <a:pt x="13436" y="2767"/>
                </a:lnTo>
                <a:lnTo>
                  <a:pt x="8086" y="5989"/>
                </a:lnTo>
                <a:lnTo>
                  <a:pt x="808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6578701" y="4604000"/>
            <a:ext cx="1234878" cy="1233735"/>
          </a:xfrm>
          <a:custGeom>
            <a:avLst/>
            <a:gdLst/>
            <a:ahLst/>
            <a:cxnLst/>
            <a:rect l="l" t="t" r="r" b="b"/>
            <a:pathLst>
              <a:path w="32403" h="32373" fill="none" extrusionOk="0">
                <a:moveTo>
                  <a:pt x="25016" y="27630"/>
                </a:moveTo>
                <a:lnTo>
                  <a:pt x="25016" y="27630"/>
                </a:lnTo>
                <a:cubicBezTo>
                  <a:pt x="23739" y="26840"/>
                  <a:pt x="22068" y="27813"/>
                  <a:pt x="22189" y="29333"/>
                </a:cubicBezTo>
                <a:lnTo>
                  <a:pt x="22189" y="29333"/>
                </a:lnTo>
                <a:cubicBezTo>
                  <a:pt x="22341" y="31308"/>
                  <a:pt x="19697" y="32129"/>
                  <a:pt x="18724" y="30396"/>
                </a:cubicBezTo>
                <a:lnTo>
                  <a:pt x="18724" y="30396"/>
                </a:lnTo>
                <a:cubicBezTo>
                  <a:pt x="17964" y="29089"/>
                  <a:pt x="16019" y="29181"/>
                  <a:pt x="15411" y="30609"/>
                </a:cubicBezTo>
                <a:lnTo>
                  <a:pt x="15411" y="30609"/>
                </a:lnTo>
                <a:cubicBezTo>
                  <a:pt x="14621" y="32372"/>
                  <a:pt x="11915" y="31886"/>
                  <a:pt x="11855" y="29910"/>
                </a:cubicBezTo>
                <a:lnTo>
                  <a:pt x="11855" y="29910"/>
                </a:lnTo>
                <a:cubicBezTo>
                  <a:pt x="11763" y="28390"/>
                  <a:pt x="10031" y="27600"/>
                  <a:pt x="8845" y="28542"/>
                </a:cubicBezTo>
                <a:lnTo>
                  <a:pt x="8845" y="28542"/>
                </a:lnTo>
                <a:cubicBezTo>
                  <a:pt x="7295" y="29758"/>
                  <a:pt x="5168" y="28086"/>
                  <a:pt x="5988" y="26293"/>
                </a:cubicBezTo>
                <a:lnTo>
                  <a:pt x="5988" y="26293"/>
                </a:lnTo>
                <a:cubicBezTo>
                  <a:pt x="6627" y="24925"/>
                  <a:pt x="5472" y="23375"/>
                  <a:pt x="3952" y="23679"/>
                </a:cubicBezTo>
                <a:lnTo>
                  <a:pt x="3952" y="23679"/>
                </a:lnTo>
                <a:cubicBezTo>
                  <a:pt x="2006" y="24074"/>
                  <a:pt x="912" y="21551"/>
                  <a:pt x="2462" y="20366"/>
                </a:cubicBezTo>
                <a:lnTo>
                  <a:pt x="2462" y="20366"/>
                </a:lnTo>
                <a:cubicBezTo>
                  <a:pt x="3678" y="19454"/>
                  <a:pt x="3344" y="17569"/>
                  <a:pt x="1885" y="17114"/>
                </a:cubicBezTo>
                <a:lnTo>
                  <a:pt x="1885" y="17114"/>
                </a:lnTo>
                <a:cubicBezTo>
                  <a:pt x="0" y="16536"/>
                  <a:pt x="183" y="13800"/>
                  <a:pt x="2128" y="13496"/>
                </a:cubicBezTo>
                <a:lnTo>
                  <a:pt x="2128" y="13496"/>
                </a:lnTo>
                <a:cubicBezTo>
                  <a:pt x="3648" y="13223"/>
                  <a:pt x="4195" y="11399"/>
                  <a:pt x="3101" y="10335"/>
                </a:cubicBezTo>
                <a:lnTo>
                  <a:pt x="3101" y="10335"/>
                </a:lnTo>
                <a:cubicBezTo>
                  <a:pt x="1702" y="8968"/>
                  <a:pt x="3131" y="6627"/>
                  <a:pt x="5016" y="7265"/>
                </a:cubicBezTo>
                <a:lnTo>
                  <a:pt x="5016" y="7265"/>
                </a:lnTo>
                <a:cubicBezTo>
                  <a:pt x="6444" y="7752"/>
                  <a:pt x="7812" y="6384"/>
                  <a:pt x="7356" y="4955"/>
                </a:cubicBezTo>
                <a:lnTo>
                  <a:pt x="7356" y="4955"/>
                </a:lnTo>
                <a:cubicBezTo>
                  <a:pt x="6748" y="3101"/>
                  <a:pt x="9119" y="1673"/>
                  <a:pt x="10487" y="3101"/>
                </a:cubicBezTo>
                <a:lnTo>
                  <a:pt x="10487" y="3101"/>
                </a:lnTo>
                <a:cubicBezTo>
                  <a:pt x="11551" y="4195"/>
                  <a:pt x="13405" y="3618"/>
                  <a:pt x="13678" y="2098"/>
                </a:cubicBezTo>
                <a:lnTo>
                  <a:pt x="13678" y="2098"/>
                </a:lnTo>
                <a:cubicBezTo>
                  <a:pt x="14013" y="153"/>
                  <a:pt x="16748" y="1"/>
                  <a:pt x="17265" y="1916"/>
                </a:cubicBezTo>
                <a:lnTo>
                  <a:pt x="17265" y="1916"/>
                </a:lnTo>
                <a:cubicBezTo>
                  <a:pt x="17691" y="3344"/>
                  <a:pt x="19606" y="3739"/>
                  <a:pt x="20548" y="2524"/>
                </a:cubicBezTo>
                <a:lnTo>
                  <a:pt x="20548" y="2524"/>
                </a:lnTo>
                <a:cubicBezTo>
                  <a:pt x="21764" y="973"/>
                  <a:pt x="24226" y="2098"/>
                  <a:pt x="23861" y="4043"/>
                </a:cubicBezTo>
                <a:lnTo>
                  <a:pt x="23861" y="4043"/>
                </a:lnTo>
                <a:cubicBezTo>
                  <a:pt x="23557" y="5533"/>
                  <a:pt x="25077" y="6749"/>
                  <a:pt x="26445" y="6080"/>
                </a:cubicBezTo>
                <a:lnTo>
                  <a:pt x="26445" y="6080"/>
                </a:lnTo>
                <a:cubicBezTo>
                  <a:pt x="28208" y="5259"/>
                  <a:pt x="29879" y="7417"/>
                  <a:pt x="28633" y="8937"/>
                </a:cubicBezTo>
                <a:lnTo>
                  <a:pt x="28633" y="8937"/>
                </a:lnTo>
                <a:cubicBezTo>
                  <a:pt x="27691" y="10123"/>
                  <a:pt x="28451" y="11916"/>
                  <a:pt x="29970" y="11977"/>
                </a:cubicBezTo>
                <a:lnTo>
                  <a:pt x="29970" y="11977"/>
                </a:lnTo>
                <a:cubicBezTo>
                  <a:pt x="31946" y="12098"/>
                  <a:pt x="32402" y="14803"/>
                  <a:pt x="30609" y="15563"/>
                </a:cubicBezTo>
                <a:lnTo>
                  <a:pt x="30609" y="15563"/>
                </a:lnTo>
                <a:cubicBezTo>
                  <a:pt x="29211" y="16171"/>
                  <a:pt x="29089" y="18086"/>
                  <a:pt x="30396" y="18846"/>
                </a:cubicBezTo>
                <a:lnTo>
                  <a:pt x="30396" y="18846"/>
                </a:lnTo>
                <a:cubicBezTo>
                  <a:pt x="32098" y="19849"/>
                  <a:pt x="31247" y="22463"/>
                  <a:pt x="29271" y="22311"/>
                </a:cubicBezTo>
                <a:lnTo>
                  <a:pt x="29271" y="22311"/>
                </a:lnTo>
                <a:cubicBezTo>
                  <a:pt x="27752" y="22190"/>
                  <a:pt x="26749" y="23831"/>
                  <a:pt x="27539" y="25168"/>
                </a:cubicBezTo>
                <a:lnTo>
                  <a:pt x="27539" y="25168"/>
                </a:lnTo>
                <a:cubicBezTo>
                  <a:pt x="28633" y="26749"/>
                  <a:pt x="26688" y="28694"/>
                  <a:pt x="25016" y="27630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7" name="Google Shape;177;p22"/>
          <p:cNvCxnSpPr/>
          <p:nvPr/>
        </p:nvCxnSpPr>
        <p:spPr>
          <a:xfrm rot="-5400000">
            <a:off x="-1159850" y="3243978"/>
            <a:ext cx="352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/>
          <p:nvPr/>
        </p:nvSpPr>
        <p:spPr>
          <a:xfrm>
            <a:off x="391475" y="220200"/>
            <a:ext cx="8361000" cy="470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0" name="Google Shape;180;p23"/>
          <p:cNvCxnSpPr/>
          <p:nvPr/>
        </p:nvCxnSpPr>
        <p:spPr>
          <a:xfrm>
            <a:off x="281535" y="4823600"/>
            <a:ext cx="504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" name="Google Shape;181;p23"/>
          <p:cNvSpPr/>
          <p:nvPr/>
        </p:nvSpPr>
        <p:spPr>
          <a:xfrm>
            <a:off x="8251425" y="353688"/>
            <a:ext cx="358700" cy="371625"/>
          </a:xfrm>
          <a:custGeom>
            <a:avLst/>
            <a:gdLst/>
            <a:ahLst/>
            <a:cxnLst/>
            <a:rect l="l" t="t" r="r" b="b"/>
            <a:pathLst>
              <a:path w="14348" h="14865" extrusionOk="0">
                <a:moveTo>
                  <a:pt x="6262" y="1"/>
                </a:moveTo>
                <a:lnTo>
                  <a:pt x="6262" y="5989"/>
                </a:lnTo>
                <a:lnTo>
                  <a:pt x="913" y="2767"/>
                </a:lnTo>
                <a:lnTo>
                  <a:pt x="1" y="4347"/>
                </a:lnTo>
                <a:lnTo>
                  <a:pt x="5715" y="7448"/>
                </a:lnTo>
                <a:lnTo>
                  <a:pt x="1" y="10548"/>
                </a:lnTo>
                <a:lnTo>
                  <a:pt x="913" y="12098"/>
                </a:lnTo>
                <a:lnTo>
                  <a:pt x="6262" y="8876"/>
                </a:lnTo>
                <a:lnTo>
                  <a:pt x="6262" y="14864"/>
                </a:lnTo>
                <a:lnTo>
                  <a:pt x="8086" y="14864"/>
                </a:lnTo>
                <a:lnTo>
                  <a:pt x="8086" y="8876"/>
                </a:lnTo>
                <a:lnTo>
                  <a:pt x="13436" y="12098"/>
                </a:lnTo>
                <a:lnTo>
                  <a:pt x="14348" y="10548"/>
                </a:lnTo>
                <a:lnTo>
                  <a:pt x="8633" y="7448"/>
                </a:lnTo>
                <a:lnTo>
                  <a:pt x="14348" y="4347"/>
                </a:lnTo>
                <a:lnTo>
                  <a:pt x="13436" y="2767"/>
                </a:lnTo>
                <a:lnTo>
                  <a:pt x="8086" y="5989"/>
                </a:lnTo>
                <a:lnTo>
                  <a:pt x="808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-688697" y="907963"/>
            <a:ext cx="1234878" cy="1233735"/>
          </a:xfrm>
          <a:custGeom>
            <a:avLst/>
            <a:gdLst/>
            <a:ahLst/>
            <a:cxnLst/>
            <a:rect l="l" t="t" r="r" b="b"/>
            <a:pathLst>
              <a:path w="32403" h="32373" fill="none" extrusionOk="0">
                <a:moveTo>
                  <a:pt x="25016" y="27630"/>
                </a:moveTo>
                <a:lnTo>
                  <a:pt x="25016" y="27630"/>
                </a:lnTo>
                <a:cubicBezTo>
                  <a:pt x="23739" y="26840"/>
                  <a:pt x="22068" y="27813"/>
                  <a:pt x="22189" y="29333"/>
                </a:cubicBezTo>
                <a:lnTo>
                  <a:pt x="22189" y="29333"/>
                </a:lnTo>
                <a:cubicBezTo>
                  <a:pt x="22341" y="31308"/>
                  <a:pt x="19697" y="32129"/>
                  <a:pt x="18724" y="30396"/>
                </a:cubicBezTo>
                <a:lnTo>
                  <a:pt x="18724" y="30396"/>
                </a:lnTo>
                <a:cubicBezTo>
                  <a:pt x="17964" y="29089"/>
                  <a:pt x="16019" y="29181"/>
                  <a:pt x="15411" y="30609"/>
                </a:cubicBezTo>
                <a:lnTo>
                  <a:pt x="15411" y="30609"/>
                </a:lnTo>
                <a:cubicBezTo>
                  <a:pt x="14621" y="32372"/>
                  <a:pt x="11915" y="31886"/>
                  <a:pt x="11855" y="29910"/>
                </a:cubicBezTo>
                <a:lnTo>
                  <a:pt x="11855" y="29910"/>
                </a:lnTo>
                <a:cubicBezTo>
                  <a:pt x="11763" y="28390"/>
                  <a:pt x="10031" y="27600"/>
                  <a:pt x="8845" y="28542"/>
                </a:cubicBezTo>
                <a:lnTo>
                  <a:pt x="8845" y="28542"/>
                </a:lnTo>
                <a:cubicBezTo>
                  <a:pt x="7295" y="29758"/>
                  <a:pt x="5168" y="28086"/>
                  <a:pt x="5988" y="26293"/>
                </a:cubicBezTo>
                <a:lnTo>
                  <a:pt x="5988" y="26293"/>
                </a:lnTo>
                <a:cubicBezTo>
                  <a:pt x="6627" y="24925"/>
                  <a:pt x="5472" y="23375"/>
                  <a:pt x="3952" y="23679"/>
                </a:cubicBezTo>
                <a:lnTo>
                  <a:pt x="3952" y="23679"/>
                </a:lnTo>
                <a:cubicBezTo>
                  <a:pt x="2006" y="24074"/>
                  <a:pt x="912" y="21551"/>
                  <a:pt x="2462" y="20366"/>
                </a:cubicBezTo>
                <a:lnTo>
                  <a:pt x="2462" y="20366"/>
                </a:lnTo>
                <a:cubicBezTo>
                  <a:pt x="3678" y="19454"/>
                  <a:pt x="3344" y="17569"/>
                  <a:pt x="1885" y="17114"/>
                </a:cubicBezTo>
                <a:lnTo>
                  <a:pt x="1885" y="17114"/>
                </a:lnTo>
                <a:cubicBezTo>
                  <a:pt x="0" y="16536"/>
                  <a:pt x="183" y="13800"/>
                  <a:pt x="2128" y="13496"/>
                </a:cubicBezTo>
                <a:lnTo>
                  <a:pt x="2128" y="13496"/>
                </a:lnTo>
                <a:cubicBezTo>
                  <a:pt x="3648" y="13223"/>
                  <a:pt x="4195" y="11399"/>
                  <a:pt x="3101" y="10335"/>
                </a:cubicBezTo>
                <a:lnTo>
                  <a:pt x="3101" y="10335"/>
                </a:lnTo>
                <a:cubicBezTo>
                  <a:pt x="1702" y="8968"/>
                  <a:pt x="3131" y="6627"/>
                  <a:pt x="5016" y="7265"/>
                </a:cubicBezTo>
                <a:lnTo>
                  <a:pt x="5016" y="7265"/>
                </a:lnTo>
                <a:cubicBezTo>
                  <a:pt x="6444" y="7752"/>
                  <a:pt x="7812" y="6384"/>
                  <a:pt x="7356" y="4955"/>
                </a:cubicBezTo>
                <a:lnTo>
                  <a:pt x="7356" y="4955"/>
                </a:lnTo>
                <a:cubicBezTo>
                  <a:pt x="6748" y="3101"/>
                  <a:pt x="9119" y="1673"/>
                  <a:pt x="10487" y="3101"/>
                </a:cubicBezTo>
                <a:lnTo>
                  <a:pt x="10487" y="3101"/>
                </a:lnTo>
                <a:cubicBezTo>
                  <a:pt x="11551" y="4195"/>
                  <a:pt x="13405" y="3618"/>
                  <a:pt x="13678" y="2098"/>
                </a:cubicBezTo>
                <a:lnTo>
                  <a:pt x="13678" y="2098"/>
                </a:lnTo>
                <a:cubicBezTo>
                  <a:pt x="14013" y="153"/>
                  <a:pt x="16748" y="1"/>
                  <a:pt x="17265" y="1916"/>
                </a:cubicBezTo>
                <a:lnTo>
                  <a:pt x="17265" y="1916"/>
                </a:lnTo>
                <a:cubicBezTo>
                  <a:pt x="17691" y="3344"/>
                  <a:pt x="19606" y="3739"/>
                  <a:pt x="20548" y="2524"/>
                </a:cubicBezTo>
                <a:lnTo>
                  <a:pt x="20548" y="2524"/>
                </a:lnTo>
                <a:cubicBezTo>
                  <a:pt x="21764" y="973"/>
                  <a:pt x="24226" y="2098"/>
                  <a:pt x="23861" y="4043"/>
                </a:cubicBezTo>
                <a:lnTo>
                  <a:pt x="23861" y="4043"/>
                </a:lnTo>
                <a:cubicBezTo>
                  <a:pt x="23557" y="5533"/>
                  <a:pt x="25077" y="6749"/>
                  <a:pt x="26445" y="6080"/>
                </a:cubicBezTo>
                <a:lnTo>
                  <a:pt x="26445" y="6080"/>
                </a:lnTo>
                <a:cubicBezTo>
                  <a:pt x="28208" y="5259"/>
                  <a:pt x="29879" y="7417"/>
                  <a:pt x="28633" y="8937"/>
                </a:cubicBezTo>
                <a:lnTo>
                  <a:pt x="28633" y="8937"/>
                </a:lnTo>
                <a:cubicBezTo>
                  <a:pt x="27691" y="10123"/>
                  <a:pt x="28451" y="11916"/>
                  <a:pt x="29970" y="11977"/>
                </a:cubicBezTo>
                <a:lnTo>
                  <a:pt x="29970" y="11977"/>
                </a:lnTo>
                <a:cubicBezTo>
                  <a:pt x="31946" y="12098"/>
                  <a:pt x="32402" y="14803"/>
                  <a:pt x="30609" y="15563"/>
                </a:cubicBezTo>
                <a:lnTo>
                  <a:pt x="30609" y="15563"/>
                </a:lnTo>
                <a:cubicBezTo>
                  <a:pt x="29211" y="16171"/>
                  <a:pt x="29089" y="18086"/>
                  <a:pt x="30396" y="18846"/>
                </a:cubicBezTo>
                <a:lnTo>
                  <a:pt x="30396" y="18846"/>
                </a:lnTo>
                <a:cubicBezTo>
                  <a:pt x="32098" y="19849"/>
                  <a:pt x="31247" y="22463"/>
                  <a:pt x="29271" y="22311"/>
                </a:cubicBezTo>
                <a:lnTo>
                  <a:pt x="29271" y="22311"/>
                </a:lnTo>
                <a:cubicBezTo>
                  <a:pt x="27752" y="22190"/>
                  <a:pt x="26749" y="23831"/>
                  <a:pt x="27539" y="25168"/>
                </a:cubicBezTo>
                <a:lnTo>
                  <a:pt x="27539" y="25168"/>
                </a:lnTo>
                <a:cubicBezTo>
                  <a:pt x="28633" y="26749"/>
                  <a:pt x="26688" y="28694"/>
                  <a:pt x="25016" y="27630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391475" y="220200"/>
            <a:ext cx="8361000" cy="470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8424001" y="114513"/>
            <a:ext cx="1234878" cy="1233735"/>
          </a:xfrm>
          <a:custGeom>
            <a:avLst/>
            <a:gdLst/>
            <a:ahLst/>
            <a:cxnLst/>
            <a:rect l="l" t="t" r="r" b="b"/>
            <a:pathLst>
              <a:path w="32403" h="32373" fill="none" extrusionOk="0">
                <a:moveTo>
                  <a:pt x="25016" y="27630"/>
                </a:moveTo>
                <a:lnTo>
                  <a:pt x="25016" y="27630"/>
                </a:lnTo>
                <a:cubicBezTo>
                  <a:pt x="23739" y="26840"/>
                  <a:pt x="22068" y="27813"/>
                  <a:pt x="22189" y="29333"/>
                </a:cubicBezTo>
                <a:lnTo>
                  <a:pt x="22189" y="29333"/>
                </a:lnTo>
                <a:cubicBezTo>
                  <a:pt x="22341" y="31308"/>
                  <a:pt x="19697" y="32129"/>
                  <a:pt x="18724" y="30396"/>
                </a:cubicBezTo>
                <a:lnTo>
                  <a:pt x="18724" y="30396"/>
                </a:lnTo>
                <a:cubicBezTo>
                  <a:pt x="17964" y="29089"/>
                  <a:pt x="16019" y="29181"/>
                  <a:pt x="15411" y="30609"/>
                </a:cubicBezTo>
                <a:lnTo>
                  <a:pt x="15411" y="30609"/>
                </a:lnTo>
                <a:cubicBezTo>
                  <a:pt x="14621" y="32372"/>
                  <a:pt x="11915" y="31886"/>
                  <a:pt x="11855" y="29910"/>
                </a:cubicBezTo>
                <a:lnTo>
                  <a:pt x="11855" y="29910"/>
                </a:lnTo>
                <a:cubicBezTo>
                  <a:pt x="11763" y="28390"/>
                  <a:pt x="10031" y="27600"/>
                  <a:pt x="8845" y="28542"/>
                </a:cubicBezTo>
                <a:lnTo>
                  <a:pt x="8845" y="28542"/>
                </a:lnTo>
                <a:cubicBezTo>
                  <a:pt x="7295" y="29758"/>
                  <a:pt x="5168" y="28086"/>
                  <a:pt x="5988" y="26293"/>
                </a:cubicBezTo>
                <a:lnTo>
                  <a:pt x="5988" y="26293"/>
                </a:lnTo>
                <a:cubicBezTo>
                  <a:pt x="6627" y="24925"/>
                  <a:pt x="5472" y="23375"/>
                  <a:pt x="3952" y="23679"/>
                </a:cubicBezTo>
                <a:lnTo>
                  <a:pt x="3952" y="23679"/>
                </a:lnTo>
                <a:cubicBezTo>
                  <a:pt x="2006" y="24074"/>
                  <a:pt x="912" y="21551"/>
                  <a:pt x="2462" y="20366"/>
                </a:cubicBezTo>
                <a:lnTo>
                  <a:pt x="2462" y="20366"/>
                </a:lnTo>
                <a:cubicBezTo>
                  <a:pt x="3678" y="19454"/>
                  <a:pt x="3344" y="17569"/>
                  <a:pt x="1885" y="17114"/>
                </a:cubicBezTo>
                <a:lnTo>
                  <a:pt x="1885" y="17114"/>
                </a:lnTo>
                <a:cubicBezTo>
                  <a:pt x="0" y="16536"/>
                  <a:pt x="183" y="13800"/>
                  <a:pt x="2128" y="13496"/>
                </a:cubicBezTo>
                <a:lnTo>
                  <a:pt x="2128" y="13496"/>
                </a:lnTo>
                <a:cubicBezTo>
                  <a:pt x="3648" y="13223"/>
                  <a:pt x="4195" y="11399"/>
                  <a:pt x="3101" y="10335"/>
                </a:cubicBezTo>
                <a:lnTo>
                  <a:pt x="3101" y="10335"/>
                </a:lnTo>
                <a:cubicBezTo>
                  <a:pt x="1702" y="8968"/>
                  <a:pt x="3131" y="6627"/>
                  <a:pt x="5016" y="7265"/>
                </a:cubicBezTo>
                <a:lnTo>
                  <a:pt x="5016" y="7265"/>
                </a:lnTo>
                <a:cubicBezTo>
                  <a:pt x="6444" y="7752"/>
                  <a:pt x="7812" y="6384"/>
                  <a:pt x="7356" y="4955"/>
                </a:cubicBezTo>
                <a:lnTo>
                  <a:pt x="7356" y="4955"/>
                </a:lnTo>
                <a:cubicBezTo>
                  <a:pt x="6748" y="3101"/>
                  <a:pt x="9119" y="1673"/>
                  <a:pt x="10487" y="3101"/>
                </a:cubicBezTo>
                <a:lnTo>
                  <a:pt x="10487" y="3101"/>
                </a:lnTo>
                <a:cubicBezTo>
                  <a:pt x="11551" y="4195"/>
                  <a:pt x="13405" y="3618"/>
                  <a:pt x="13678" y="2098"/>
                </a:cubicBezTo>
                <a:lnTo>
                  <a:pt x="13678" y="2098"/>
                </a:lnTo>
                <a:cubicBezTo>
                  <a:pt x="14013" y="153"/>
                  <a:pt x="16748" y="1"/>
                  <a:pt x="17265" y="1916"/>
                </a:cubicBezTo>
                <a:lnTo>
                  <a:pt x="17265" y="1916"/>
                </a:lnTo>
                <a:cubicBezTo>
                  <a:pt x="17691" y="3344"/>
                  <a:pt x="19606" y="3739"/>
                  <a:pt x="20548" y="2524"/>
                </a:cubicBezTo>
                <a:lnTo>
                  <a:pt x="20548" y="2524"/>
                </a:lnTo>
                <a:cubicBezTo>
                  <a:pt x="21764" y="973"/>
                  <a:pt x="24226" y="2098"/>
                  <a:pt x="23861" y="4043"/>
                </a:cubicBezTo>
                <a:lnTo>
                  <a:pt x="23861" y="4043"/>
                </a:lnTo>
                <a:cubicBezTo>
                  <a:pt x="23557" y="5533"/>
                  <a:pt x="25077" y="6749"/>
                  <a:pt x="26445" y="6080"/>
                </a:cubicBezTo>
                <a:lnTo>
                  <a:pt x="26445" y="6080"/>
                </a:lnTo>
                <a:cubicBezTo>
                  <a:pt x="28208" y="5259"/>
                  <a:pt x="29879" y="7417"/>
                  <a:pt x="28633" y="8937"/>
                </a:cubicBezTo>
                <a:lnTo>
                  <a:pt x="28633" y="8937"/>
                </a:lnTo>
                <a:cubicBezTo>
                  <a:pt x="27691" y="10123"/>
                  <a:pt x="28451" y="11916"/>
                  <a:pt x="29970" y="11977"/>
                </a:cubicBezTo>
                <a:lnTo>
                  <a:pt x="29970" y="11977"/>
                </a:lnTo>
                <a:cubicBezTo>
                  <a:pt x="31946" y="12098"/>
                  <a:pt x="32402" y="14803"/>
                  <a:pt x="30609" y="15563"/>
                </a:cubicBezTo>
                <a:lnTo>
                  <a:pt x="30609" y="15563"/>
                </a:lnTo>
                <a:cubicBezTo>
                  <a:pt x="29211" y="16171"/>
                  <a:pt x="29089" y="18086"/>
                  <a:pt x="30396" y="18846"/>
                </a:cubicBezTo>
                <a:lnTo>
                  <a:pt x="30396" y="18846"/>
                </a:lnTo>
                <a:cubicBezTo>
                  <a:pt x="32098" y="19849"/>
                  <a:pt x="31247" y="22463"/>
                  <a:pt x="29271" y="22311"/>
                </a:cubicBezTo>
                <a:lnTo>
                  <a:pt x="29271" y="22311"/>
                </a:lnTo>
                <a:cubicBezTo>
                  <a:pt x="27752" y="22190"/>
                  <a:pt x="26749" y="23831"/>
                  <a:pt x="27539" y="25168"/>
                </a:cubicBezTo>
                <a:lnTo>
                  <a:pt x="27539" y="25168"/>
                </a:lnTo>
                <a:cubicBezTo>
                  <a:pt x="28633" y="26749"/>
                  <a:pt x="26688" y="28694"/>
                  <a:pt x="25016" y="27630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flipH="1">
            <a:off x="152897" y="4334188"/>
            <a:ext cx="520904" cy="539637"/>
          </a:xfrm>
          <a:custGeom>
            <a:avLst/>
            <a:gdLst/>
            <a:ahLst/>
            <a:cxnLst/>
            <a:rect l="l" t="t" r="r" b="b"/>
            <a:pathLst>
              <a:path w="14348" h="14865" extrusionOk="0">
                <a:moveTo>
                  <a:pt x="6262" y="1"/>
                </a:moveTo>
                <a:lnTo>
                  <a:pt x="6262" y="5989"/>
                </a:lnTo>
                <a:lnTo>
                  <a:pt x="913" y="2767"/>
                </a:lnTo>
                <a:lnTo>
                  <a:pt x="1" y="4347"/>
                </a:lnTo>
                <a:lnTo>
                  <a:pt x="5715" y="7448"/>
                </a:lnTo>
                <a:lnTo>
                  <a:pt x="1" y="10548"/>
                </a:lnTo>
                <a:lnTo>
                  <a:pt x="913" y="12098"/>
                </a:lnTo>
                <a:lnTo>
                  <a:pt x="6262" y="8876"/>
                </a:lnTo>
                <a:lnTo>
                  <a:pt x="6262" y="14864"/>
                </a:lnTo>
                <a:lnTo>
                  <a:pt x="8086" y="14864"/>
                </a:lnTo>
                <a:lnTo>
                  <a:pt x="8086" y="8876"/>
                </a:lnTo>
                <a:lnTo>
                  <a:pt x="13436" y="12098"/>
                </a:lnTo>
                <a:lnTo>
                  <a:pt x="14348" y="10548"/>
                </a:lnTo>
                <a:lnTo>
                  <a:pt x="8633" y="7448"/>
                </a:lnTo>
                <a:lnTo>
                  <a:pt x="14348" y="4347"/>
                </a:lnTo>
                <a:lnTo>
                  <a:pt x="13436" y="2767"/>
                </a:lnTo>
                <a:lnTo>
                  <a:pt x="8086" y="5989"/>
                </a:lnTo>
                <a:lnTo>
                  <a:pt x="808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" name="Google Shape;36;p5"/>
          <p:cNvCxnSpPr/>
          <p:nvPr/>
        </p:nvCxnSpPr>
        <p:spPr>
          <a:xfrm rot="10800000">
            <a:off x="3797410" y="4779186"/>
            <a:ext cx="504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4903581" y="2280650"/>
            <a:ext cx="3105900" cy="13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2"/>
          </p:nvPr>
        </p:nvSpPr>
        <p:spPr>
          <a:xfrm>
            <a:off x="1134506" y="2280650"/>
            <a:ext cx="3105900" cy="13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3"/>
          </p:nvPr>
        </p:nvSpPr>
        <p:spPr>
          <a:xfrm>
            <a:off x="1134517" y="1762975"/>
            <a:ext cx="31059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4"/>
          </p:nvPr>
        </p:nvSpPr>
        <p:spPr>
          <a:xfrm>
            <a:off x="4903594" y="1762975"/>
            <a:ext cx="31059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391475" y="220200"/>
            <a:ext cx="8361000" cy="470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7813334" y="4476325"/>
            <a:ext cx="1234878" cy="1233735"/>
          </a:xfrm>
          <a:custGeom>
            <a:avLst/>
            <a:gdLst/>
            <a:ahLst/>
            <a:cxnLst/>
            <a:rect l="l" t="t" r="r" b="b"/>
            <a:pathLst>
              <a:path w="32403" h="32373" fill="none" extrusionOk="0">
                <a:moveTo>
                  <a:pt x="25016" y="27630"/>
                </a:moveTo>
                <a:lnTo>
                  <a:pt x="25016" y="27630"/>
                </a:lnTo>
                <a:cubicBezTo>
                  <a:pt x="23739" y="26840"/>
                  <a:pt x="22068" y="27813"/>
                  <a:pt x="22189" y="29333"/>
                </a:cubicBezTo>
                <a:lnTo>
                  <a:pt x="22189" y="29333"/>
                </a:lnTo>
                <a:cubicBezTo>
                  <a:pt x="22341" y="31308"/>
                  <a:pt x="19697" y="32129"/>
                  <a:pt x="18724" y="30396"/>
                </a:cubicBezTo>
                <a:lnTo>
                  <a:pt x="18724" y="30396"/>
                </a:lnTo>
                <a:cubicBezTo>
                  <a:pt x="17964" y="29089"/>
                  <a:pt x="16019" y="29181"/>
                  <a:pt x="15411" y="30609"/>
                </a:cubicBezTo>
                <a:lnTo>
                  <a:pt x="15411" y="30609"/>
                </a:lnTo>
                <a:cubicBezTo>
                  <a:pt x="14621" y="32372"/>
                  <a:pt x="11915" y="31886"/>
                  <a:pt x="11855" y="29910"/>
                </a:cubicBezTo>
                <a:lnTo>
                  <a:pt x="11855" y="29910"/>
                </a:lnTo>
                <a:cubicBezTo>
                  <a:pt x="11763" y="28390"/>
                  <a:pt x="10031" y="27600"/>
                  <a:pt x="8845" y="28542"/>
                </a:cubicBezTo>
                <a:lnTo>
                  <a:pt x="8845" y="28542"/>
                </a:lnTo>
                <a:cubicBezTo>
                  <a:pt x="7295" y="29758"/>
                  <a:pt x="5168" y="28086"/>
                  <a:pt x="5988" y="26293"/>
                </a:cubicBezTo>
                <a:lnTo>
                  <a:pt x="5988" y="26293"/>
                </a:lnTo>
                <a:cubicBezTo>
                  <a:pt x="6627" y="24925"/>
                  <a:pt x="5472" y="23375"/>
                  <a:pt x="3952" y="23679"/>
                </a:cubicBezTo>
                <a:lnTo>
                  <a:pt x="3952" y="23679"/>
                </a:lnTo>
                <a:cubicBezTo>
                  <a:pt x="2006" y="24074"/>
                  <a:pt x="912" y="21551"/>
                  <a:pt x="2462" y="20366"/>
                </a:cubicBezTo>
                <a:lnTo>
                  <a:pt x="2462" y="20366"/>
                </a:lnTo>
                <a:cubicBezTo>
                  <a:pt x="3678" y="19454"/>
                  <a:pt x="3344" y="17569"/>
                  <a:pt x="1885" y="17114"/>
                </a:cubicBezTo>
                <a:lnTo>
                  <a:pt x="1885" y="17114"/>
                </a:lnTo>
                <a:cubicBezTo>
                  <a:pt x="0" y="16536"/>
                  <a:pt x="183" y="13800"/>
                  <a:pt x="2128" y="13496"/>
                </a:cubicBezTo>
                <a:lnTo>
                  <a:pt x="2128" y="13496"/>
                </a:lnTo>
                <a:cubicBezTo>
                  <a:pt x="3648" y="13223"/>
                  <a:pt x="4195" y="11399"/>
                  <a:pt x="3101" y="10335"/>
                </a:cubicBezTo>
                <a:lnTo>
                  <a:pt x="3101" y="10335"/>
                </a:lnTo>
                <a:cubicBezTo>
                  <a:pt x="1702" y="8968"/>
                  <a:pt x="3131" y="6627"/>
                  <a:pt x="5016" y="7265"/>
                </a:cubicBezTo>
                <a:lnTo>
                  <a:pt x="5016" y="7265"/>
                </a:lnTo>
                <a:cubicBezTo>
                  <a:pt x="6444" y="7752"/>
                  <a:pt x="7812" y="6384"/>
                  <a:pt x="7356" y="4955"/>
                </a:cubicBezTo>
                <a:lnTo>
                  <a:pt x="7356" y="4955"/>
                </a:lnTo>
                <a:cubicBezTo>
                  <a:pt x="6748" y="3101"/>
                  <a:pt x="9119" y="1673"/>
                  <a:pt x="10487" y="3101"/>
                </a:cubicBezTo>
                <a:lnTo>
                  <a:pt x="10487" y="3101"/>
                </a:lnTo>
                <a:cubicBezTo>
                  <a:pt x="11551" y="4195"/>
                  <a:pt x="13405" y="3618"/>
                  <a:pt x="13678" y="2098"/>
                </a:cubicBezTo>
                <a:lnTo>
                  <a:pt x="13678" y="2098"/>
                </a:lnTo>
                <a:cubicBezTo>
                  <a:pt x="14013" y="153"/>
                  <a:pt x="16748" y="1"/>
                  <a:pt x="17265" y="1916"/>
                </a:cubicBezTo>
                <a:lnTo>
                  <a:pt x="17265" y="1916"/>
                </a:lnTo>
                <a:cubicBezTo>
                  <a:pt x="17691" y="3344"/>
                  <a:pt x="19606" y="3739"/>
                  <a:pt x="20548" y="2524"/>
                </a:cubicBezTo>
                <a:lnTo>
                  <a:pt x="20548" y="2524"/>
                </a:lnTo>
                <a:cubicBezTo>
                  <a:pt x="21764" y="973"/>
                  <a:pt x="24226" y="2098"/>
                  <a:pt x="23861" y="4043"/>
                </a:cubicBezTo>
                <a:lnTo>
                  <a:pt x="23861" y="4043"/>
                </a:lnTo>
                <a:cubicBezTo>
                  <a:pt x="23557" y="5533"/>
                  <a:pt x="25077" y="6749"/>
                  <a:pt x="26445" y="6080"/>
                </a:cubicBezTo>
                <a:lnTo>
                  <a:pt x="26445" y="6080"/>
                </a:lnTo>
                <a:cubicBezTo>
                  <a:pt x="28208" y="5259"/>
                  <a:pt x="29879" y="7417"/>
                  <a:pt x="28633" y="8937"/>
                </a:cubicBezTo>
                <a:lnTo>
                  <a:pt x="28633" y="8937"/>
                </a:lnTo>
                <a:cubicBezTo>
                  <a:pt x="27691" y="10123"/>
                  <a:pt x="28451" y="11916"/>
                  <a:pt x="29970" y="11977"/>
                </a:cubicBezTo>
                <a:lnTo>
                  <a:pt x="29970" y="11977"/>
                </a:lnTo>
                <a:cubicBezTo>
                  <a:pt x="31946" y="12098"/>
                  <a:pt x="32402" y="14803"/>
                  <a:pt x="30609" y="15563"/>
                </a:cubicBezTo>
                <a:lnTo>
                  <a:pt x="30609" y="15563"/>
                </a:lnTo>
                <a:cubicBezTo>
                  <a:pt x="29211" y="16171"/>
                  <a:pt x="29089" y="18086"/>
                  <a:pt x="30396" y="18846"/>
                </a:cubicBezTo>
                <a:lnTo>
                  <a:pt x="30396" y="18846"/>
                </a:lnTo>
                <a:cubicBezTo>
                  <a:pt x="32098" y="19849"/>
                  <a:pt x="31247" y="22463"/>
                  <a:pt x="29271" y="22311"/>
                </a:cubicBezTo>
                <a:lnTo>
                  <a:pt x="29271" y="22311"/>
                </a:lnTo>
                <a:cubicBezTo>
                  <a:pt x="27752" y="22190"/>
                  <a:pt x="26749" y="23831"/>
                  <a:pt x="27539" y="25168"/>
                </a:cubicBezTo>
                <a:lnTo>
                  <a:pt x="27539" y="25168"/>
                </a:lnTo>
                <a:cubicBezTo>
                  <a:pt x="28633" y="26749"/>
                  <a:pt x="26688" y="28694"/>
                  <a:pt x="25016" y="27630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" name="Google Shape;51;p7"/>
          <p:cNvCxnSpPr/>
          <p:nvPr/>
        </p:nvCxnSpPr>
        <p:spPr>
          <a:xfrm rot="10800000">
            <a:off x="3797410" y="369461"/>
            <a:ext cx="504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135975" y="924275"/>
            <a:ext cx="4294800" cy="9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4135975" y="1972200"/>
            <a:ext cx="4294800" cy="24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>
            <a:spLocks noGrp="1"/>
          </p:cNvSpPr>
          <p:nvPr>
            <p:ph type="pic" idx="2"/>
          </p:nvPr>
        </p:nvSpPr>
        <p:spPr>
          <a:xfrm>
            <a:off x="713225" y="539500"/>
            <a:ext cx="2974200" cy="4064400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/>
          <p:nvPr/>
        </p:nvSpPr>
        <p:spPr>
          <a:xfrm>
            <a:off x="391475" y="220200"/>
            <a:ext cx="8361000" cy="470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-415822" y="-525825"/>
            <a:ext cx="1234878" cy="1233735"/>
          </a:xfrm>
          <a:custGeom>
            <a:avLst/>
            <a:gdLst/>
            <a:ahLst/>
            <a:cxnLst/>
            <a:rect l="l" t="t" r="r" b="b"/>
            <a:pathLst>
              <a:path w="32403" h="32373" fill="none" extrusionOk="0">
                <a:moveTo>
                  <a:pt x="25016" y="27630"/>
                </a:moveTo>
                <a:lnTo>
                  <a:pt x="25016" y="27630"/>
                </a:lnTo>
                <a:cubicBezTo>
                  <a:pt x="23739" y="26840"/>
                  <a:pt x="22068" y="27813"/>
                  <a:pt x="22189" y="29333"/>
                </a:cubicBezTo>
                <a:lnTo>
                  <a:pt x="22189" y="29333"/>
                </a:lnTo>
                <a:cubicBezTo>
                  <a:pt x="22341" y="31308"/>
                  <a:pt x="19697" y="32129"/>
                  <a:pt x="18724" y="30396"/>
                </a:cubicBezTo>
                <a:lnTo>
                  <a:pt x="18724" y="30396"/>
                </a:lnTo>
                <a:cubicBezTo>
                  <a:pt x="17964" y="29089"/>
                  <a:pt x="16019" y="29181"/>
                  <a:pt x="15411" y="30609"/>
                </a:cubicBezTo>
                <a:lnTo>
                  <a:pt x="15411" y="30609"/>
                </a:lnTo>
                <a:cubicBezTo>
                  <a:pt x="14621" y="32372"/>
                  <a:pt x="11915" y="31886"/>
                  <a:pt x="11855" y="29910"/>
                </a:cubicBezTo>
                <a:lnTo>
                  <a:pt x="11855" y="29910"/>
                </a:lnTo>
                <a:cubicBezTo>
                  <a:pt x="11763" y="28390"/>
                  <a:pt x="10031" y="27600"/>
                  <a:pt x="8845" y="28542"/>
                </a:cubicBezTo>
                <a:lnTo>
                  <a:pt x="8845" y="28542"/>
                </a:lnTo>
                <a:cubicBezTo>
                  <a:pt x="7295" y="29758"/>
                  <a:pt x="5168" y="28086"/>
                  <a:pt x="5988" y="26293"/>
                </a:cubicBezTo>
                <a:lnTo>
                  <a:pt x="5988" y="26293"/>
                </a:lnTo>
                <a:cubicBezTo>
                  <a:pt x="6627" y="24925"/>
                  <a:pt x="5472" y="23375"/>
                  <a:pt x="3952" y="23679"/>
                </a:cubicBezTo>
                <a:lnTo>
                  <a:pt x="3952" y="23679"/>
                </a:lnTo>
                <a:cubicBezTo>
                  <a:pt x="2006" y="24074"/>
                  <a:pt x="912" y="21551"/>
                  <a:pt x="2462" y="20366"/>
                </a:cubicBezTo>
                <a:lnTo>
                  <a:pt x="2462" y="20366"/>
                </a:lnTo>
                <a:cubicBezTo>
                  <a:pt x="3678" y="19454"/>
                  <a:pt x="3344" y="17569"/>
                  <a:pt x="1885" y="17114"/>
                </a:cubicBezTo>
                <a:lnTo>
                  <a:pt x="1885" y="17114"/>
                </a:lnTo>
                <a:cubicBezTo>
                  <a:pt x="0" y="16536"/>
                  <a:pt x="183" y="13800"/>
                  <a:pt x="2128" y="13496"/>
                </a:cubicBezTo>
                <a:lnTo>
                  <a:pt x="2128" y="13496"/>
                </a:lnTo>
                <a:cubicBezTo>
                  <a:pt x="3648" y="13223"/>
                  <a:pt x="4195" y="11399"/>
                  <a:pt x="3101" y="10335"/>
                </a:cubicBezTo>
                <a:lnTo>
                  <a:pt x="3101" y="10335"/>
                </a:lnTo>
                <a:cubicBezTo>
                  <a:pt x="1702" y="8968"/>
                  <a:pt x="3131" y="6627"/>
                  <a:pt x="5016" y="7265"/>
                </a:cubicBezTo>
                <a:lnTo>
                  <a:pt x="5016" y="7265"/>
                </a:lnTo>
                <a:cubicBezTo>
                  <a:pt x="6444" y="7752"/>
                  <a:pt x="7812" y="6384"/>
                  <a:pt x="7356" y="4955"/>
                </a:cubicBezTo>
                <a:lnTo>
                  <a:pt x="7356" y="4955"/>
                </a:lnTo>
                <a:cubicBezTo>
                  <a:pt x="6748" y="3101"/>
                  <a:pt x="9119" y="1673"/>
                  <a:pt x="10487" y="3101"/>
                </a:cubicBezTo>
                <a:lnTo>
                  <a:pt x="10487" y="3101"/>
                </a:lnTo>
                <a:cubicBezTo>
                  <a:pt x="11551" y="4195"/>
                  <a:pt x="13405" y="3618"/>
                  <a:pt x="13678" y="2098"/>
                </a:cubicBezTo>
                <a:lnTo>
                  <a:pt x="13678" y="2098"/>
                </a:lnTo>
                <a:cubicBezTo>
                  <a:pt x="14013" y="153"/>
                  <a:pt x="16748" y="1"/>
                  <a:pt x="17265" y="1916"/>
                </a:cubicBezTo>
                <a:lnTo>
                  <a:pt x="17265" y="1916"/>
                </a:lnTo>
                <a:cubicBezTo>
                  <a:pt x="17691" y="3344"/>
                  <a:pt x="19606" y="3739"/>
                  <a:pt x="20548" y="2524"/>
                </a:cubicBezTo>
                <a:lnTo>
                  <a:pt x="20548" y="2524"/>
                </a:lnTo>
                <a:cubicBezTo>
                  <a:pt x="21764" y="973"/>
                  <a:pt x="24226" y="2098"/>
                  <a:pt x="23861" y="4043"/>
                </a:cubicBezTo>
                <a:lnTo>
                  <a:pt x="23861" y="4043"/>
                </a:lnTo>
                <a:cubicBezTo>
                  <a:pt x="23557" y="5533"/>
                  <a:pt x="25077" y="6749"/>
                  <a:pt x="26445" y="6080"/>
                </a:cubicBezTo>
                <a:lnTo>
                  <a:pt x="26445" y="6080"/>
                </a:lnTo>
                <a:cubicBezTo>
                  <a:pt x="28208" y="5259"/>
                  <a:pt x="29879" y="7417"/>
                  <a:pt x="28633" y="8937"/>
                </a:cubicBezTo>
                <a:lnTo>
                  <a:pt x="28633" y="8937"/>
                </a:lnTo>
                <a:cubicBezTo>
                  <a:pt x="27691" y="10123"/>
                  <a:pt x="28451" y="11916"/>
                  <a:pt x="29970" y="11977"/>
                </a:cubicBezTo>
                <a:lnTo>
                  <a:pt x="29970" y="11977"/>
                </a:lnTo>
                <a:cubicBezTo>
                  <a:pt x="31946" y="12098"/>
                  <a:pt x="32402" y="14803"/>
                  <a:pt x="30609" y="15563"/>
                </a:cubicBezTo>
                <a:lnTo>
                  <a:pt x="30609" y="15563"/>
                </a:lnTo>
                <a:cubicBezTo>
                  <a:pt x="29211" y="16171"/>
                  <a:pt x="29089" y="18086"/>
                  <a:pt x="30396" y="18846"/>
                </a:cubicBezTo>
                <a:lnTo>
                  <a:pt x="30396" y="18846"/>
                </a:lnTo>
                <a:cubicBezTo>
                  <a:pt x="32098" y="19849"/>
                  <a:pt x="31247" y="22463"/>
                  <a:pt x="29271" y="22311"/>
                </a:cubicBezTo>
                <a:lnTo>
                  <a:pt x="29271" y="22311"/>
                </a:lnTo>
                <a:cubicBezTo>
                  <a:pt x="27752" y="22190"/>
                  <a:pt x="26749" y="23831"/>
                  <a:pt x="27539" y="25168"/>
                </a:cubicBezTo>
                <a:lnTo>
                  <a:pt x="27539" y="25168"/>
                </a:lnTo>
                <a:cubicBezTo>
                  <a:pt x="28633" y="26749"/>
                  <a:pt x="26688" y="28694"/>
                  <a:pt x="25016" y="27630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73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36750"/>
            <a:ext cx="1841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442725"/>
            <a:ext cx="1841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4" hasCustomPrompt="1"/>
          </p:nvPr>
        </p:nvSpPr>
        <p:spPr>
          <a:xfrm>
            <a:off x="3044650" y="1336750"/>
            <a:ext cx="1841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5" hasCustomPrompt="1"/>
          </p:nvPr>
        </p:nvSpPr>
        <p:spPr>
          <a:xfrm>
            <a:off x="3044650" y="2442725"/>
            <a:ext cx="1841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"/>
          </p:nvPr>
        </p:nvSpPr>
        <p:spPr>
          <a:xfrm>
            <a:off x="720000" y="1864450"/>
            <a:ext cx="1841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2000" b="1">
                <a:latin typeface="Syne"/>
                <a:ea typeface="Syne"/>
                <a:cs typeface="Syne"/>
                <a:sym typeface="Sy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2000" b="1">
                <a:latin typeface="Syne"/>
                <a:ea typeface="Syne"/>
                <a:cs typeface="Syne"/>
                <a:sym typeface="Sy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2000" b="1">
                <a:latin typeface="Syne"/>
                <a:ea typeface="Syne"/>
                <a:cs typeface="Syne"/>
                <a:sym typeface="Sy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2000" b="1">
                <a:latin typeface="Syne"/>
                <a:ea typeface="Syne"/>
                <a:cs typeface="Syne"/>
                <a:sym typeface="Sy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2000" b="1">
                <a:latin typeface="Syne"/>
                <a:ea typeface="Syne"/>
                <a:cs typeface="Syne"/>
                <a:sym typeface="Sy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2000" b="1">
                <a:latin typeface="Syne"/>
                <a:ea typeface="Syne"/>
                <a:cs typeface="Syne"/>
                <a:sym typeface="Sy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2000" b="1">
                <a:latin typeface="Syne"/>
                <a:ea typeface="Syne"/>
                <a:cs typeface="Syne"/>
                <a:sym typeface="Sy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2000" b="1"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6"/>
          </p:nvPr>
        </p:nvSpPr>
        <p:spPr>
          <a:xfrm>
            <a:off x="3041113" y="1864450"/>
            <a:ext cx="1841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2000" b="1">
                <a:latin typeface="Syne"/>
                <a:ea typeface="Syne"/>
                <a:cs typeface="Syne"/>
                <a:sym typeface="Sy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2000" b="1">
                <a:latin typeface="Syne"/>
                <a:ea typeface="Syne"/>
                <a:cs typeface="Syne"/>
                <a:sym typeface="Sy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2000" b="1">
                <a:latin typeface="Syne"/>
                <a:ea typeface="Syne"/>
                <a:cs typeface="Syne"/>
                <a:sym typeface="Sy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2000" b="1">
                <a:latin typeface="Syne"/>
                <a:ea typeface="Syne"/>
                <a:cs typeface="Syne"/>
                <a:sym typeface="Sy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2000" b="1">
                <a:latin typeface="Syne"/>
                <a:ea typeface="Syne"/>
                <a:cs typeface="Syne"/>
                <a:sym typeface="Sy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2000" b="1">
                <a:latin typeface="Syne"/>
                <a:ea typeface="Syne"/>
                <a:cs typeface="Syne"/>
                <a:sym typeface="Sy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2000" b="1">
                <a:latin typeface="Syne"/>
                <a:ea typeface="Syne"/>
                <a:cs typeface="Syne"/>
                <a:sym typeface="Sy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2000" b="1"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7"/>
          </p:nvPr>
        </p:nvSpPr>
        <p:spPr>
          <a:xfrm>
            <a:off x="720000" y="2970425"/>
            <a:ext cx="1841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2000" b="1">
                <a:latin typeface="Syne"/>
                <a:ea typeface="Syne"/>
                <a:cs typeface="Syne"/>
                <a:sym typeface="Sy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2000" b="1">
                <a:latin typeface="Syne"/>
                <a:ea typeface="Syne"/>
                <a:cs typeface="Syne"/>
                <a:sym typeface="Sy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2000" b="1">
                <a:latin typeface="Syne"/>
                <a:ea typeface="Syne"/>
                <a:cs typeface="Syne"/>
                <a:sym typeface="Sy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2000" b="1">
                <a:latin typeface="Syne"/>
                <a:ea typeface="Syne"/>
                <a:cs typeface="Syne"/>
                <a:sym typeface="Sy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2000" b="1">
                <a:latin typeface="Syne"/>
                <a:ea typeface="Syne"/>
                <a:cs typeface="Syne"/>
                <a:sym typeface="Sy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2000" b="1">
                <a:latin typeface="Syne"/>
                <a:ea typeface="Syne"/>
                <a:cs typeface="Syne"/>
                <a:sym typeface="Sy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2000" b="1">
                <a:latin typeface="Syne"/>
                <a:ea typeface="Syne"/>
                <a:cs typeface="Syne"/>
                <a:sym typeface="Sy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2000" b="1"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8"/>
          </p:nvPr>
        </p:nvSpPr>
        <p:spPr>
          <a:xfrm>
            <a:off x="3041113" y="2970425"/>
            <a:ext cx="1841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2000" b="1">
                <a:latin typeface="Syne"/>
                <a:ea typeface="Syne"/>
                <a:cs typeface="Syne"/>
                <a:sym typeface="Sy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2000" b="1">
                <a:latin typeface="Syne"/>
                <a:ea typeface="Syne"/>
                <a:cs typeface="Syne"/>
                <a:sym typeface="Sy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2000" b="1">
                <a:latin typeface="Syne"/>
                <a:ea typeface="Syne"/>
                <a:cs typeface="Syne"/>
                <a:sym typeface="Sy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2000" b="1">
                <a:latin typeface="Syne"/>
                <a:ea typeface="Syne"/>
                <a:cs typeface="Syne"/>
                <a:sym typeface="Sy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2000" b="1">
                <a:latin typeface="Syne"/>
                <a:ea typeface="Syne"/>
                <a:cs typeface="Syne"/>
                <a:sym typeface="Sy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2000" b="1">
                <a:latin typeface="Syne"/>
                <a:ea typeface="Syne"/>
                <a:cs typeface="Syne"/>
                <a:sym typeface="Sy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2000" b="1">
                <a:latin typeface="Syne"/>
                <a:ea typeface="Syne"/>
                <a:cs typeface="Syne"/>
                <a:sym typeface="Sy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2000" b="1"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3548700"/>
            <a:ext cx="1841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3" hasCustomPrompt="1"/>
          </p:nvPr>
        </p:nvSpPr>
        <p:spPr>
          <a:xfrm>
            <a:off x="3044650" y="3548700"/>
            <a:ext cx="1841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4"/>
          </p:nvPr>
        </p:nvSpPr>
        <p:spPr>
          <a:xfrm>
            <a:off x="720000" y="4076400"/>
            <a:ext cx="1841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2000" b="1">
                <a:latin typeface="Syne"/>
                <a:ea typeface="Syne"/>
                <a:cs typeface="Syne"/>
                <a:sym typeface="Sy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2000" b="1">
                <a:latin typeface="Syne"/>
                <a:ea typeface="Syne"/>
                <a:cs typeface="Syne"/>
                <a:sym typeface="Sy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2000" b="1">
                <a:latin typeface="Syne"/>
                <a:ea typeface="Syne"/>
                <a:cs typeface="Syne"/>
                <a:sym typeface="Sy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2000" b="1">
                <a:latin typeface="Syne"/>
                <a:ea typeface="Syne"/>
                <a:cs typeface="Syne"/>
                <a:sym typeface="Sy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2000" b="1">
                <a:latin typeface="Syne"/>
                <a:ea typeface="Syne"/>
                <a:cs typeface="Syne"/>
                <a:sym typeface="Sy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2000" b="1">
                <a:latin typeface="Syne"/>
                <a:ea typeface="Syne"/>
                <a:cs typeface="Syne"/>
                <a:sym typeface="Sy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2000" b="1">
                <a:latin typeface="Syne"/>
                <a:ea typeface="Syne"/>
                <a:cs typeface="Syne"/>
                <a:sym typeface="Sy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2000" b="1"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5"/>
          </p:nvPr>
        </p:nvSpPr>
        <p:spPr>
          <a:xfrm>
            <a:off x="3041113" y="4076400"/>
            <a:ext cx="1841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2000" b="1">
                <a:latin typeface="Syne"/>
                <a:ea typeface="Syne"/>
                <a:cs typeface="Syne"/>
                <a:sym typeface="Sy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2000" b="1">
                <a:latin typeface="Syne"/>
                <a:ea typeface="Syne"/>
                <a:cs typeface="Syne"/>
                <a:sym typeface="Sy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2000" b="1">
                <a:latin typeface="Syne"/>
                <a:ea typeface="Syne"/>
                <a:cs typeface="Syne"/>
                <a:sym typeface="Sy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2000" b="1">
                <a:latin typeface="Syne"/>
                <a:ea typeface="Syne"/>
                <a:cs typeface="Syne"/>
                <a:sym typeface="Sy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2000" b="1">
                <a:latin typeface="Syne"/>
                <a:ea typeface="Syne"/>
                <a:cs typeface="Syne"/>
                <a:sym typeface="Sy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2000" b="1">
                <a:latin typeface="Syne"/>
                <a:ea typeface="Syne"/>
                <a:cs typeface="Syne"/>
                <a:sym typeface="Sy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2000" b="1">
                <a:latin typeface="Syne"/>
                <a:ea typeface="Syne"/>
                <a:cs typeface="Syne"/>
                <a:sym typeface="Sy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"/>
              <a:buNone/>
              <a:defRPr sz="2000" b="1"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>
            <a:spLocks noGrp="1"/>
          </p:cNvSpPr>
          <p:nvPr>
            <p:ph type="pic" idx="16"/>
          </p:nvPr>
        </p:nvSpPr>
        <p:spPr>
          <a:xfrm>
            <a:off x="5458975" y="539500"/>
            <a:ext cx="2971800" cy="4064400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89" name="Google Shape;89;p13"/>
          <p:cNvCxnSpPr/>
          <p:nvPr/>
        </p:nvCxnSpPr>
        <p:spPr>
          <a:xfrm rot="10800000">
            <a:off x="3797410" y="4823600"/>
            <a:ext cx="504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391475" y="220200"/>
            <a:ext cx="8361000" cy="470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/>
          <p:nvPr/>
        </p:nvSpPr>
        <p:spPr>
          <a:xfrm flipH="1">
            <a:off x="8170322" y="269675"/>
            <a:ext cx="520904" cy="539637"/>
          </a:xfrm>
          <a:custGeom>
            <a:avLst/>
            <a:gdLst/>
            <a:ahLst/>
            <a:cxnLst/>
            <a:rect l="l" t="t" r="r" b="b"/>
            <a:pathLst>
              <a:path w="14348" h="14865" extrusionOk="0">
                <a:moveTo>
                  <a:pt x="6262" y="1"/>
                </a:moveTo>
                <a:lnTo>
                  <a:pt x="6262" y="5989"/>
                </a:lnTo>
                <a:lnTo>
                  <a:pt x="913" y="2767"/>
                </a:lnTo>
                <a:lnTo>
                  <a:pt x="1" y="4347"/>
                </a:lnTo>
                <a:lnTo>
                  <a:pt x="5715" y="7448"/>
                </a:lnTo>
                <a:lnTo>
                  <a:pt x="1" y="10548"/>
                </a:lnTo>
                <a:lnTo>
                  <a:pt x="913" y="12098"/>
                </a:lnTo>
                <a:lnTo>
                  <a:pt x="6262" y="8876"/>
                </a:lnTo>
                <a:lnTo>
                  <a:pt x="6262" y="14864"/>
                </a:lnTo>
                <a:lnTo>
                  <a:pt x="8086" y="14864"/>
                </a:lnTo>
                <a:lnTo>
                  <a:pt x="8086" y="8876"/>
                </a:lnTo>
                <a:lnTo>
                  <a:pt x="13436" y="12098"/>
                </a:lnTo>
                <a:lnTo>
                  <a:pt x="14348" y="10548"/>
                </a:lnTo>
                <a:lnTo>
                  <a:pt x="8633" y="7448"/>
                </a:lnTo>
                <a:lnTo>
                  <a:pt x="14348" y="4347"/>
                </a:lnTo>
                <a:lnTo>
                  <a:pt x="13436" y="2767"/>
                </a:lnTo>
                <a:lnTo>
                  <a:pt x="8086" y="5989"/>
                </a:lnTo>
                <a:lnTo>
                  <a:pt x="808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2" name="Google Shape;112;p17"/>
          <p:cNvCxnSpPr/>
          <p:nvPr/>
        </p:nvCxnSpPr>
        <p:spPr>
          <a:xfrm>
            <a:off x="292561" y="368825"/>
            <a:ext cx="336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7"/>
          <p:cNvSpPr/>
          <p:nvPr/>
        </p:nvSpPr>
        <p:spPr>
          <a:xfrm>
            <a:off x="5210992" y="4520600"/>
            <a:ext cx="1234878" cy="1233735"/>
          </a:xfrm>
          <a:custGeom>
            <a:avLst/>
            <a:gdLst/>
            <a:ahLst/>
            <a:cxnLst/>
            <a:rect l="l" t="t" r="r" b="b"/>
            <a:pathLst>
              <a:path w="32403" h="32373" fill="none" extrusionOk="0">
                <a:moveTo>
                  <a:pt x="25016" y="27630"/>
                </a:moveTo>
                <a:lnTo>
                  <a:pt x="25016" y="27630"/>
                </a:lnTo>
                <a:cubicBezTo>
                  <a:pt x="23739" y="26840"/>
                  <a:pt x="22068" y="27813"/>
                  <a:pt x="22189" y="29333"/>
                </a:cubicBezTo>
                <a:lnTo>
                  <a:pt x="22189" y="29333"/>
                </a:lnTo>
                <a:cubicBezTo>
                  <a:pt x="22341" y="31308"/>
                  <a:pt x="19697" y="32129"/>
                  <a:pt x="18724" y="30396"/>
                </a:cubicBezTo>
                <a:lnTo>
                  <a:pt x="18724" y="30396"/>
                </a:lnTo>
                <a:cubicBezTo>
                  <a:pt x="17964" y="29089"/>
                  <a:pt x="16019" y="29181"/>
                  <a:pt x="15411" y="30609"/>
                </a:cubicBezTo>
                <a:lnTo>
                  <a:pt x="15411" y="30609"/>
                </a:lnTo>
                <a:cubicBezTo>
                  <a:pt x="14621" y="32372"/>
                  <a:pt x="11915" y="31886"/>
                  <a:pt x="11855" y="29910"/>
                </a:cubicBezTo>
                <a:lnTo>
                  <a:pt x="11855" y="29910"/>
                </a:lnTo>
                <a:cubicBezTo>
                  <a:pt x="11763" y="28390"/>
                  <a:pt x="10031" y="27600"/>
                  <a:pt x="8845" y="28542"/>
                </a:cubicBezTo>
                <a:lnTo>
                  <a:pt x="8845" y="28542"/>
                </a:lnTo>
                <a:cubicBezTo>
                  <a:pt x="7295" y="29758"/>
                  <a:pt x="5168" y="28086"/>
                  <a:pt x="5988" y="26293"/>
                </a:cubicBezTo>
                <a:lnTo>
                  <a:pt x="5988" y="26293"/>
                </a:lnTo>
                <a:cubicBezTo>
                  <a:pt x="6627" y="24925"/>
                  <a:pt x="5472" y="23375"/>
                  <a:pt x="3952" y="23679"/>
                </a:cubicBezTo>
                <a:lnTo>
                  <a:pt x="3952" y="23679"/>
                </a:lnTo>
                <a:cubicBezTo>
                  <a:pt x="2006" y="24074"/>
                  <a:pt x="912" y="21551"/>
                  <a:pt x="2462" y="20366"/>
                </a:cubicBezTo>
                <a:lnTo>
                  <a:pt x="2462" y="20366"/>
                </a:lnTo>
                <a:cubicBezTo>
                  <a:pt x="3678" y="19454"/>
                  <a:pt x="3344" y="17569"/>
                  <a:pt x="1885" y="17114"/>
                </a:cubicBezTo>
                <a:lnTo>
                  <a:pt x="1885" y="17114"/>
                </a:lnTo>
                <a:cubicBezTo>
                  <a:pt x="0" y="16536"/>
                  <a:pt x="183" y="13800"/>
                  <a:pt x="2128" y="13496"/>
                </a:cubicBezTo>
                <a:lnTo>
                  <a:pt x="2128" y="13496"/>
                </a:lnTo>
                <a:cubicBezTo>
                  <a:pt x="3648" y="13223"/>
                  <a:pt x="4195" y="11399"/>
                  <a:pt x="3101" y="10335"/>
                </a:cubicBezTo>
                <a:lnTo>
                  <a:pt x="3101" y="10335"/>
                </a:lnTo>
                <a:cubicBezTo>
                  <a:pt x="1702" y="8968"/>
                  <a:pt x="3131" y="6627"/>
                  <a:pt x="5016" y="7265"/>
                </a:cubicBezTo>
                <a:lnTo>
                  <a:pt x="5016" y="7265"/>
                </a:lnTo>
                <a:cubicBezTo>
                  <a:pt x="6444" y="7752"/>
                  <a:pt x="7812" y="6384"/>
                  <a:pt x="7356" y="4955"/>
                </a:cubicBezTo>
                <a:lnTo>
                  <a:pt x="7356" y="4955"/>
                </a:lnTo>
                <a:cubicBezTo>
                  <a:pt x="6748" y="3101"/>
                  <a:pt x="9119" y="1673"/>
                  <a:pt x="10487" y="3101"/>
                </a:cubicBezTo>
                <a:lnTo>
                  <a:pt x="10487" y="3101"/>
                </a:lnTo>
                <a:cubicBezTo>
                  <a:pt x="11551" y="4195"/>
                  <a:pt x="13405" y="3618"/>
                  <a:pt x="13678" y="2098"/>
                </a:cubicBezTo>
                <a:lnTo>
                  <a:pt x="13678" y="2098"/>
                </a:lnTo>
                <a:cubicBezTo>
                  <a:pt x="14013" y="153"/>
                  <a:pt x="16748" y="1"/>
                  <a:pt x="17265" y="1916"/>
                </a:cubicBezTo>
                <a:lnTo>
                  <a:pt x="17265" y="1916"/>
                </a:lnTo>
                <a:cubicBezTo>
                  <a:pt x="17691" y="3344"/>
                  <a:pt x="19606" y="3739"/>
                  <a:pt x="20548" y="2524"/>
                </a:cubicBezTo>
                <a:lnTo>
                  <a:pt x="20548" y="2524"/>
                </a:lnTo>
                <a:cubicBezTo>
                  <a:pt x="21764" y="973"/>
                  <a:pt x="24226" y="2098"/>
                  <a:pt x="23861" y="4043"/>
                </a:cubicBezTo>
                <a:lnTo>
                  <a:pt x="23861" y="4043"/>
                </a:lnTo>
                <a:cubicBezTo>
                  <a:pt x="23557" y="5533"/>
                  <a:pt x="25077" y="6749"/>
                  <a:pt x="26445" y="6080"/>
                </a:cubicBezTo>
                <a:lnTo>
                  <a:pt x="26445" y="6080"/>
                </a:lnTo>
                <a:cubicBezTo>
                  <a:pt x="28208" y="5259"/>
                  <a:pt x="29879" y="7417"/>
                  <a:pt x="28633" y="8937"/>
                </a:cubicBezTo>
                <a:lnTo>
                  <a:pt x="28633" y="8937"/>
                </a:lnTo>
                <a:cubicBezTo>
                  <a:pt x="27691" y="10123"/>
                  <a:pt x="28451" y="11916"/>
                  <a:pt x="29970" y="11977"/>
                </a:cubicBezTo>
                <a:lnTo>
                  <a:pt x="29970" y="11977"/>
                </a:lnTo>
                <a:cubicBezTo>
                  <a:pt x="31946" y="12098"/>
                  <a:pt x="32402" y="14803"/>
                  <a:pt x="30609" y="15563"/>
                </a:cubicBezTo>
                <a:lnTo>
                  <a:pt x="30609" y="15563"/>
                </a:lnTo>
                <a:cubicBezTo>
                  <a:pt x="29211" y="16171"/>
                  <a:pt x="29089" y="18086"/>
                  <a:pt x="30396" y="18846"/>
                </a:cubicBezTo>
                <a:lnTo>
                  <a:pt x="30396" y="18846"/>
                </a:lnTo>
                <a:cubicBezTo>
                  <a:pt x="32098" y="19849"/>
                  <a:pt x="31247" y="22463"/>
                  <a:pt x="29271" y="22311"/>
                </a:cubicBezTo>
                <a:lnTo>
                  <a:pt x="29271" y="22311"/>
                </a:lnTo>
                <a:cubicBezTo>
                  <a:pt x="27752" y="22190"/>
                  <a:pt x="26749" y="23831"/>
                  <a:pt x="27539" y="25168"/>
                </a:cubicBezTo>
                <a:lnTo>
                  <a:pt x="27539" y="25168"/>
                </a:lnTo>
                <a:cubicBezTo>
                  <a:pt x="28633" y="26749"/>
                  <a:pt x="26688" y="28694"/>
                  <a:pt x="25016" y="27630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1"/>
          </p:nvPr>
        </p:nvSpPr>
        <p:spPr>
          <a:xfrm>
            <a:off x="713225" y="2473625"/>
            <a:ext cx="2399700" cy="18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2"/>
          </p:nvPr>
        </p:nvSpPr>
        <p:spPr>
          <a:xfrm>
            <a:off x="3372150" y="2473625"/>
            <a:ext cx="2399700" cy="18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3"/>
          </p:nvPr>
        </p:nvSpPr>
        <p:spPr>
          <a:xfrm>
            <a:off x="6031075" y="2473625"/>
            <a:ext cx="2399700" cy="18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4"/>
          </p:nvPr>
        </p:nvSpPr>
        <p:spPr>
          <a:xfrm>
            <a:off x="713225" y="1626000"/>
            <a:ext cx="23997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5"/>
          </p:nvPr>
        </p:nvSpPr>
        <p:spPr>
          <a:xfrm>
            <a:off x="3372154" y="1626000"/>
            <a:ext cx="23997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ubTitle" idx="6"/>
          </p:nvPr>
        </p:nvSpPr>
        <p:spPr>
          <a:xfrm>
            <a:off x="6031075" y="1626000"/>
            <a:ext cx="23997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yne ExtraBold"/>
              <a:buNone/>
              <a:defRPr sz="2500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yne ExtraBold"/>
              <a:buNone/>
              <a:defRPr sz="2500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yne ExtraBold"/>
              <a:buNone/>
              <a:defRPr sz="2500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yne ExtraBold"/>
              <a:buNone/>
              <a:defRPr sz="2500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yne ExtraBold"/>
              <a:buNone/>
              <a:defRPr sz="2500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yne ExtraBold"/>
              <a:buNone/>
              <a:defRPr sz="2500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yne ExtraBold"/>
              <a:buNone/>
              <a:defRPr sz="2500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yne ExtraBold"/>
              <a:buNone/>
              <a:defRPr sz="2500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yne ExtraBold"/>
              <a:buNone/>
              <a:defRPr sz="2500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Char char="●"/>
              <a:defRPr sz="1200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Char char="○"/>
              <a:defRPr sz="1200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Char char="■"/>
              <a:defRPr sz="1200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Char char="●"/>
              <a:defRPr sz="1200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Char char="○"/>
              <a:defRPr sz="1200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Char char="■"/>
              <a:defRPr sz="1200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Char char="●"/>
              <a:defRPr sz="1200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Char char="○"/>
              <a:defRPr sz="1200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Char char="■"/>
              <a:defRPr sz="1200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3" r:id="rId9"/>
    <p:sldLayoutId id="2147483664" r:id="rId10"/>
    <p:sldLayoutId id="2147483668" r:id="rId11"/>
    <p:sldLayoutId id="214748366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09" r="109"/>
          <a:stretch/>
        </p:blipFill>
        <p:spPr>
          <a:xfrm>
            <a:off x="1953775" y="751725"/>
            <a:ext cx="6477000" cy="3651299"/>
          </a:xfrm>
          <a:prstGeom prst="rect">
            <a:avLst/>
          </a:prstGeom>
        </p:spPr>
      </p:pic>
      <p:pic>
        <p:nvPicPr>
          <p:cNvPr id="194" name="Google Shape;194;p27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l="5034" r="55475"/>
          <a:stretch/>
        </p:blipFill>
        <p:spPr>
          <a:xfrm>
            <a:off x="7118178" y="1943476"/>
            <a:ext cx="1792200" cy="2962799"/>
          </a:xfrm>
          <a:prstGeom prst="rect">
            <a:avLst/>
          </a:prstGeom>
        </p:spPr>
      </p:pic>
      <p:sp>
        <p:nvSpPr>
          <p:cNvPr id="195" name="Google Shape;195;p27"/>
          <p:cNvSpPr txBox="1">
            <a:spLocks noGrp="1"/>
          </p:cNvSpPr>
          <p:nvPr>
            <p:ph type="ctrTitle"/>
          </p:nvPr>
        </p:nvSpPr>
        <p:spPr>
          <a:xfrm>
            <a:off x="713225" y="1232475"/>
            <a:ext cx="4367594" cy="14886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Interior Design Search Engine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Multi-Modal AI 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</a:p>
        </p:txBody>
      </p:sp>
      <p:sp>
        <p:nvSpPr>
          <p:cNvPr id="6" name="Google Shape;196;p27">
            <a:extLst>
              <a:ext uri="{FF2B5EF4-FFF2-40B4-BE49-F238E27FC236}">
                <a16:creationId xmlns:a16="http://schemas.microsoft.com/office/drawing/2014/main" id="{86EDDBC2-CF04-441B-A675-C4FD54A65F0D}"/>
              </a:ext>
            </a:extLst>
          </p:cNvPr>
          <p:cNvSpPr txBox="1">
            <a:spLocks/>
          </p:cNvSpPr>
          <p:nvPr/>
        </p:nvSpPr>
        <p:spPr>
          <a:xfrm>
            <a:off x="713225" y="2721077"/>
            <a:ext cx="4515078" cy="377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6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adex Pro"/>
              <a:buNone/>
              <a:defRPr sz="18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adex Pro"/>
              <a:buNone/>
              <a:defRPr sz="18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adex Pro"/>
              <a:buNone/>
              <a:defRPr sz="18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adex Pro"/>
              <a:buNone/>
              <a:defRPr sz="18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adex Pro"/>
              <a:buNone/>
              <a:defRPr sz="18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adex Pro"/>
              <a:buNone/>
              <a:defRPr sz="18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adex Pro"/>
              <a:buNone/>
              <a:defRPr sz="18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adex Pro"/>
              <a:buNone/>
              <a:defRPr sz="18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9pPr>
          </a:lstStyle>
          <a:p>
            <a:pPr marL="0" indent="0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Soha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Ahmed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Ehssan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 NLP</a:t>
            </a:r>
            <a:b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Google Shape;272;p34">
            <a:extLst>
              <a:ext uri="{FF2B5EF4-FFF2-40B4-BE49-F238E27FC236}">
                <a16:creationId xmlns:a16="http://schemas.microsoft.com/office/drawing/2014/main" id="{3A68C27F-0BFA-46AF-8559-5CF52F7B2263}"/>
              </a:ext>
            </a:extLst>
          </p:cNvPr>
          <p:cNvSpPr txBox="1">
            <a:spLocks/>
          </p:cNvSpPr>
          <p:nvPr/>
        </p:nvSpPr>
        <p:spPr>
          <a:xfrm>
            <a:off x="850250" y="1017725"/>
            <a:ext cx="33144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Textual Search: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268;p34">
            <a:extLst>
              <a:ext uri="{FF2B5EF4-FFF2-40B4-BE49-F238E27FC236}">
                <a16:creationId xmlns:a16="http://schemas.microsoft.com/office/drawing/2014/main" id="{DB236E80-B4F8-240F-00DC-2E7479807D64}"/>
              </a:ext>
            </a:extLst>
          </p:cNvPr>
          <p:cNvSpPr txBox="1">
            <a:spLocks/>
          </p:cNvSpPr>
          <p:nvPr/>
        </p:nvSpPr>
        <p:spPr>
          <a:xfrm>
            <a:off x="960895" y="2364202"/>
            <a:ext cx="3154883" cy="1193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Understanding: Generates meaningful textual embeddings to interpret and process complex queries.</a:t>
            </a:r>
          </a:p>
          <a:p>
            <a:pPr marL="0" inden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Contextual Nuances: Captures the semantic content of textual descriptions, enabling effective text-based search.</a:t>
            </a:r>
          </a:p>
          <a:p>
            <a:pPr marL="0" inden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272;p34">
            <a:extLst>
              <a:ext uri="{FF2B5EF4-FFF2-40B4-BE49-F238E27FC236}">
                <a16:creationId xmlns:a16="http://schemas.microsoft.com/office/drawing/2014/main" id="{701E63E9-A401-5FFB-CF1B-30F51A15F5A9}"/>
              </a:ext>
            </a:extLst>
          </p:cNvPr>
          <p:cNvSpPr txBox="1">
            <a:spLocks/>
          </p:cNvSpPr>
          <p:nvPr/>
        </p:nvSpPr>
        <p:spPr>
          <a:xfrm>
            <a:off x="960894" y="2044788"/>
            <a:ext cx="4115921" cy="396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Textual Embeddings with SBERT and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RoBERTa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268;p34">
            <a:extLst>
              <a:ext uri="{FF2B5EF4-FFF2-40B4-BE49-F238E27FC236}">
                <a16:creationId xmlns:a16="http://schemas.microsoft.com/office/drawing/2014/main" id="{2F9FE4D8-1AE3-A2AB-2D91-F1C011D1B0CB}"/>
              </a:ext>
            </a:extLst>
          </p:cNvPr>
          <p:cNvSpPr txBox="1">
            <a:spLocks/>
          </p:cNvSpPr>
          <p:nvPr/>
        </p:nvSpPr>
        <p:spPr>
          <a:xfrm>
            <a:off x="4172085" y="2166626"/>
            <a:ext cx="4018454" cy="1391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9pPr>
          </a:lstStyle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Ensembling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refers to the technique of combining multiple models or representations to improve performance. In this case, embeddings from SBERT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combined to create more robust text representations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272;p34">
            <a:extLst>
              <a:ext uri="{FF2B5EF4-FFF2-40B4-BE49-F238E27FC236}">
                <a16:creationId xmlns:a16="http://schemas.microsoft.com/office/drawing/2014/main" id="{1928E180-2CA8-A4F5-917A-4A14F96B7DF8}"/>
              </a:ext>
            </a:extLst>
          </p:cNvPr>
          <p:cNvSpPr txBox="1">
            <a:spLocks/>
          </p:cNvSpPr>
          <p:nvPr/>
        </p:nvSpPr>
        <p:spPr>
          <a:xfrm>
            <a:off x="4928461" y="1768891"/>
            <a:ext cx="4115921" cy="396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Ensembling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 NLP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Google Shape;268;p34"/>
          <p:cNvSpPr txBox="1">
            <a:spLocks noGrp="1"/>
          </p:cNvSpPr>
          <p:nvPr>
            <p:ph type="subTitle" idx="1"/>
          </p:nvPr>
        </p:nvSpPr>
        <p:spPr>
          <a:xfrm>
            <a:off x="798557" y="2571750"/>
            <a:ext cx="3366093" cy="2126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2" name="Google Shape;272;p34"/>
          <p:cNvSpPr txBox="1">
            <a:spLocks noGrp="1"/>
          </p:cNvSpPr>
          <p:nvPr>
            <p:ph type="subTitle" idx="5"/>
          </p:nvPr>
        </p:nvSpPr>
        <p:spPr>
          <a:xfrm>
            <a:off x="720000" y="750921"/>
            <a:ext cx="3314400" cy="65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45392-EA19-464A-A2D3-35DCD24FBB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8"/>
          <a:stretch/>
        </p:blipFill>
        <p:spPr>
          <a:xfrm>
            <a:off x="1399393" y="1403721"/>
            <a:ext cx="6345214" cy="318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78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 Fusion</a:t>
            </a:r>
          </a:p>
        </p:txBody>
      </p:sp>
      <p:sp>
        <p:nvSpPr>
          <p:cNvPr id="6" name="Google Shape;268;p34">
            <a:extLst>
              <a:ext uri="{FF2B5EF4-FFF2-40B4-BE49-F238E27FC236}">
                <a16:creationId xmlns:a16="http://schemas.microsoft.com/office/drawing/2014/main" id="{E994C45C-9636-83B8-6FA0-5A9041EFFFD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9999" y="1729961"/>
            <a:ext cx="3154883" cy="11934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Multi-Modal Fusion: Combines visual and textual features into a unified representation for accurate search results.</a:t>
            </a:r>
          </a:p>
          <a:p>
            <a:pPr marL="0" lvl="0" inden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Contribution: Uses weighted averaging and normalization to ensure both modalities contribute effectively.</a:t>
            </a:r>
          </a:p>
        </p:txBody>
      </p:sp>
      <p:sp>
        <p:nvSpPr>
          <p:cNvPr id="7" name="Google Shape;272;p34">
            <a:extLst>
              <a:ext uri="{FF2B5EF4-FFF2-40B4-BE49-F238E27FC236}">
                <a16:creationId xmlns:a16="http://schemas.microsoft.com/office/drawing/2014/main" id="{0BEA4D29-57D6-69B7-BD4B-B5CF7E211D07}"/>
              </a:ext>
            </a:extLst>
          </p:cNvPr>
          <p:cNvSpPr txBox="1">
            <a:spLocks/>
          </p:cNvSpPr>
          <p:nvPr/>
        </p:nvSpPr>
        <p:spPr>
          <a:xfrm>
            <a:off x="719999" y="1205569"/>
            <a:ext cx="3314400" cy="396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 Fusion Techniques: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268;p34">
            <a:extLst>
              <a:ext uri="{FF2B5EF4-FFF2-40B4-BE49-F238E27FC236}">
                <a16:creationId xmlns:a16="http://schemas.microsoft.com/office/drawing/2014/main" id="{CDE43019-6C4B-B42D-3EF0-8A291F0985A5}"/>
              </a:ext>
            </a:extLst>
          </p:cNvPr>
          <p:cNvSpPr txBox="1">
            <a:spLocks/>
          </p:cNvSpPr>
          <p:nvPr/>
        </p:nvSpPr>
        <p:spPr>
          <a:xfrm>
            <a:off x="4742482" y="1017725"/>
            <a:ext cx="3154883" cy="1193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Similarity: Measures similarity between query embeddings and dataset embeddings, ensuring relevant search results.</a:t>
            </a:r>
          </a:p>
          <a:p>
            <a:pPr marL="0" inden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Ranking: Sorts and presents results based on similarity scores, highlighting the most relevant items.</a:t>
            </a:r>
          </a:p>
          <a:p>
            <a:pPr marL="0" indent="0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272;p34">
            <a:extLst>
              <a:ext uri="{FF2B5EF4-FFF2-40B4-BE49-F238E27FC236}">
                <a16:creationId xmlns:a16="http://schemas.microsoft.com/office/drawing/2014/main" id="{7C7A56AA-3134-3798-6733-0B169D8CEDBB}"/>
              </a:ext>
            </a:extLst>
          </p:cNvPr>
          <p:cNvSpPr txBox="1">
            <a:spLocks/>
          </p:cNvSpPr>
          <p:nvPr/>
        </p:nvSpPr>
        <p:spPr>
          <a:xfrm>
            <a:off x="4890245" y="620851"/>
            <a:ext cx="3704237" cy="396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Similarity Measurement: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268;p34">
            <a:extLst>
              <a:ext uri="{FF2B5EF4-FFF2-40B4-BE49-F238E27FC236}">
                <a16:creationId xmlns:a16="http://schemas.microsoft.com/office/drawing/2014/main" id="{7364AB5D-6698-A51A-09C9-0361AB3DE3F8}"/>
              </a:ext>
            </a:extLst>
          </p:cNvPr>
          <p:cNvSpPr txBox="1">
            <a:spLocks/>
          </p:cNvSpPr>
          <p:nvPr/>
        </p:nvSpPr>
        <p:spPr>
          <a:xfrm>
            <a:off x="4764748" y="3151922"/>
            <a:ext cx="3154883" cy="796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Metrics: Assessed performance with mean Average Precision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Tuning: Refined parameters for optimal results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" name="Google Shape;272;p34">
            <a:extLst>
              <a:ext uri="{FF2B5EF4-FFF2-40B4-BE49-F238E27FC236}">
                <a16:creationId xmlns:a16="http://schemas.microsoft.com/office/drawing/2014/main" id="{FC62AF1A-4401-814E-8346-4EBAB6E2B4F5}"/>
              </a:ext>
            </a:extLst>
          </p:cNvPr>
          <p:cNvSpPr txBox="1">
            <a:spLocks/>
          </p:cNvSpPr>
          <p:nvPr/>
        </p:nvSpPr>
        <p:spPr>
          <a:xfrm>
            <a:off x="4764748" y="2783898"/>
            <a:ext cx="3704237" cy="396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and Optimization: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262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Fusion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2" name="Google Shape;272;p34"/>
          <p:cNvSpPr txBox="1">
            <a:spLocks noGrp="1"/>
          </p:cNvSpPr>
          <p:nvPr>
            <p:ph type="subTitle" idx="5"/>
          </p:nvPr>
        </p:nvSpPr>
        <p:spPr>
          <a:xfrm>
            <a:off x="720000" y="958645"/>
            <a:ext cx="4382942" cy="4450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Fusion for Similarity Calculation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A2FC9-1346-472F-8BC5-CA506F7715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1" t="1659" r="3953" b="3927"/>
          <a:stretch/>
        </p:blipFill>
        <p:spPr>
          <a:xfrm>
            <a:off x="475033" y="1526583"/>
            <a:ext cx="3471394" cy="26582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75D864-06B2-41FB-BE8A-55BFD5538F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6" t="2479" r="1994" b="3275"/>
          <a:stretch/>
        </p:blipFill>
        <p:spPr>
          <a:xfrm>
            <a:off x="3986798" y="1526583"/>
            <a:ext cx="4522153" cy="2658273"/>
          </a:xfrm>
          <a:prstGeom prst="rect">
            <a:avLst/>
          </a:prstGeom>
        </p:spPr>
      </p:pic>
      <p:sp>
        <p:nvSpPr>
          <p:cNvPr id="2" name="Google Shape;272;p34">
            <a:extLst>
              <a:ext uri="{FF2B5EF4-FFF2-40B4-BE49-F238E27FC236}">
                <a16:creationId xmlns:a16="http://schemas.microsoft.com/office/drawing/2014/main" id="{8CD61A1F-0FC7-9FAF-5405-A4081203657C}"/>
              </a:ext>
            </a:extLst>
          </p:cNvPr>
          <p:cNvSpPr txBox="1">
            <a:spLocks/>
          </p:cNvSpPr>
          <p:nvPr/>
        </p:nvSpPr>
        <p:spPr>
          <a:xfrm>
            <a:off x="720000" y="958644"/>
            <a:ext cx="4382942" cy="445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Fusion for Similarity Calculation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693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NewRomanPSMT" pitchFamily="50" charset="0"/>
                <a:cs typeface="+mj-cs"/>
              </a:rPr>
              <a:t>07 Conclusion</a:t>
            </a:r>
          </a:p>
        </p:txBody>
      </p:sp>
      <p:sp>
        <p:nvSpPr>
          <p:cNvPr id="268" name="Google Shape;268;p34"/>
          <p:cNvSpPr txBox="1">
            <a:spLocks noGrp="1"/>
          </p:cNvSpPr>
          <p:nvPr>
            <p:ph type="subTitle" idx="1"/>
          </p:nvPr>
        </p:nvSpPr>
        <p:spPr>
          <a:xfrm>
            <a:off x="719999" y="2352362"/>
            <a:ext cx="7230633" cy="22037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NewRomanPSMT" pitchFamily="50" charset="0"/>
                <a:cs typeface="+mj-cs"/>
              </a:rPr>
              <a:t>Advanced Model Integration: Successful implementation of cutting-edge models for object detection, image encoding, and text understanding.</a:t>
            </a:r>
          </a:p>
          <a:p>
            <a:pPr marL="0" lvl="0" indent="0"/>
            <a:endParaRPr lang="en-US" sz="1400" dirty="0">
              <a:latin typeface="TimesNewRomanPSMT" pitchFamily="50" charset="0"/>
              <a:cs typeface="+mj-c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NewRomanPSMT" pitchFamily="50" charset="0"/>
                <a:cs typeface="+mj-cs"/>
              </a:rPr>
              <a:t>Comprehensive Dataset: Collection and annotation of a diverse dataset for train yolo and another dataset for evaluation contains 2900 images and detailed descriptions.</a:t>
            </a:r>
          </a:p>
          <a:p>
            <a:pPr marL="0" lvl="0" indent="0"/>
            <a:endParaRPr lang="en-US" sz="1400" dirty="0">
              <a:latin typeface="TimesNewRomanPSMT" pitchFamily="50" charset="0"/>
              <a:cs typeface="+mj-c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NewRomanPSMT" pitchFamily="50" charset="0"/>
                <a:cs typeface="+mj-cs"/>
              </a:rPr>
              <a:t>Feature Fusion: Development of algorithms to combine visual and textual features, ensuring accurate and relevant search results.</a:t>
            </a:r>
          </a:p>
        </p:txBody>
      </p:sp>
      <p:sp>
        <p:nvSpPr>
          <p:cNvPr id="25" name="Google Shape;272;p34">
            <a:extLst>
              <a:ext uri="{FF2B5EF4-FFF2-40B4-BE49-F238E27FC236}">
                <a16:creationId xmlns:a16="http://schemas.microsoft.com/office/drawing/2014/main" id="{3A68C27F-0BFA-46AF-8559-5CF52F7B2263}"/>
              </a:ext>
            </a:extLst>
          </p:cNvPr>
          <p:cNvSpPr txBox="1">
            <a:spLocks/>
          </p:cNvSpPr>
          <p:nvPr/>
        </p:nvSpPr>
        <p:spPr>
          <a:xfrm>
            <a:off x="719999" y="1088307"/>
            <a:ext cx="7495194" cy="1193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200" b="0" dirty="0">
                <a:latin typeface="TimesNewRomanPSMT" pitchFamily="50" charset="0"/>
                <a:ea typeface="Calibri" panose="020F0502020204030204" pitchFamily="34" charset="0"/>
                <a:cs typeface="+mj-cs"/>
              </a:rPr>
              <a:t>Our multi-modal interior design search engine represents a significant advancement in helping users visualize and personalize their living spaces. By integrating state-of-the-art AI technologies such as YOLOv8 for object detection, </a:t>
            </a:r>
            <a:r>
              <a:rPr lang="en-US" sz="1200" b="0" dirty="0" err="1">
                <a:latin typeface="TimesNewRomanPSMT" pitchFamily="50" charset="0"/>
                <a:ea typeface="Calibri" panose="020F0502020204030204" pitchFamily="34" charset="0"/>
                <a:cs typeface="+mj-cs"/>
              </a:rPr>
              <a:t>ConvNeXt</a:t>
            </a:r>
            <a:r>
              <a:rPr lang="en-US" sz="1200" b="0" dirty="0">
                <a:latin typeface="TimesNewRomanPSMT" pitchFamily="50" charset="0"/>
                <a:ea typeface="Calibri" panose="020F0502020204030204" pitchFamily="34" charset="0"/>
                <a:cs typeface="+mj-cs"/>
              </a:rPr>
              <a:t> for image encoding, and SBERT and </a:t>
            </a:r>
            <a:r>
              <a:rPr lang="en-US" sz="1200" b="0" dirty="0" err="1">
                <a:latin typeface="TimesNewRomanPSMT" pitchFamily="50" charset="0"/>
                <a:ea typeface="Calibri" panose="020F0502020204030204" pitchFamily="34" charset="0"/>
                <a:cs typeface="+mj-cs"/>
              </a:rPr>
              <a:t>RoBERTa</a:t>
            </a:r>
            <a:r>
              <a:rPr lang="en-US" sz="1200" b="0" dirty="0">
                <a:latin typeface="TimesNewRomanPSMT" pitchFamily="50" charset="0"/>
                <a:ea typeface="Calibri" panose="020F0502020204030204" pitchFamily="34" charset="0"/>
                <a:cs typeface="+mj-cs"/>
              </a:rPr>
              <a:t> for textual embeddings, we have created a robust and intuitive platform that combines visual and textual search capabilities.</a:t>
            </a:r>
            <a:endParaRPr lang="ar-EG" sz="1200" b="0" dirty="0">
              <a:latin typeface="TimesNewRomanPSMT" pitchFamily="50" charset="0"/>
              <a:ea typeface="Calibri" panose="020F0502020204030204" pitchFamily="34" charset="0"/>
              <a:cs typeface="+mj-cs"/>
            </a:endParaRPr>
          </a:p>
          <a:p>
            <a:pPr marL="0" indent="0"/>
            <a:endParaRPr lang="ar-EG" sz="1000" dirty="0">
              <a:latin typeface="TimesNewRomanPSMT" pitchFamily="50" charset="0"/>
              <a:cs typeface="+mj-cs"/>
            </a:endParaRPr>
          </a:p>
          <a:p>
            <a:pPr marL="0" indent="0"/>
            <a:r>
              <a:rPr lang="en-US" sz="1200" b="0" dirty="0">
                <a:latin typeface="TimesNewRomanPSMT" pitchFamily="50" charset="0"/>
                <a:cs typeface="+mj-cs"/>
              </a:rPr>
              <a:t>Key Achievements:			</a:t>
            </a:r>
          </a:p>
        </p:txBody>
      </p:sp>
    </p:spTree>
    <p:extLst>
      <p:ext uri="{BB962C8B-B14F-4D97-AF65-F5344CB8AC3E}">
        <p14:creationId xmlns:p14="http://schemas.microsoft.com/office/powerpoint/2010/main" val="1002474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 Conclusion</a:t>
            </a:r>
          </a:p>
        </p:txBody>
      </p:sp>
      <p:sp>
        <p:nvSpPr>
          <p:cNvPr id="25" name="Google Shape;272;p34">
            <a:extLst>
              <a:ext uri="{FF2B5EF4-FFF2-40B4-BE49-F238E27FC236}">
                <a16:creationId xmlns:a16="http://schemas.microsoft.com/office/drawing/2014/main" id="{3A68C27F-0BFA-46AF-8559-5CF52F7B2263}"/>
              </a:ext>
            </a:extLst>
          </p:cNvPr>
          <p:cNvSpPr txBox="1">
            <a:spLocks/>
          </p:cNvSpPr>
          <p:nvPr/>
        </p:nvSpPr>
        <p:spPr>
          <a:xfrm>
            <a:off x="719999" y="1017725"/>
            <a:ext cx="2712876" cy="435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Enhancements:</a:t>
            </a:r>
          </a:p>
        </p:txBody>
      </p:sp>
      <p:sp>
        <p:nvSpPr>
          <p:cNvPr id="13" name="Google Shape;268;p34">
            <a:extLst>
              <a:ext uri="{FF2B5EF4-FFF2-40B4-BE49-F238E27FC236}">
                <a16:creationId xmlns:a16="http://schemas.microsoft.com/office/drawing/2014/main" id="{176777DD-ABD0-E4A6-7BEE-7F25F4B5A891}"/>
              </a:ext>
            </a:extLst>
          </p:cNvPr>
          <p:cNvSpPr txBox="1">
            <a:spLocks/>
          </p:cNvSpPr>
          <p:nvPr/>
        </p:nvSpPr>
        <p:spPr>
          <a:xfrm>
            <a:off x="534385" y="1453461"/>
            <a:ext cx="7889615" cy="2041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Search and Mobile App: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voice-based search and developing a cross-platform mobile application for greater accessibility.</a:t>
            </a:r>
          </a:p>
          <a:p>
            <a:pPr marL="0" indent="0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Multi-Language Support and Personalization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Adding support for multiple languages and personalized recommendations.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Visualization and E-commerce Integration: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3D visualization tools and integrating with e-commerce platforms for direct purchases.</a:t>
            </a:r>
          </a:p>
          <a:p>
            <a:pPr marL="152400" indent="0"/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977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Web App</a:t>
            </a:r>
          </a:p>
        </p:txBody>
      </p:sp>
      <p:sp>
        <p:nvSpPr>
          <p:cNvPr id="25" name="Google Shape;272;p34">
            <a:extLst>
              <a:ext uri="{FF2B5EF4-FFF2-40B4-BE49-F238E27FC236}">
                <a16:creationId xmlns:a16="http://schemas.microsoft.com/office/drawing/2014/main" id="{3A68C27F-0BFA-46AF-8559-5CF52F7B2263}"/>
              </a:ext>
            </a:extLst>
          </p:cNvPr>
          <p:cNvSpPr txBox="1">
            <a:spLocks/>
          </p:cNvSpPr>
          <p:nvPr/>
        </p:nvSpPr>
        <p:spPr>
          <a:xfrm>
            <a:off x="792481" y="896112"/>
            <a:ext cx="2628867" cy="80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 marL="0" indent="0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 chair</a:t>
            </a:r>
          </a:p>
          <a:p>
            <a:pPr marL="0" indent="0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images</a:t>
            </a:r>
          </a:p>
        </p:txBody>
      </p:sp>
      <p:sp>
        <p:nvSpPr>
          <p:cNvPr id="6" name="Google Shape;272;p34">
            <a:extLst>
              <a:ext uri="{FF2B5EF4-FFF2-40B4-BE49-F238E27FC236}">
                <a16:creationId xmlns:a16="http://schemas.microsoft.com/office/drawing/2014/main" id="{7CD93D4A-C012-4C35-A334-834484645BD3}"/>
              </a:ext>
            </a:extLst>
          </p:cNvPr>
          <p:cNvSpPr txBox="1">
            <a:spLocks/>
          </p:cNvSpPr>
          <p:nvPr/>
        </p:nvSpPr>
        <p:spPr>
          <a:xfrm>
            <a:off x="5722654" y="896112"/>
            <a:ext cx="2701346" cy="359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9CEBC2-C895-460B-AAD6-2AFD12B6B5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067" t="18757" r="22133" b="2943"/>
          <a:stretch/>
        </p:blipFill>
        <p:spPr>
          <a:xfrm>
            <a:off x="792481" y="1703792"/>
            <a:ext cx="1901952" cy="31120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DBAD2F-BEB6-4996-B3E7-62E2A4DCF8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257" t="10724" r="35201" b="19421"/>
          <a:stretch/>
        </p:blipFill>
        <p:spPr>
          <a:xfrm>
            <a:off x="4329990" y="1703792"/>
            <a:ext cx="1183442" cy="12872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A15379-29F7-4412-B2BA-3E75247CCB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450" t="10952" r="35800" b="23205"/>
          <a:stretch/>
        </p:blipFill>
        <p:spPr>
          <a:xfrm>
            <a:off x="5722654" y="1703791"/>
            <a:ext cx="1233589" cy="12872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FC22EB5-5B31-4541-9096-4E1131DD041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867" t="12853" r="36267" b="23753"/>
          <a:stretch/>
        </p:blipFill>
        <p:spPr>
          <a:xfrm>
            <a:off x="7165465" y="1703790"/>
            <a:ext cx="1236789" cy="128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29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 Conclusion</a:t>
            </a:r>
          </a:p>
        </p:txBody>
      </p:sp>
      <p:sp>
        <p:nvSpPr>
          <p:cNvPr id="25" name="Google Shape;272;p34">
            <a:extLst>
              <a:ext uri="{FF2B5EF4-FFF2-40B4-BE49-F238E27FC236}">
                <a16:creationId xmlns:a16="http://schemas.microsoft.com/office/drawing/2014/main" id="{3A68C27F-0BFA-46AF-8559-5CF52F7B2263}"/>
              </a:ext>
            </a:extLst>
          </p:cNvPr>
          <p:cNvSpPr txBox="1">
            <a:spLocks/>
          </p:cNvSpPr>
          <p:nvPr/>
        </p:nvSpPr>
        <p:spPr>
          <a:xfrm>
            <a:off x="719999" y="1017725"/>
            <a:ext cx="2712876" cy="435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Enhancements:</a:t>
            </a:r>
          </a:p>
        </p:txBody>
      </p:sp>
      <p:sp>
        <p:nvSpPr>
          <p:cNvPr id="13" name="Google Shape;268;p34">
            <a:extLst>
              <a:ext uri="{FF2B5EF4-FFF2-40B4-BE49-F238E27FC236}">
                <a16:creationId xmlns:a16="http://schemas.microsoft.com/office/drawing/2014/main" id="{176777DD-ABD0-E4A6-7BEE-7F25F4B5A891}"/>
              </a:ext>
            </a:extLst>
          </p:cNvPr>
          <p:cNvSpPr txBox="1">
            <a:spLocks/>
          </p:cNvSpPr>
          <p:nvPr/>
        </p:nvSpPr>
        <p:spPr>
          <a:xfrm>
            <a:off x="534385" y="1453461"/>
            <a:ext cx="7889615" cy="739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generation: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an image generation model to let our users</a:t>
            </a:r>
          </a:p>
          <a:p>
            <a:pPr marL="0" indent="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imagine their items or their rooms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268;p34">
            <a:extLst>
              <a:ext uri="{FF2B5EF4-FFF2-40B4-BE49-F238E27FC236}">
                <a16:creationId xmlns:a16="http://schemas.microsoft.com/office/drawing/2014/main" id="{38873159-7DA9-26E1-5CAD-1FD167682EE2}"/>
              </a:ext>
            </a:extLst>
          </p:cNvPr>
          <p:cNvSpPr txBox="1">
            <a:spLocks/>
          </p:cNvSpPr>
          <p:nvPr/>
        </p:nvSpPr>
        <p:spPr>
          <a:xfrm>
            <a:off x="534384" y="2026161"/>
            <a:ext cx="7889615" cy="739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9pPr>
          </a:lstStyle>
          <a:p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to image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Text: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"living Room, Sofa, chair, Grey walls ,tv“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room with a window and hardwood floor&#10;&#10;Description automatically generated">
            <a:extLst>
              <a:ext uri="{FF2B5EF4-FFF2-40B4-BE49-F238E27FC236}">
                <a16:creationId xmlns:a16="http://schemas.microsoft.com/office/drawing/2014/main" id="{0AB34AB0-3C15-B448-A27E-08FF22220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751" y="3072743"/>
            <a:ext cx="2604249" cy="1684748"/>
          </a:xfrm>
          <a:prstGeom prst="rect">
            <a:avLst/>
          </a:prstGeom>
        </p:spPr>
      </p:pic>
      <p:sp>
        <p:nvSpPr>
          <p:cNvPr id="4" name="Google Shape;268;p34">
            <a:extLst>
              <a:ext uri="{FF2B5EF4-FFF2-40B4-BE49-F238E27FC236}">
                <a16:creationId xmlns:a16="http://schemas.microsoft.com/office/drawing/2014/main" id="{79C768AA-7581-2B99-A981-F9F94CF791DF}"/>
              </a:ext>
            </a:extLst>
          </p:cNvPr>
          <p:cNvSpPr txBox="1">
            <a:spLocks/>
          </p:cNvSpPr>
          <p:nvPr/>
        </p:nvSpPr>
        <p:spPr>
          <a:xfrm>
            <a:off x="4672739" y="3072743"/>
            <a:ext cx="2347993" cy="465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98E1F-F7F3-8343-5C05-92DD4420A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716" y="3072743"/>
            <a:ext cx="2493104" cy="183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60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 Conclusion</a:t>
            </a:r>
          </a:p>
        </p:txBody>
      </p:sp>
      <p:sp>
        <p:nvSpPr>
          <p:cNvPr id="25" name="Google Shape;272;p34">
            <a:extLst>
              <a:ext uri="{FF2B5EF4-FFF2-40B4-BE49-F238E27FC236}">
                <a16:creationId xmlns:a16="http://schemas.microsoft.com/office/drawing/2014/main" id="{3A68C27F-0BFA-46AF-8559-5CF52F7B2263}"/>
              </a:ext>
            </a:extLst>
          </p:cNvPr>
          <p:cNvSpPr txBox="1">
            <a:spLocks/>
          </p:cNvSpPr>
          <p:nvPr/>
        </p:nvSpPr>
        <p:spPr>
          <a:xfrm>
            <a:off x="719999" y="1017725"/>
            <a:ext cx="2712876" cy="435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Enhancements:</a:t>
            </a:r>
          </a:p>
        </p:txBody>
      </p:sp>
      <p:sp>
        <p:nvSpPr>
          <p:cNvPr id="13" name="Google Shape;268;p34">
            <a:extLst>
              <a:ext uri="{FF2B5EF4-FFF2-40B4-BE49-F238E27FC236}">
                <a16:creationId xmlns:a16="http://schemas.microsoft.com/office/drawing/2014/main" id="{176777DD-ABD0-E4A6-7BEE-7F25F4B5A891}"/>
              </a:ext>
            </a:extLst>
          </p:cNvPr>
          <p:cNvSpPr txBox="1">
            <a:spLocks/>
          </p:cNvSpPr>
          <p:nvPr/>
        </p:nvSpPr>
        <p:spPr>
          <a:xfrm>
            <a:off x="534385" y="1453461"/>
            <a:ext cx="7889615" cy="739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generation: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an image generation model to let our users</a:t>
            </a:r>
          </a:p>
          <a:p>
            <a:pPr marL="0" indent="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imagine their items or their rooms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268;p34">
            <a:extLst>
              <a:ext uri="{FF2B5EF4-FFF2-40B4-BE49-F238E27FC236}">
                <a16:creationId xmlns:a16="http://schemas.microsoft.com/office/drawing/2014/main" id="{38873159-7DA9-26E1-5CAD-1FD167682EE2}"/>
              </a:ext>
            </a:extLst>
          </p:cNvPr>
          <p:cNvSpPr txBox="1">
            <a:spLocks/>
          </p:cNvSpPr>
          <p:nvPr/>
        </p:nvSpPr>
        <p:spPr>
          <a:xfrm>
            <a:off x="472390" y="1996534"/>
            <a:ext cx="7889615" cy="739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9pPr>
          </a:lstStyle>
          <a:p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to image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Text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b="1" i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image of living room with a tv and chair and sofa with grey walls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68;p34">
            <a:extLst>
              <a:ext uri="{FF2B5EF4-FFF2-40B4-BE49-F238E27FC236}">
                <a16:creationId xmlns:a16="http://schemas.microsoft.com/office/drawing/2014/main" id="{79C768AA-7581-2B99-A981-F9F94CF791DF}"/>
              </a:ext>
            </a:extLst>
          </p:cNvPr>
          <p:cNvSpPr txBox="1">
            <a:spLocks/>
          </p:cNvSpPr>
          <p:nvPr/>
        </p:nvSpPr>
        <p:spPr>
          <a:xfrm>
            <a:off x="534385" y="2736083"/>
            <a:ext cx="2347993" cy="465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CC754F-BC1D-E8BB-ADAB-E10F2A77B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674" y="2967925"/>
            <a:ext cx="3320942" cy="192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1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9"/>
          <p:cNvPicPr preferRelativeResize="0">
            <a:picLocks noGrp="1"/>
          </p:cNvPicPr>
          <p:nvPr>
            <p:ph type="pic" idx="16"/>
          </p:nvPr>
        </p:nvPicPr>
        <p:blipFill rotWithShape="1">
          <a:blip r:embed="rId3">
            <a:alphaModFix/>
          </a:blip>
          <a:srcRect l="8791" r="42203"/>
          <a:stretch/>
        </p:blipFill>
        <p:spPr>
          <a:xfrm>
            <a:off x="5458975" y="539500"/>
            <a:ext cx="2971802" cy="4064499"/>
          </a:xfrm>
          <a:prstGeom prst="rect">
            <a:avLst/>
          </a:prstGeom>
        </p:spPr>
      </p:pic>
      <p:sp>
        <p:nvSpPr>
          <p:cNvPr id="211" name="Google Shape;211;p29"/>
          <p:cNvSpPr txBox="1">
            <a:spLocks noGrp="1"/>
          </p:cNvSpPr>
          <p:nvPr>
            <p:ph type="title"/>
          </p:nvPr>
        </p:nvSpPr>
        <p:spPr>
          <a:xfrm>
            <a:off x="646198" y="390113"/>
            <a:ext cx="473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Google Shape;212;p29"/>
          <p:cNvSpPr txBox="1">
            <a:spLocks noGrp="1"/>
          </p:cNvSpPr>
          <p:nvPr>
            <p:ph type="title" idx="2"/>
          </p:nvPr>
        </p:nvSpPr>
        <p:spPr>
          <a:xfrm>
            <a:off x="646198" y="913337"/>
            <a:ext cx="1841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Google Shape;213;p29"/>
          <p:cNvSpPr txBox="1">
            <a:spLocks noGrp="1"/>
          </p:cNvSpPr>
          <p:nvPr>
            <p:ph type="title" idx="3"/>
          </p:nvPr>
        </p:nvSpPr>
        <p:spPr>
          <a:xfrm>
            <a:off x="646198" y="1943931"/>
            <a:ext cx="1841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Google Shape;214;p29"/>
          <p:cNvSpPr txBox="1">
            <a:spLocks noGrp="1"/>
          </p:cNvSpPr>
          <p:nvPr>
            <p:ph type="title" idx="4"/>
          </p:nvPr>
        </p:nvSpPr>
        <p:spPr>
          <a:xfrm>
            <a:off x="2970848" y="913337"/>
            <a:ext cx="1841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Google Shape;215;p29"/>
          <p:cNvSpPr txBox="1">
            <a:spLocks noGrp="1"/>
          </p:cNvSpPr>
          <p:nvPr>
            <p:ph type="title" idx="5"/>
          </p:nvPr>
        </p:nvSpPr>
        <p:spPr>
          <a:xfrm>
            <a:off x="2970848" y="2019312"/>
            <a:ext cx="1841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Google Shape;216;p29"/>
          <p:cNvSpPr txBox="1">
            <a:spLocks noGrp="1"/>
          </p:cNvSpPr>
          <p:nvPr>
            <p:ph type="subTitle" idx="1"/>
          </p:nvPr>
        </p:nvSpPr>
        <p:spPr>
          <a:xfrm>
            <a:off x="646198" y="1441037"/>
            <a:ext cx="1841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6"/>
          </p:nvPr>
        </p:nvSpPr>
        <p:spPr>
          <a:xfrm>
            <a:off x="2950657" y="1383001"/>
            <a:ext cx="1841100" cy="8185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" name="Google Shape;218;p29"/>
          <p:cNvSpPr txBox="1">
            <a:spLocks noGrp="1"/>
          </p:cNvSpPr>
          <p:nvPr>
            <p:ph type="subTitle" idx="7"/>
          </p:nvPr>
        </p:nvSpPr>
        <p:spPr>
          <a:xfrm>
            <a:off x="646198" y="2426180"/>
            <a:ext cx="1841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29"/>
          <p:cNvSpPr txBox="1">
            <a:spLocks noGrp="1"/>
          </p:cNvSpPr>
          <p:nvPr>
            <p:ph type="subTitle" idx="8"/>
          </p:nvPr>
        </p:nvSpPr>
        <p:spPr>
          <a:xfrm>
            <a:off x="2967311" y="2392154"/>
            <a:ext cx="1841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Google Shape;220;p29"/>
          <p:cNvSpPr txBox="1">
            <a:spLocks noGrp="1"/>
          </p:cNvSpPr>
          <p:nvPr>
            <p:ph type="title" idx="9"/>
          </p:nvPr>
        </p:nvSpPr>
        <p:spPr>
          <a:xfrm>
            <a:off x="646198" y="2998260"/>
            <a:ext cx="1841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Google Shape;221;p29"/>
          <p:cNvSpPr txBox="1">
            <a:spLocks noGrp="1"/>
          </p:cNvSpPr>
          <p:nvPr>
            <p:ph type="title" idx="13"/>
          </p:nvPr>
        </p:nvSpPr>
        <p:spPr>
          <a:xfrm>
            <a:off x="2963774" y="3001098"/>
            <a:ext cx="1841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Google Shape;222;p29"/>
          <p:cNvSpPr txBox="1">
            <a:spLocks noGrp="1"/>
          </p:cNvSpPr>
          <p:nvPr>
            <p:ph type="subTitle" idx="14"/>
          </p:nvPr>
        </p:nvSpPr>
        <p:spPr>
          <a:xfrm>
            <a:off x="646198" y="3471596"/>
            <a:ext cx="1841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Google Shape;223;p29"/>
          <p:cNvSpPr txBox="1">
            <a:spLocks noGrp="1"/>
          </p:cNvSpPr>
          <p:nvPr>
            <p:ph type="subTitle" idx="15"/>
          </p:nvPr>
        </p:nvSpPr>
        <p:spPr>
          <a:xfrm>
            <a:off x="2960237" y="3525960"/>
            <a:ext cx="1841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Google Shape;224;p29"/>
          <p:cNvSpPr/>
          <p:nvPr/>
        </p:nvSpPr>
        <p:spPr>
          <a:xfrm>
            <a:off x="8154384" y="864575"/>
            <a:ext cx="552793" cy="572711"/>
          </a:xfrm>
          <a:custGeom>
            <a:avLst/>
            <a:gdLst/>
            <a:ahLst/>
            <a:cxnLst/>
            <a:rect l="l" t="t" r="r" b="b"/>
            <a:pathLst>
              <a:path w="14348" h="14865" extrusionOk="0">
                <a:moveTo>
                  <a:pt x="6262" y="1"/>
                </a:moveTo>
                <a:lnTo>
                  <a:pt x="6262" y="5989"/>
                </a:lnTo>
                <a:lnTo>
                  <a:pt x="913" y="2767"/>
                </a:lnTo>
                <a:lnTo>
                  <a:pt x="1" y="4347"/>
                </a:lnTo>
                <a:lnTo>
                  <a:pt x="5715" y="7448"/>
                </a:lnTo>
                <a:lnTo>
                  <a:pt x="1" y="10548"/>
                </a:lnTo>
                <a:lnTo>
                  <a:pt x="913" y="12098"/>
                </a:lnTo>
                <a:lnTo>
                  <a:pt x="6262" y="8876"/>
                </a:lnTo>
                <a:lnTo>
                  <a:pt x="6262" y="14864"/>
                </a:lnTo>
                <a:lnTo>
                  <a:pt x="8086" y="14864"/>
                </a:lnTo>
                <a:lnTo>
                  <a:pt x="8086" y="8876"/>
                </a:lnTo>
                <a:lnTo>
                  <a:pt x="13436" y="12098"/>
                </a:lnTo>
                <a:lnTo>
                  <a:pt x="14348" y="10548"/>
                </a:lnTo>
                <a:lnTo>
                  <a:pt x="8633" y="7448"/>
                </a:lnTo>
                <a:lnTo>
                  <a:pt x="14348" y="4347"/>
                </a:lnTo>
                <a:lnTo>
                  <a:pt x="13436" y="2767"/>
                </a:lnTo>
                <a:lnTo>
                  <a:pt x="8086" y="5989"/>
                </a:lnTo>
                <a:lnTo>
                  <a:pt x="808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Google Shape;212;p29">
            <a:extLst>
              <a:ext uri="{FF2B5EF4-FFF2-40B4-BE49-F238E27FC236}">
                <a16:creationId xmlns:a16="http://schemas.microsoft.com/office/drawing/2014/main" id="{44A09876-71E2-4A78-845D-B46027C29075}"/>
              </a:ext>
            </a:extLst>
          </p:cNvPr>
          <p:cNvSpPr txBox="1">
            <a:spLocks/>
          </p:cNvSpPr>
          <p:nvPr/>
        </p:nvSpPr>
        <p:spPr>
          <a:xfrm>
            <a:off x="1382049" y="4059855"/>
            <a:ext cx="1841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yne ExtraBold"/>
              <a:buNone/>
              <a:defRPr sz="2400" b="0" i="0" u="none" strike="noStrike" cap="none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yne ExtraBold"/>
              <a:buNone/>
              <a:defRPr sz="2400" b="0" i="0" u="none" strike="noStrike" cap="none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yne ExtraBold"/>
              <a:buNone/>
              <a:defRPr sz="2400" b="0" i="0" u="none" strike="noStrike" cap="none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yne ExtraBold"/>
              <a:buNone/>
              <a:defRPr sz="2400" b="0" i="0" u="none" strike="noStrike" cap="none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yne ExtraBold"/>
              <a:buNone/>
              <a:defRPr sz="2400" b="0" i="0" u="none" strike="noStrike" cap="none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yne ExtraBold"/>
              <a:buNone/>
              <a:defRPr sz="2400" b="0" i="0" u="none" strike="noStrike" cap="none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yne ExtraBold"/>
              <a:buNone/>
              <a:defRPr sz="2400" b="0" i="0" u="none" strike="noStrike" cap="none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yne ExtraBold"/>
              <a:buNone/>
              <a:defRPr sz="2400" b="0" i="0" u="none" strike="noStrike" cap="none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yne ExtraBold"/>
              <a:buNone/>
              <a:defRPr sz="2400" b="0" i="0" u="none" strike="noStrike" cap="none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9pPr>
          </a:lstStyle>
          <a:p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</a:p>
        </p:txBody>
      </p:sp>
      <p:sp>
        <p:nvSpPr>
          <p:cNvPr id="18" name="Google Shape;216;p29">
            <a:extLst>
              <a:ext uri="{FF2B5EF4-FFF2-40B4-BE49-F238E27FC236}">
                <a16:creationId xmlns:a16="http://schemas.microsoft.com/office/drawing/2014/main" id="{66D9040E-FE1D-483D-B68F-48583B14A013}"/>
              </a:ext>
            </a:extLst>
          </p:cNvPr>
          <p:cNvSpPr txBox="1">
            <a:spLocks/>
          </p:cNvSpPr>
          <p:nvPr/>
        </p:nvSpPr>
        <p:spPr>
          <a:xfrm>
            <a:off x="2095198" y="4107073"/>
            <a:ext cx="1841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yne"/>
              <a:buNone/>
              <a:defRPr sz="18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yne"/>
              <a:buNone/>
              <a:defRPr sz="2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yne"/>
              <a:buNone/>
              <a:defRPr sz="2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yne"/>
              <a:buNone/>
              <a:defRPr sz="2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yne"/>
              <a:buNone/>
              <a:defRPr sz="2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yne"/>
              <a:buNone/>
              <a:defRPr sz="2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yne"/>
              <a:buNone/>
              <a:defRPr sz="2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yne"/>
              <a:buNone/>
              <a:defRPr sz="2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yne"/>
              <a:buNone/>
              <a:defRPr sz="2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marL="0" inden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>
            <a:spLocks noGrp="1"/>
          </p:cNvSpPr>
          <p:nvPr>
            <p:ph type="title"/>
          </p:nvPr>
        </p:nvSpPr>
        <p:spPr>
          <a:xfrm>
            <a:off x="4135975" y="1040946"/>
            <a:ext cx="4294800" cy="5874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Times New Roman" panose="02020603050405020304" pitchFamily="18" charset="0"/>
                <a:cs typeface="Times New Roman" panose="02020603050405020304" pitchFamily="18" charset="0"/>
                <a:sym typeface="Syne ExtraBold"/>
              </a:rPr>
              <a:t>01 Introduction</a:t>
            </a:r>
            <a:endParaRPr sz="2500" b="1" dirty="0">
              <a:latin typeface="Times New Roman" panose="02020603050405020304" pitchFamily="18" charset="0"/>
              <a:cs typeface="Times New Roman" panose="02020603050405020304" pitchFamily="18" charset="0"/>
              <a:sym typeface="Syne ExtraBold"/>
            </a:endParaRPr>
          </a:p>
        </p:txBody>
      </p:sp>
      <p:sp>
        <p:nvSpPr>
          <p:cNvPr id="231" name="Google Shape;231;p30"/>
          <p:cNvSpPr txBox="1">
            <a:spLocks noGrp="1"/>
          </p:cNvSpPr>
          <p:nvPr>
            <p:ph type="subTitle" idx="1"/>
          </p:nvPr>
        </p:nvSpPr>
        <p:spPr>
          <a:xfrm>
            <a:off x="4135975" y="1657854"/>
            <a:ext cx="4294800" cy="1203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address the challenge of helping users visualize and personalize their interior spaces by developing a multi-modal interior design search engine.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Google Shape;232;p30"/>
          <p:cNvSpPr/>
          <p:nvPr/>
        </p:nvSpPr>
        <p:spPr>
          <a:xfrm flipH="1">
            <a:off x="452769" y="693000"/>
            <a:ext cx="520904" cy="539637"/>
          </a:xfrm>
          <a:custGeom>
            <a:avLst/>
            <a:gdLst/>
            <a:ahLst/>
            <a:cxnLst/>
            <a:rect l="l" t="t" r="r" b="b"/>
            <a:pathLst>
              <a:path w="14348" h="14865" extrusionOk="0">
                <a:moveTo>
                  <a:pt x="6262" y="1"/>
                </a:moveTo>
                <a:lnTo>
                  <a:pt x="6262" y="5989"/>
                </a:lnTo>
                <a:lnTo>
                  <a:pt x="913" y="2767"/>
                </a:lnTo>
                <a:lnTo>
                  <a:pt x="1" y="4347"/>
                </a:lnTo>
                <a:lnTo>
                  <a:pt x="5715" y="7448"/>
                </a:lnTo>
                <a:lnTo>
                  <a:pt x="1" y="10548"/>
                </a:lnTo>
                <a:lnTo>
                  <a:pt x="913" y="12098"/>
                </a:lnTo>
                <a:lnTo>
                  <a:pt x="6262" y="8876"/>
                </a:lnTo>
                <a:lnTo>
                  <a:pt x="6262" y="14864"/>
                </a:lnTo>
                <a:lnTo>
                  <a:pt x="8086" y="14864"/>
                </a:lnTo>
                <a:lnTo>
                  <a:pt x="8086" y="8876"/>
                </a:lnTo>
                <a:lnTo>
                  <a:pt x="13436" y="12098"/>
                </a:lnTo>
                <a:lnTo>
                  <a:pt x="14348" y="10548"/>
                </a:lnTo>
                <a:lnTo>
                  <a:pt x="8633" y="7448"/>
                </a:lnTo>
                <a:lnTo>
                  <a:pt x="14348" y="4347"/>
                </a:lnTo>
                <a:lnTo>
                  <a:pt x="13436" y="2767"/>
                </a:lnTo>
                <a:lnTo>
                  <a:pt x="8086" y="5989"/>
                </a:lnTo>
                <a:lnTo>
                  <a:pt x="808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10AAB5-7520-4433-A17F-41BF25257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21" y="539500"/>
            <a:ext cx="2912807" cy="4071174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E793149-CC64-4D6C-BB53-8C69BD3EE391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  <a:sym typeface="Syne ExtraBold"/>
              </a:rPr>
              <a:t>MultiModal Model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  <a:sym typeface="Syne ExtraBold"/>
            </a:endParaRPr>
          </a:p>
        </p:txBody>
      </p:sp>
      <p:sp>
        <p:nvSpPr>
          <p:cNvPr id="249" name="Google Shape;249;p32"/>
          <p:cNvSpPr txBox="1">
            <a:spLocks noGrp="1"/>
          </p:cNvSpPr>
          <p:nvPr>
            <p:ph type="subTitle" idx="2"/>
          </p:nvPr>
        </p:nvSpPr>
        <p:spPr>
          <a:xfrm>
            <a:off x="464758" y="2077431"/>
            <a:ext cx="3105900" cy="13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It’s  trained to integrate and analyze data from various sources, including  Multimodality (e.g., text, images, audio, and video)</a:t>
            </a:r>
          </a:p>
        </p:txBody>
      </p:sp>
      <p:sp>
        <p:nvSpPr>
          <p:cNvPr id="250" name="Google Shape;250;p32"/>
          <p:cNvSpPr txBox="1">
            <a:spLocks noGrp="1"/>
          </p:cNvSpPr>
          <p:nvPr>
            <p:ph type="subTitle" idx="3"/>
          </p:nvPr>
        </p:nvSpPr>
        <p:spPr>
          <a:xfrm>
            <a:off x="464758" y="1593369"/>
            <a:ext cx="31059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93FF10-BB13-438D-B462-80F1AC958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330" y="1273984"/>
            <a:ext cx="5108584" cy="270808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13FEC8-EDFE-749F-1CBB-093F6A6CAE31}"/>
              </a:ext>
            </a:extLst>
          </p:cNvPr>
          <p:cNvSpPr/>
          <p:nvPr/>
        </p:nvSpPr>
        <p:spPr>
          <a:xfrm>
            <a:off x="6819900" y="2667000"/>
            <a:ext cx="853440" cy="57150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Ranking &amp; similarities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252965-23A2-ADB9-7BD9-855C418E9144}"/>
              </a:ext>
            </a:extLst>
          </p:cNvPr>
          <p:cNvSpPr/>
          <p:nvPr/>
        </p:nvSpPr>
        <p:spPr>
          <a:xfrm>
            <a:off x="6819900" y="1470660"/>
            <a:ext cx="853440" cy="350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Ranking &amp; similarities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>
            <a:spLocks noGrp="1"/>
          </p:cNvSpPr>
          <p:nvPr>
            <p:ph type="title"/>
          </p:nvPr>
        </p:nvSpPr>
        <p:spPr>
          <a:xfrm>
            <a:off x="668381" y="6146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 Dataset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Google Shape;258;p33"/>
          <p:cNvSpPr txBox="1">
            <a:spLocks noGrp="1"/>
          </p:cNvSpPr>
          <p:nvPr>
            <p:ph type="subTitle" idx="1"/>
          </p:nvPr>
        </p:nvSpPr>
        <p:spPr>
          <a:xfrm>
            <a:off x="499372" y="1756412"/>
            <a:ext cx="3622801" cy="2920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14 categories,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chair and bedroom.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individual item and room scene provided with its textual description.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dataset is publicly available, hence we collected our dataset.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were able to download 2900 images of room scenes and individual items.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258;p33">
            <a:extLst>
              <a:ext uri="{FF2B5EF4-FFF2-40B4-BE49-F238E27FC236}">
                <a16:creationId xmlns:a16="http://schemas.microsoft.com/office/drawing/2014/main" id="{72D2B1CE-E3D6-4FE5-AE56-B76F4F2972B9}"/>
              </a:ext>
            </a:extLst>
          </p:cNvPr>
          <p:cNvSpPr txBox="1">
            <a:spLocks/>
          </p:cNvSpPr>
          <p:nvPr/>
        </p:nvSpPr>
        <p:spPr>
          <a:xfrm>
            <a:off x="4255510" y="1756412"/>
            <a:ext cx="3622802" cy="292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COCO Dataset didn’t cover all our classes.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Customized Dataset contains 5 classes with annotations.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Image.</a:t>
            </a:r>
          </a:p>
          <a:p>
            <a:pPr marL="0" indent="0"/>
            <a:endParaRPr lang="en-GB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 into train, test and validation datasets.</a:t>
            </a:r>
          </a:p>
        </p:txBody>
      </p:sp>
      <p:sp>
        <p:nvSpPr>
          <p:cNvPr id="16" name="Google Shape;216;p29">
            <a:extLst>
              <a:ext uri="{FF2B5EF4-FFF2-40B4-BE49-F238E27FC236}">
                <a16:creationId xmlns:a16="http://schemas.microsoft.com/office/drawing/2014/main" id="{6B89C757-449B-4DA9-A40D-09EA35D1C945}"/>
              </a:ext>
            </a:extLst>
          </p:cNvPr>
          <p:cNvSpPr txBox="1">
            <a:spLocks/>
          </p:cNvSpPr>
          <p:nvPr/>
        </p:nvSpPr>
        <p:spPr>
          <a:xfrm>
            <a:off x="1120877" y="1228712"/>
            <a:ext cx="1841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9pPr>
          </a:lstStyle>
          <a:p>
            <a:pPr marL="0" indent="0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Dataset</a:t>
            </a:r>
          </a:p>
        </p:txBody>
      </p:sp>
      <p:sp>
        <p:nvSpPr>
          <p:cNvPr id="17" name="Google Shape;216;p29">
            <a:extLst>
              <a:ext uri="{FF2B5EF4-FFF2-40B4-BE49-F238E27FC236}">
                <a16:creationId xmlns:a16="http://schemas.microsoft.com/office/drawing/2014/main" id="{070BF4EF-C5F5-42CF-9351-D211188BD6A3}"/>
              </a:ext>
            </a:extLst>
          </p:cNvPr>
          <p:cNvSpPr txBox="1">
            <a:spLocks/>
          </p:cNvSpPr>
          <p:nvPr/>
        </p:nvSpPr>
        <p:spPr>
          <a:xfrm>
            <a:off x="5146361" y="1228712"/>
            <a:ext cx="1841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9pPr>
          </a:lstStyle>
          <a:p>
            <a:pPr marL="0" indent="0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YOLOv8 Dataset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>
            <a:spLocks noGrp="1"/>
          </p:cNvSpPr>
          <p:nvPr>
            <p:ph type="title"/>
          </p:nvPr>
        </p:nvSpPr>
        <p:spPr>
          <a:xfrm>
            <a:off x="583141" y="105374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 Details (YOLOv8)</a:t>
            </a:r>
            <a:b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B8B051-F0C4-4152-87C6-2B1CE7EC9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19" y="2045776"/>
            <a:ext cx="8412063" cy="1955787"/>
          </a:xfrm>
          <a:prstGeom prst="rect">
            <a:avLst/>
          </a:prstGeom>
        </p:spPr>
      </p:pic>
      <p:sp>
        <p:nvSpPr>
          <p:cNvPr id="2" name="Google Shape;255;p33">
            <a:extLst>
              <a:ext uri="{FF2B5EF4-FFF2-40B4-BE49-F238E27FC236}">
                <a16:creationId xmlns:a16="http://schemas.microsoft.com/office/drawing/2014/main" id="{D116C841-DA35-8A9F-54D7-92D18F9CD7A0}"/>
              </a:ext>
            </a:extLst>
          </p:cNvPr>
          <p:cNvSpPr txBox="1">
            <a:spLocks/>
          </p:cNvSpPr>
          <p:nvPr/>
        </p:nvSpPr>
        <p:spPr>
          <a:xfrm>
            <a:off x="720000" y="48104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yne ExtraBold"/>
              <a:buNone/>
              <a:defRPr sz="2500" b="0" i="0" u="none" strike="noStrike" cap="none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yne ExtraBold"/>
              <a:buNone/>
              <a:defRPr sz="2500" b="0" i="0" u="none" strike="noStrike" cap="none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yne ExtraBold"/>
              <a:buNone/>
              <a:defRPr sz="2500" b="0" i="0" u="none" strike="noStrike" cap="none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yne ExtraBold"/>
              <a:buNone/>
              <a:defRPr sz="2500" b="0" i="0" u="none" strike="noStrike" cap="none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yne ExtraBold"/>
              <a:buNone/>
              <a:defRPr sz="2500" b="0" i="0" u="none" strike="noStrike" cap="none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yne ExtraBold"/>
              <a:buNone/>
              <a:defRPr sz="2500" b="0" i="0" u="none" strike="noStrike" cap="none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yne ExtraBold"/>
              <a:buNone/>
              <a:defRPr sz="2500" b="0" i="0" u="none" strike="noStrike" cap="none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yne ExtraBold"/>
              <a:buNone/>
              <a:defRPr sz="2500" b="0" i="0" u="none" strike="noStrike" cap="none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yne ExtraBold"/>
              <a:buNone/>
              <a:defRPr sz="2500" b="0" i="0" u="none" strike="noStrike" cap="none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 Dataset</a:t>
            </a:r>
          </a:p>
        </p:txBody>
      </p:sp>
    </p:spTree>
    <p:extLst>
      <p:ext uri="{BB962C8B-B14F-4D97-AF65-F5344CB8AC3E}">
        <p14:creationId xmlns:p14="http://schemas.microsoft.com/office/powerpoint/2010/main" val="114821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EF30C7-6909-4B4F-8AF5-3CA08ECB0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861" y="1053746"/>
            <a:ext cx="6297596" cy="3701692"/>
          </a:xfrm>
          <a:prstGeom prst="rect">
            <a:avLst/>
          </a:prstGeom>
        </p:spPr>
      </p:pic>
      <p:sp>
        <p:nvSpPr>
          <p:cNvPr id="2" name="Google Shape;255;p33">
            <a:extLst>
              <a:ext uri="{FF2B5EF4-FFF2-40B4-BE49-F238E27FC236}">
                <a16:creationId xmlns:a16="http://schemas.microsoft.com/office/drawing/2014/main" id="{285C0743-E202-91A9-9A1D-59F304A422EC}"/>
              </a:ext>
            </a:extLst>
          </p:cNvPr>
          <p:cNvSpPr txBox="1">
            <a:spLocks/>
          </p:cNvSpPr>
          <p:nvPr/>
        </p:nvSpPr>
        <p:spPr>
          <a:xfrm>
            <a:off x="720000" y="48104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yne ExtraBold"/>
              <a:buNone/>
              <a:defRPr sz="2500" b="0" i="0" u="none" strike="noStrike" cap="none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yne ExtraBold"/>
              <a:buNone/>
              <a:defRPr sz="2500" b="0" i="0" u="none" strike="noStrike" cap="none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yne ExtraBold"/>
              <a:buNone/>
              <a:defRPr sz="2500" b="0" i="0" u="none" strike="noStrike" cap="none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yne ExtraBold"/>
              <a:buNone/>
              <a:defRPr sz="2500" b="0" i="0" u="none" strike="noStrike" cap="none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yne ExtraBold"/>
              <a:buNone/>
              <a:defRPr sz="2500" b="0" i="0" u="none" strike="noStrike" cap="none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yne ExtraBold"/>
              <a:buNone/>
              <a:defRPr sz="2500" b="0" i="0" u="none" strike="noStrike" cap="none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yne ExtraBold"/>
              <a:buNone/>
              <a:defRPr sz="2500" b="0" i="0" u="none" strike="noStrike" cap="none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yne ExtraBold"/>
              <a:buNone/>
              <a:defRPr sz="2500" b="0" i="0" u="none" strike="noStrike" cap="none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yne ExtraBold"/>
              <a:buNone/>
              <a:defRPr sz="2500" b="0" i="0" u="none" strike="noStrike" cap="none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 ExtraBold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 Dataset</a:t>
            </a:r>
          </a:p>
        </p:txBody>
      </p:sp>
    </p:spTree>
    <p:extLst>
      <p:ext uri="{BB962C8B-B14F-4D97-AF65-F5344CB8AC3E}">
        <p14:creationId xmlns:p14="http://schemas.microsoft.com/office/powerpoint/2010/main" val="2766709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 CV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Google Shape;272;p34">
            <a:extLst>
              <a:ext uri="{FF2B5EF4-FFF2-40B4-BE49-F238E27FC236}">
                <a16:creationId xmlns:a16="http://schemas.microsoft.com/office/drawing/2014/main" id="{3A68C27F-0BFA-46AF-8559-5CF52F7B2263}"/>
              </a:ext>
            </a:extLst>
          </p:cNvPr>
          <p:cNvSpPr txBox="1">
            <a:spLocks/>
          </p:cNvSpPr>
          <p:nvPr/>
        </p:nvSpPr>
        <p:spPr>
          <a:xfrm>
            <a:off x="791868" y="915659"/>
            <a:ext cx="33144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 Search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68;p34">
            <a:extLst>
              <a:ext uri="{FF2B5EF4-FFF2-40B4-BE49-F238E27FC236}">
                <a16:creationId xmlns:a16="http://schemas.microsoft.com/office/drawing/2014/main" id="{AA2051DC-F3C7-F9D2-D194-6D4426A6711D}"/>
              </a:ext>
            </a:extLst>
          </p:cNvPr>
          <p:cNvSpPr txBox="1">
            <a:spLocks/>
          </p:cNvSpPr>
          <p:nvPr/>
        </p:nvSpPr>
        <p:spPr>
          <a:xfrm>
            <a:off x="791867" y="2376887"/>
            <a:ext cx="3154883" cy="1193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Extraction: Extracts detailed visual features from images, capturing essential characteristics for similarity comparison.</a:t>
            </a:r>
          </a:p>
          <a:p>
            <a:pPr marL="0" inden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High-Dimensional Vectors: Creates embeddings that represent the visual aspects of each image.</a:t>
            </a:r>
          </a:p>
          <a:p>
            <a:pPr marL="0" inden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272;p34">
            <a:extLst>
              <a:ext uri="{FF2B5EF4-FFF2-40B4-BE49-F238E27FC236}">
                <a16:creationId xmlns:a16="http://schemas.microsoft.com/office/drawing/2014/main" id="{CA7F1173-CBC2-0259-42CF-423A7B9595E3}"/>
              </a:ext>
            </a:extLst>
          </p:cNvPr>
          <p:cNvSpPr txBox="1">
            <a:spLocks/>
          </p:cNvSpPr>
          <p:nvPr/>
        </p:nvSpPr>
        <p:spPr>
          <a:xfrm>
            <a:off x="791867" y="1980013"/>
            <a:ext cx="3704237" cy="396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 Encoding with ConvNeXt: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268;p34">
            <a:extLst>
              <a:ext uri="{FF2B5EF4-FFF2-40B4-BE49-F238E27FC236}">
                <a16:creationId xmlns:a16="http://schemas.microsoft.com/office/drawing/2014/main" id="{02508DAD-7AF9-43A7-179A-5AC03A700A60}"/>
              </a:ext>
            </a:extLst>
          </p:cNvPr>
          <p:cNvSpPr txBox="1">
            <a:spLocks/>
          </p:cNvSpPr>
          <p:nvPr/>
        </p:nvSpPr>
        <p:spPr>
          <a:xfrm>
            <a:off x="4891702" y="2277299"/>
            <a:ext cx="3154883" cy="1792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Detection: Utilizes YOLOv8 for efficient and accurate detection of multiple objects within images.</a:t>
            </a:r>
          </a:p>
          <a:p>
            <a:pPr marL="0" inden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Training: Fine-tuned on our dataset of interior items, ensuring high detection accuracy.</a:t>
            </a:r>
          </a:p>
          <a:p>
            <a:pPr marL="0" inden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Optimization: Enhanced parameters like detection confidence threshold for better performance.</a:t>
            </a:r>
          </a:p>
        </p:txBody>
      </p:sp>
      <p:sp>
        <p:nvSpPr>
          <p:cNvPr id="11" name="Google Shape;272;p34">
            <a:extLst>
              <a:ext uri="{FF2B5EF4-FFF2-40B4-BE49-F238E27FC236}">
                <a16:creationId xmlns:a16="http://schemas.microsoft.com/office/drawing/2014/main" id="{1A79911D-D288-C06F-A8CA-5B02863840AD}"/>
              </a:ext>
            </a:extLst>
          </p:cNvPr>
          <p:cNvSpPr txBox="1">
            <a:spLocks/>
          </p:cNvSpPr>
          <p:nvPr/>
        </p:nvSpPr>
        <p:spPr>
          <a:xfrm>
            <a:off x="5037733" y="1884404"/>
            <a:ext cx="3314400" cy="396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 Detection with YOLOv8: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62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 CV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Google Shape;268;p34"/>
          <p:cNvSpPr txBox="1">
            <a:spLocks noGrp="1"/>
          </p:cNvSpPr>
          <p:nvPr>
            <p:ph type="subTitle" idx="1"/>
          </p:nvPr>
        </p:nvSpPr>
        <p:spPr>
          <a:xfrm>
            <a:off x="798557" y="2571750"/>
            <a:ext cx="3366093" cy="2126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2" name="Google Shape;272;p34"/>
          <p:cNvSpPr txBox="1">
            <a:spLocks noGrp="1"/>
          </p:cNvSpPr>
          <p:nvPr>
            <p:ph type="subTitle" idx="5"/>
          </p:nvPr>
        </p:nvSpPr>
        <p:spPr>
          <a:xfrm>
            <a:off x="720000" y="958645"/>
            <a:ext cx="3314400" cy="4450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175E92-7A48-4DDA-8EB9-F6D2A3EF7F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39"/>
          <a:stretch/>
        </p:blipFill>
        <p:spPr>
          <a:xfrm>
            <a:off x="1530145" y="1467464"/>
            <a:ext cx="6083710" cy="312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66395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Furniture Renoval Project Proposal by Slidesgo">
  <a:themeElements>
    <a:clrScheme name="Simple Light">
      <a:dk1>
        <a:srgbClr val="191919"/>
      </a:dk1>
      <a:lt1>
        <a:srgbClr val="FFFFFF"/>
      </a:lt1>
      <a:dk2>
        <a:srgbClr val="8BA8DD"/>
      </a:dk2>
      <a:lt2>
        <a:srgbClr val="BF8B58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</TotalTime>
  <Words>798</Words>
  <Application>Microsoft Office PowerPoint</Application>
  <PresentationFormat>On-screen Show (16:9)</PresentationFormat>
  <Paragraphs>127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Syne ExtraBold</vt:lpstr>
      <vt:lpstr>Raleway</vt:lpstr>
      <vt:lpstr>Readex Pro</vt:lpstr>
      <vt:lpstr>Open Sans</vt:lpstr>
      <vt:lpstr>Syne</vt:lpstr>
      <vt:lpstr>Arial</vt:lpstr>
      <vt:lpstr>TimesNewRomanPSMT</vt:lpstr>
      <vt:lpstr>Bebas Neue</vt:lpstr>
      <vt:lpstr>Nunito Light</vt:lpstr>
      <vt:lpstr>Times New Roman</vt:lpstr>
      <vt:lpstr>Business Furniture Renoval Project Proposal by Slidesgo</vt:lpstr>
      <vt:lpstr>Intelligent Interior Design Search Engine  Using Multi-Modal AI  Techniques</vt:lpstr>
      <vt:lpstr>Table of contents</vt:lpstr>
      <vt:lpstr>01 Introduction</vt:lpstr>
      <vt:lpstr>MultiModal Model</vt:lpstr>
      <vt:lpstr>02 Dataset</vt:lpstr>
      <vt:lpstr>Training Details (YOLOv8) </vt:lpstr>
      <vt:lpstr>PowerPoint Presentation</vt:lpstr>
      <vt:lpstr>03 CV</vt:lpstr>
      <vt:lpstr>03 CV</vt:lpstr>
      <vt:lpstr>04 NLP </vt:lpstr>
      <vt:lpstr>04 NLP</vt:lpstr>
      <vt:lpstr>04 Fusion</vt:lpstr>
      <vt:lpstr>06 Fusion</vt:lpstr>
      <vt:lpstr>07 Conclusion</vt:lpstr>
      <vt:lpstr>07 Conclusion</vt:lpstr>
      <vt:lpstr>06 Web App</vt:lpstr>
      <vt:lpstr>07 Conclusion</vt:lpstr>
      <vt:lpstr>07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Interior Design</dc:title>
  <dc:creator>Shaden</dc:creator>
  <cp:lastModifiedBy>Shaden Khalid</cp:lastModifiedBy>
  <cp:revision>51</cp:revision>
  <dcterms:modified xsi:type="dcterms:W3CDTF">2024-06-06T19:00:53Z</dcterms:modified>
</cp:coreProperties>
</file>