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9"/>
  </p:normalViewPr>
  <p:slideViewPr>
    <p:cSldViewPr snapToGrid="0" snapToObjects="1">
      <p:cViewPr>
        <p:scale>
          <a:sx n="281" d="100"/>
          <a:sy n="281" d="100"/>
        </p:scale>
        <p:origin x="3400" y="-4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122363"/>
            <a:ext cx="777240" cy="2387600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602038"/>
            <a:ext cx="685800" cy="1655762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365125"/>
            <a:ext cx="19716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365125"/>
            <a:ext cx="58007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1709740"/>
            <a:ext cx="788670" cy="2852737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4589465"/>
            <a:ext cx="788670" cy="1500187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1825625"/>
            <a:ext cx="3886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1825625"/>
            <a:ext cx="3886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365127"/>
            <a:ext cx="7886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1681163"/>
            <a:ext cx="386834" cy="823912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2505075"/>
            <a:ext cx="3868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1681163"/>
            <a:ext cx="388739" cy="823912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2505075"/>
            <a:ext cx="38873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57200"/>
            <a:ext cx="294918" cy="160020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987427"/>
            <a:ext cx="462915" cy="4873625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057400"/>
            <a:ext cx="294918" cy="3811588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57200"/>
            <a:ext cx="294918" cy="160020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987427"/>
            <a:ext cx="462915" cy="4873625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057400"/>
            <a:ext cx="294918" cy="3811588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365127"/>
            <a:ext cx="78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1825625"/>
            <a:ext cx="7886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6356352"/>
            <a:ext cx="205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2538-9CA5-834A-8975-1A57E85A48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6356352"/>
            <a:ext cx="308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6356352"/>
            <a:ext cx="205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4224-1950-6345-978A-E136B168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6C6095-F720-5F44-BDED-2F652FC7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" y="0"/>
            <a:ext cx="30192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A14DC0-1516-5546-BBF3-3568F53865A2}"/>
              </a:ext>
            </a:extLst>
          </p:cNvPr>
          <p:cNvSpPr/>
          <p:nvPr/>
        </p:nvSpPr>
        <p:spPr>
          <a:xfrm>
            <a:off x="4747" y="578585"/>
            <a:ext cx="301925" cy="279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5385C-4756-5640-9F19-3B269EFC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" y="585607"/>
            <a:ext cx="260941" cy="2619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4BDF2D-3F62-0543-BBA3-C18A6F78C2E5}"/>
              </a:ext>
            </a:extLst>
          </p:cNvPr>
          <p:cNvSpPr/>
          <p:nvPr/>
        </p:nvSpPr>
        <p:spPr>
          <a:xfrm>
            <a:off x="3175" y="14003"/>
            <a:ext cx="301925" cy="279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7558F-6FFF-8D45-9E85-8CC495E97C90}"/>
              </a:ext>
            </a:extLst>
          </p:cNvPr>
          <p:cNvSpPr/>
          <p:nvPr/>
        </p:nvSpPr>
        <p:spPr>
          <a:xfrm>
            <a:off x="354" y="3157660"/>
            <a:ext cx="301925" cy="569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2AF67A-A1BA-B743-8DC7-88431711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" y="3422650"/>
            <a:ext cx="279828" cy="3069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EA9B8B-3716-AA41-8C84-BEF6D76984C5}"/>
              </a:ext>
            </a:extLst>
          </p:cNvPr>
          <p:cNvSpPr/>
          <p:nvPr/>
        </p:nvSpPr>
        <p:spPr>
          <a:xfrm>
            <a:off x="8722" y="4007979"/>
            <a:ext cx="301925" cy="279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A7D1CB-E33D-D54D-96E6-9742349A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" y="4016911"/>
            <a:ext cx="260941" cy="2619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DFB28B-28A4-4341-80C6-2238841EC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" y="14003"/>
            <a:ext cx="279828" cy="2798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373026-2241-2C49-BC0E-E1C9BE5E3F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62" t="21982" r="23426" b="29378"/>
          <a:stretch/>
        </p:blipFill>
        <p:spPr>
          <a:xfrm>
            <a:off x="8722" y="863543"/>
            <a:ext cx="292870" cy="283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ACD365-A1F2-A44F-AEA3-7B1B9DF695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62" t="21982" r="23426" b="29378"/>
          <a:stretch/>
        </p:blipFill>
        <p:spPr>
          <a:xfrm>
            <a:off x="3724" y="4292334"/>
            <a:ext cx="292870" cy="2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5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8</cp:revision>
  <dcterms:created xsi:type="dcterms:W3CDTF">2019-02-07T22:40:00Z</dcterms:created>
  <dcterms:modified xsi:type="dcterms:W3CDTF">2019-12-01T22:33:17Z</dcterms:modified>
</cp:coreProperties>
</file>