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  <a:srgbClr val="9966FF"/>
    <a:srgbClr val="993366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8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01556-964A-62C1-465A-313DD3B4A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4EBC1-2610-E93A-C25C-CB6408044B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8A495-A8AA-BD7F-1DBC-8AE5C9F7A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702B-44EA-4A32-9085-6A4214B8C09A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DF7DE-B678-408B-C386-E7076C4E6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9ADC8-BD21-6804-EC30-6DB48453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DED0-55AD-486C-B063-1AC1C88F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61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8762-2687-4A2F-FC72-DB6B7D6EC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BADEEA-4412-E046-1392-DB2311FAD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283EE-2FA6-A8B8-B448-CC5B500E2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702B-44EA-4A32-9085-6A4214B8C09A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9A0D3-E5CE-FB1E-85D8-6F3650D1F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40201-3158-58DF-83FF-716E359AA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DED0-55AD-486C-B063-1AC1C88F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79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66A029-3A69-B1AE-16B9-15E6DAFFBC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BE0533-695D-77AB-6581-592C60663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3442F-BCDF-C137-A51F-6D37E614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702B-44EA-4A32-9085-6A4214B8C09A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3F7E6-D2BD-BE4F-B4BB-69CF7EFF7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2DD65-898F-CC03-05D7-D74949D7C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DED0-55AD-486C-B063-1AC1C88F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1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05B11-34F4-8563-64AA-B1BE53496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7E35D-DD32-61A5-5DC2-D4FDAB2BE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FA553-D0A1-EE63-F9CC-8A703F366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702B-44EA-4A32-9085-6A4214B8C09A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8106E-714C-6F0F-09AC-43642FB1E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7B088-5282-3AE2-4E0A-6009BBAC4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DED0-55AD-486C-B063-1AC1C88F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2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12CA4-9815-F179-99B1-68EDB2F6B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780E7-C6D0-41B4-9DC7-B6F4FBF3B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F7289-8469-4728-A24E-3685B5415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702B-44EA-4A32-9085-6A4214B8C09A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200B4-C0C9-A39A-29DA-492726926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FCBEA-826C-64FB-AAC6-1C320616A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DED0-55AD-486C-B063-1AC1C88F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137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B0D9F-20C2-E8C8-6477-F72F73637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686A0-AE5D-20CA-4628-727AB0F261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7270F-8917-9BF4-2166-D67B37CF3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6484B-F3BA-718C-E9FC-F888A6FD2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702B-44EA-4A32-9085-6A4214B8C09A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B7271-888C-A753-16A8-499E3F98F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5C3FE-53EB-2E6E-428B-A2CBFEC0E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DED0-55AD-486C-B063-1AC1C88F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92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CB38A-DF1B-16F7-EA52-EAB56AA07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68ABB-69AB-B101-4F6A-5929497AF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88807C-92D9-922A-DFA0-B1E8EC54A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056B4B-A024-DAE5-5EBE-35B674C3E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32814-7059-88F8-2E30-CC041DA745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7E9885-6D56-9784-326B-BC1FBDFB9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702B-44EA-4A32-9085-6A4214B8C09A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83BEF9-2A8A-1ED9-1ECC-85CF14311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EDBEB3-52DE-4718-D54B-A91B00695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DED0-55AD-486C-B063-1AC1C88F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90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92CF2-D3D6-7FBD-21BF-4E293BBB7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FAD906-B5D2-1AD4-B73C-508F4C4B8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702B-44EA-4A32-9085-6A4214B8C09A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BDCFBC-91C8-B816-3183-F2641602D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4FFC09-CF25-D382-2B97-854D61502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DED0-55AD-486C-B063-1AC1C88F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12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05AE2E-8B70-7243-8F47-F6B87787A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702B-44EA-4A32-9085-6A4214B8C09A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5B7C7A-6F62-D83C-0711-BA984F229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8FDA5-46F7-7B9A-B605-CC4549F7A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DED0-55AD-486C-B063-1AC1C88F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94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A5FEE-4614-74C9-7C8E-AC412BA9A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3DE1D-B31B-9060-8E49-EEDDF40E8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E6300-CB7D-5574-193A-8B08C7EED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5218F4-1432-75AF-333F-25B663030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702B-44EA-4A32-9085-6A4214B8C09A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0AB4E-6505-CD41-A888-6F739ECED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EF109-0FC2-A2D6-3D60-2EA8A75CA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DED0-55AD-486C-B063-1AC1C88F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42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BD640-FF60-4FF5-3288-DF0E617FA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C6CCE7-1BFD-43BE-F58D-BEF3DCC33C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55AEC6-E864-ECDC-D64A-5ACE24475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995DAC-DDD4-5C4A-5773-F426C1B3B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702B-44EA-4A32-9085-6A4214B8C09A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8EEA2-1055-CAC3-B85D-2AF93FCA8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2631C9-B9C7-5690-42F7-939733E9D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DED0-55AD-486C-B063-1AC1C88F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13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8FEDC2-B6E1-1810-7929-D7CFF0642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6E34B-0AFC-2B77-36B1-814A9E32C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CDE74-E18A-EEA2-4F84-EE9D83480A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1702B-44EA-4A32-9085-6A4214B8C09A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7CE93-47D2-2E49-154D-8F6B6B132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68F1C-0BA6-020D-8DBF-5559DDA79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6DED0-55AD-486C-B063-1AC1C88F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19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B7CF47F-1FAD-0541-A6C6-A0E5F2E63FD9}"/>
              </a:ext>
            </a:extLst>
          </p:cNvPr>
          <p:cNvGrpSpPr/>
          <p:nvPr/>
        </p:nvGrpSpPr>
        <p:grpSpPr>
          <a:xfrm>
            <a:off x="-6819900" y="1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0C5546A-A83C-4F61-6174-F6750E07829B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B93F644-73E5-D230-063E-8D3EAC3FF582}"/>
                </a:ext>
              </a:extLst>
            </p:cNvPr>
            <p:cNvGrpSpPr/>
            <p:nvPr/>
          </p:nvGrpSpPr>
          <p:grpSpPr>
            <a:xfrm>
              <a:off x="10760765" y="865612"/>
              <a:ext cx="1431235" cy="5126776"/>
              <a:chOff x="10760765" y="865612"/>
              <a:chExt cx="1431235" cy="5126776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E5428CFE-48A4-0EBB-66D0-948DDB637CF2}"/>
                  </a:ext>
                </a:extLst>
              </p:cNvPr>
              <p:cNvSpPr/>
              <p:nvPr/>
            </p:nvSpPr>
            <p:spPr>
              <a:xfrm>
                <a:off x="10760765" y="1063487"/>
                <a:ext cx="1431235" cy="4731026"/>
              </a:xfrm>
              <a:custGeom>
                <a:avLst/>
                <a:gdLst>
                  <a:gd name="connsiteX0" fmla="*/ 1431235 w 1431235"/>
                  <a:gd name="connsiteY0" fmla="*/ 0 h 3922644"/>
                  <a:gd name="connsiteX1" fmla="*/ 1431235 w 1431235"/>
                  <a:gd name="connsiteY1" fmla="*/ 3922644 h 3922644"/>
                  <a:gd name="connsiteX2" fmla="*/ 0 w 1431235"/>
                  <a:gd name="connsiteY2" fmla="*/ 1961322 h 3922644"/>
                  <a:gd name="connsiteX3" fmla="*/ 1431235 w 1431235"/>
                  <a:gd name="connsiteY3" fmla="*/ 0 h 3922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1235" h="3922644">
                    <a:moveTo>
                      <a:pt x="1431235" y="0"/>
                    </a:moveTo>
                    <a:lnTo>
                      <a:pt x="1431235" y="3922644"/>
                    </a:lnTo>
                    <a:cubicBezTo>
                      <a:pt x="640786" y="3922644"/>
                      <a:pt x="0" y="3044530"/>
                      <a:pt x="0" y="1961322"/>
                    </a:cubicBezTo>
                    <a:cubicBezTo>
                      <a:pt x="0" y="878114"/>
                      <a:pt x="640786" y="0"/>
                      <a:pt x="1431235" y="0"/>
                    </a:cubicBezTo>
                    <a:close/>
                  </a:path>
                </a:pathLst>
              </a:custGeom>
              <a:solidFill>
                <a:srgbClr val="FF669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46B9575-0DE4-D2EA-2173-97AACC7C52EC}"/>
                  </a:ext>
                </a:extLst>
              </p:cNvPr>
              <p:cNvSpPr txBox="1"/>
              <p:nvPr/>
            </p:nvSpPr>
            <p:spPr>
              <a:xfrm rot="16200000">
                <a:off x="9191290" y="3167390"/>
                <a:ext cx="51267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Agenda</a:t>
                </a:r>
              </a:p>
            </p:txBody>
          </p: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B23DE364-EF69-4FEB-7CA6-DA4702AADE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861617" y="3163700"/>
                <a:ext cx="530600" cy="530600"/>
              </a:xfrm>
              <a:prstGeom prst="rect">
                <a:avLst/>
              </a:prstGeom>
            </p:spPr>
          </p:pic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4133EAD-F606-0CD9-4598-386BA3DD31A5}"/>
              </a:ext>
            </a:extLst>
          </p:cNvPr>
          <p:cNvGrpSpPr/>
          <p:nvPr/>
        </p:nvGrpSpPr>
        <p:grpSpPr>
          <a:xfrm>
            <a:off x="-7410601" y="1"/>
            <a:ext cx="12192000" cy="6858000"/>
            <a:chOff x="0" y="0"/>
            <a:chExt cx="12192000" cy="6858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3601C0E-3053-775D-A6ED-99028055E4C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C4AEF2-7A25-9454-E77A-A6B93E7DEF45}"/>
                </a:ext>
              </a:extLst>
            </p:cNvPr>
            <p:cNvGrpSpPr/>
            <p:nvPr/>
          </p:nvGrpSpPr>
          <p:grpSpPr>
            <a:xfrm>
              <a:off x="10760765" y="865612"/>
              <a:ext cx="1431235" cy="5126776"/>
              <a:chOff x="10760765" y="865612"/>
              <a:chExt cx="1431235" cy="5126776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39A690B-FEE5-18F7-F351-FB2179B7D64C}"/>
                  </a:ext>
                </a:extLst>
              </p:cNvPr>
              <p:cNvSpPr/>
              <p:nvPr/>
            </p:nvSpPr>
            <p:spPr>
              <a:xfrm>
                <a:off x="10760765" y="1063487"/>
                <a:ext cx="1431235" cy="4731026"/>
              </a:xfrm>
              <a:custGeom>
                <a:avLst/>
                <a:gdLst>
                  <a:gd name="connsiteX0" fmla="*/ 1431235 w 1431235"/>
                  <a:gd name="connsiteY0" fmla="*/ 0 h 3922644"/>
                  <a:gd name="connsiteX1" fmla="*/ 1431235 w 1431235"/>
                  <a:gd name="connsiteY1" fmla="*/ 3922644 h 3922644"/>
                  <a:gd name="connsiteX2" fmla="*/ 0 w 1431235"/>
                  <a:gd name="connsiteY2" fmla="*/ 1961322 h 3922644"/>
                  <a:gd name="connsiteX3" fmla="*/ 1431235 w 1431235"/>
                  <a:gd name="connsiteY3" fmla="*/ 0 h 3922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1235" h="3922644">
                    <a:moveTo>
                      <a:pt x="1431235" y="0"/>
                    </a:moveTo>
                    <a:lnTo>
                      <a:pt x="1431235" y="3922644"/>
                    </a:lnTo>
                    <a:cubicBezTo>
                      <a:pt x="640786" y="3922644"/>
                      <a:pt x="0" y="3044530"/>
                      <a:pt x="0" y="1961322"/>
                    </a:cubicBezTo>
                    <a:cubicBezTo>
                      <a:pt x="0" y="878114"/>
                      <a:pt x="640786" y="0"/>
                      <a:pt x="1431235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63F640-2189-0B59-8C3C-98A02BFED335}"/>
                  </a:ext>
                </a:extLst>
              </p:cNvPr>
              <p:cNvSpPr txBox="1"/>
              <p:nvPr/>
            </p:nvSpPr>
            <p:spPr>
              <a:xfrm rot="16200000">
                <a:off x="9191290" y="3167390"/>
                <a:ext cx="51267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Tracking Strategy</a:t>
                </a:r>
              </a:p>
            </p:txBody>
          </p: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44B429CB-9A13-AADF-E903-E90F99BAA5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861617" y="3163700"/>
                <a:ext cx="530600" cy="530600"/>
              </a:xfrm>
              <a:prstGeom prst="rect">
                <a:avLst/>
              </a:prstGeom>
            </p:spPr>
          </p:pic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3133F80-C11A-98BE-322B-20F11331825B}"/>
              </a:ext>
            </a:extLst>
          </p:cNvPr>
          <p:cNvGrpSpPr/>
          <p:nvPr/>
        </p:nvGrpSpPr>
        <p:grpSpPr>
          <a:xfrm>
            <a:off x="-8001302" y="1"/>
            <a:ext cx="12192000" cy="6858000"/>
            <a:chOff x="0" y="0"/>
            <a:chExt cx="12192000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A2F5C1C-A5C8-204F-FE96-C25812395723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3762A58-8890-70DD-14DC-3E714B6FE782}"/>
                </a:ext>
              </a:extLst>
            </p:cNvPr>
            <p:cNvGrpSpPr/>
            <p:nvPr/>
          </p:nvGrpSpPr>
          <p:grpSpPr>
            <a:xfrm>
              <a:off x="10760765" y="865612"/>
              <a:ext cx="1431235" cy="5126776"/>
              <a:chOff x="10760765" y="865612"/>
              <a:chExt cx="1431235" cy="5126776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7ED33C4-B369-D6B7-D262-592BD221582C}"/>
                  </a:ext>
                </a:extLst>
              </p:cNvPr>
              <p:cNvSpPr/>
              <p:nvPr/>
            </p:nvSpPr>
            <p:spPr>
              <a:xfrm>
                <a:off x="10760765" y="1063487"/>
                <a:ext cx="1431235" cy="4731026"/>
              </a:xfrm>
              <a:custGeom>
                <a:avLst/>
                <a:gdLst>
                  <a:gd name="connsiteX0" fmla="*/ 1431235 w 1431235"/>
                  <a:gd name="connsiteY0" fmla="*/ 0 h 3922644"/>
                  <a:gd name="connsiteX1" fmla="*/ 1431235 w 1431235"/>
                  <a:gd name="connsiteY1" fmla="*/ 3922644 h 3922644"/>
                  <a:gd name="connsiteX2" fmla="*/ 0 w 1431235"/>
                  <a:gd name="connsiteY2" fmla="*/ 1961322 h 3922644"/>
                  <a:gd name="connsiteX3" fmla="*/ 1431235 w 1431235"/>
                  <a:gd name="connsiteY3" fmla="*/ 0 h 3922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1235" h="3922644">
                    <a:moveTo>
                      <a:pt x="1431235" y="0"/>
                    </a:moveTo>
                    <a:lnTo>
                      <a:pt x="1431235" y="3922644"/>
                    </a:lnTo>
                    <a:cubicBezTo>
                      <a:pt x="640786" y="3922644"/>
                      <a:pt x="0" y="3044530"/>
                      <a:pt x="0" y="1961322"/>
                    </a:cubicBezTo>
                    <a:cubicBezTo>
                      <a:pt x="0" y="878114"/>
                      <a:pt x="640786" y="0"/>
                      <a:pt x="1431235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AB005F4-15CD-56A4-8002-F7DEAA33B0B7}"/>
                  </a:ext>
                </a:extLst>
              </p:cNvPr>
              <p:cNvSpPr txBox="1"/>
              <p:nvPr/>
            </p:nvSpPr>
            <p:spPr>
              <a:xfrm rot="16200000">
                <a:off x="9191290" y="3167390"/>
                <a:ext cx="51267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Solution</a:t>
                </a:r>
              </a:p>
            </p:txBody>
          </p:sp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03D353AB-90A5-D4C2-D5A6-6FB45912F7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861617" y="3163700"/>
                <a:ext cx="530600" cy="530600"/>
              </a:xfrm>
              <a:prstGeom prst="rect">
                <a:avLst/>
              </a:prstGeom>
            </p:spPr>
          </p:pic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AA348E7-7871-C3E2-A1AA-62F11A45CEF9}"/>
              </a:ext>
            </a:extLst>
          </p:cNvPr>
          <p:cNvGrpSpPr/>
          <p:nvPr/>
        </p:nvGrpSpPr>
        <p:grpSpPr>
          <a:xfrm>
            <a:off x="-8590528" y="1"/>
            <a:ext cx="12192000" cy="6858000"/>
            <a:chOff x="0" y="0"/>
            <a:chExt cx="12192000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E64F6F6-68F8-7164-CFE1-EE61B24ECA2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22E70AD-B1DD-5961-34A4-DD1037BDDBC2}"/>
                </a:ext>
              </a:extLst>
            </p:cNvPr>
            <p:cNvGrpSpPr/>
            <p:nvPr/>
          </p:nvGrpSpPr>
          <p:grpSpPr>
            <a:xfrm>
              <a:off x="10760765" y="865612"/>
              <a:ext cx="1431235" cy="5126776"/>
              <a:chOff x="10760765" y="865612"/>
              <a:chExt cx="1431235" cy="5126776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E6A8058-46B1-15B7-219C-7C84783DFDD5}"/>
                  </a:ext>
                </a:extLst>
              </p:cNvPr>
              <p:cNvSpPr/>
              <p:nvPr/>
            </p:nvSpPr>
            <p:spPr>
              <a:xfrm>
                <a:off x="10760765" y="1063487"/>
                <a:ext cx="1431235" cy="4731026"/>
              </a:xfrm>
              <a:custGeom>
                <a:avLst/>
                <a:gdLst>
                  <a:gd name="connsiteX0" fmla="*/ 1431235 w 1431235"/>
                  <a:gd name="connsiteY0" fmla="*/ 0 h 3922644"/>
                  <a:gd name="connsiteX1" fmla="*/ 1431235 w 1431235"/>
                  <a:gd name="connsiteY1" fmla="*/ 3922644 h 3922644"/>
                  <a:gd name="connsiteX2" fmla="*/ 0 w 1431235"/>
                  <a:gd name="connsiteY2" fmla="*/ 1961322 h 3922644"/>
                  <a:gd name="connsiteX3" fmla="*/ 1431235 w 1431235"/>
                  <a:gd name="connsiteY3" fmla="*/ 0 h 3922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1235" h="3922644">
                    <a:moveTo>
                      <a:pt x="1431235" y="0"/>
                    </a:moveTo>
                    <a:lnTo>
                      <a:pt x="1431235" y="3922644"/>
                    </a:lnTo>
                    <a:cubicBezTo>
                      <a:pt x="640786" y="3922644"/>
                      <a:pt x="0" y="3044530"/>
                      <a:pt x="0" y="1961322"/>
                    </a:cubicBezTo>
                    <a:cubicBezTo>
                      <a:pt x="0" y="878114"/>
                      <a:pt x="640786" y="0"/>
                      <a:pt x="1431235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7B01782-9C17-EC6A-043A-1266E4240E0D}"/>
                  </a:ext>
                </a:extLst>
              </p:cNvPr>
              <p:cNvSpPr txBox="1"/>
              <p:nvPr/>
            </p:nvSpPr>
            <p:spPr>
              <a:xfrm rot="16200000">
                <a:off x="9191290" y="3167390"/>
                <a:ext cx="51267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How it works?</a:t>
                </a:r>
              </a:p>
            </p:txBody>
          </p: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99EA2B74-E66E-E168-8F18-B5E2354E33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861617" y="3163700"/>
                <a:ext cx="530600" cy="530600"/>
              </a:xfrm>
              <a:prstGeom prst="rect">
                <a:avLst/>
              </a:prstGeom>
            </p:spPr>
          </p:pic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E55A4F6-97C5-140A-ED71-DA04E1EE08DA}"/>
              </a:ext>
            </a:extLst>
          </p:cNvPr>
          <p:cNvGrpSpPr/>
          <p:nvPr/>
        </p:nvGrpSpPr>
        <p:grpSpPr>
          <a:xfrm>
            <a:off x="-9181229" y="1"/>
            <a:ext cx="12192000" cy="6858000"/>
            <a:chOff x="0" y="0"/>
            <a:chExt cx="1219200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533ABFA-42EB-786C-23B5-950D38A14DF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6A02B61-9241-FAC4-EA0B-AFE16F0592F3}"/>
                </a:ext>
              </a:extLst>
            </p:cNvPr>
            <p:cNvGrpSpPr/>
            <p:nvPr/>
          </p:nvGrpSpPr>
          <p:grpSpPr>
            <a:xfrm>
              <a:off x="10760765" y="865612"/>
              <a:ext cx="1431235" cy="5126776"/>
              <a:chOff x="10760765" y="865612"/>
              <a:chExt cx="1431235" cy="5126776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D125D0A-9CE7-3771-ECF8-31BB165BCB46}"/>
                  </a:ext>
                </a:extLst>
              </p:cNvPr>
              <p:cNvSpPr/>
              <p:nvPr/>
            </p:nvSpPr>
            <p:spPr>
              <a:xfrm>
                <a:off x="10760765" y="1063487"/>
                <a:ext cx="1431235" cy="4731026"/>
              </a:xfrm>
              <a:custGeom>
                <a:avLst/>
                <a:gdLst>
                  <a:gd name="connsiteX0" fmla="*/ 1431235 w 1431235"/>
                  <a:gd name="connsiteY0" fmla="*/ 0 h 3922644"/>
                  <a:gd name="connsiteX1" fmla="*/ 1431235 w 1431235"/>
                  <a:gd name="connsiteY1" fmla="*/ 3922644 h 3922644"/>
                  <a:gd name="connsiteX2" fmla="*/ 0 w 1431235"/>
                  <a:gd name="connsiteY2" fmla="*/ 1961322 h 3922644"/>
                  <a:gd name="connsiteX3" fmla="*/ 1431235 w 1431235"/>
                  <a:gd name="connsiteY3" fmla="*/ 0 h 3922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1235" h="3922644">
                    <a:moveTo>
                      <a:pt x="1431235" y="0"/>
                    </a:moveTo>
                    <a:lnTo>
                      <a:pt x="1431235" y="3922644"/>
                    </a:lnTo>
                    <a:cubicBezTo>
                      <a:pt x="640786" y="3922644"/>
                      <a:pt x="0" y="3044530"/>
                      <a:pt x="0" y="1961322"/>
                    </a:cubicBezTo>
                    <a:cubicBezTo>
                      <a:pt x="0" y="878114"/>
                      <a:pt x="640786" y="0"/>
                      <a:pt x="1431235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7DDC774-B327-F5B7-3342-7DC641441225}"/>
                  </a:ext>
                </a:extLst>
              </p:cNvPr>
              <p:cNvSpPr txBox="1"/>
              <p:nvPr/>
            </p:nvSpPr>
            <p:spPr>
              <a:xfrm rot="16200000">
                <a:off x="9191290" y="3167390"/>
                <a:ext cx="51267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Allocation</a:t>
                </a:r>
              </a:p>
            </p:txBody>
          </p: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A8668EC4-241E-4479-3080-ED32BC8F9B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861617" y="3163700"/>
                <a:ext cx="530600" cy="530600"/>
              </a:xfrm>
              <a:prstGeom prst="rect">
                <a:avLst/>
              </a:prstGeom>
            </p:spPr>
          </p:pic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95A8F82-E27F-39DD-0110-315318802C5E}"/>
              </a:ext>
            </a:extLst>
          </p:cNvPr>
          <p:cNvGrpSpPr/>
          <p:nvPr/>
        </p:nvGrpSpPr>
        <p:grpSpPr>
          <a:xfrm>
            <a:off x="-9771930" y="1"/>
            <a:ext cx="12192000" cy="6858000"/>
            <a:chOff x="0" y="0"/>
            <a:chExt cx="12192000" cy="6858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F022027-F74A-6127-51A4-BD1C5A03471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8731647-2F1D-34E3-581E-45A83A30FD1D}"/>
                </a:ext>
              </a:extLst>
            </p:cNvPr>
            <p:cNvGrpSpPr/>
            <p:nvPr/>
          </p:nvGrpSpPr>
          <p:grpSpPr>
            <a:xfrm>
              <a:off x="10760765" y="865612"/>
              <a:ext cx="1431235" cy="5126776"/>
              <a:chOff x="10760765" y="865612"/>
              <a:chExt cx="1431235" cy="5126776"/>
            </a:xfrm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6E393327-FD13-AB0D-20E4-96AB7C32AAF4}"/>
                  </a:ext>
                </a:extLst>
              </p:cNvPr>
              <p:cNvSpPr/>
              <p:nvPr/>
            </p:nvSpPr>
            <p:spPr>
              <a:xfrm>
                <a:off x="10760765" y="1063487"/>
                <a:ext cx="1431235" cy="4731026"/>
              </a:xfrm>
              <a:custGeom>
                <a:avLst/>
                <a:gdLst>
                  <a:gd name="connsiteX0" fmla="*/ 1431235 w 1431235"/>
                  <a:gd name="connsiteY0" fmla="*/ 0 h 3922644"/>
                  <a:gd name="connsiteX1" fmla="*/ 1431235 w 1431235"/>
                  <a:gd name="connsiteY1" fmla="*/ 3922644 h 3922644"/>
                  <a:gd name="connsiteX2" fmla="*/ 0 w 1431235"/>
                  <a:gd name="connsiteY2" fmla="*/ 1961322 h 3922644"/>
                  <a:gd name="connsiteX3" fmla="*/ 1431235 w 1431235"/>
                  <a:gd name="connsiteY3" fmla="*/ 0 h 3922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1235" h="3922644">
                    <a:moveTo>
                      <a:pt x="1431235" y="0"/>
                    </a:moveTo>
                    <a:lnTo>
                      <a:pt x="1431235" y="3922644"/>
                    </a:lnTo>
                    <a:cubicBezTo>
                      <a:pt x="640786" y="3922644"/>
                      <a:pt x="0" y="3044530"/>
                      <a:pt x="0" y="1961322"/>
                    </a:cubicBezTo>
                    <a:cubicBezTo>
                      <a:pt x="0" y="878114"/>
                      <a:pt x="640786" y="0"/>
                      <a:pt x="1431235" y="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27CC933-4A8B-07F4-C84B-24CAF750948A}"/>
                  </a:ext>
                </a:extLst>
              </p:cNvPr>
              <p:cNvSpPr txBox="1"/>
              <p:nvPr/>
            </p:nvSpPr>
            <p:spPr>
              <a:xfrm rot="16200000">
                <a:off x="9191290" y="3167390"/>
                <a:ext cx="51267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HMM Library</a:t>
                </a:r>
              </a:p>
            </p:txBody>
          </p:sp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C118DDA7-C700-F739-542A-6772FB8661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861617" y="3163700"/>
                <a:ext cx="530600" cy="530600"/>
              </a:xfrm>
              <a:prstGeom prst="rect">
                <a:avLst/>
              </a:prstGeom>
            </p:spPr>
          </p:pic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92A3102-1585-E0F5-A525-8EE66AF00D13}"/>
              </a:ext>
            </a:extLst>
          </p:cNvPr>
          <p:cNvGrpSpPr/>
          <p:nvPr/>
        </p:nvGrpSpPr>
        <p:grpSpPr>
          <a:xfrm>
            <a:off x="-10362631" y="1"/>
            <a:ext cx="12192000" cy="6858000"/>
            <a:chOff x="0" y="0"/>
            <a:chExt cx="12192000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1FCAB98-37E6-C4F3-97C5-F16F126972E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7122738-4354-4F83-EBDD-E560980C0A93}"/>
                </a:ext>
              </a:extLst>
            </p:cNvPr>
            <p:cNvGrpSpPr/>
            <p:nvPr/>
          </p:nvGrpSpPr>
          <p:grpSpPr>
            <a:xfrm>
              <a:off x="10760765" y="865612"/>
              <a:ext cx="1431235" cy="5126776"/>
              <a:chOff x="10760765" y="865612"/>
              <a:chExt cx="1431235" cy="5126776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BD3470AB-EFA1-3A16-185E-992169098EF9}"/>
                  </a:ext>
                </a:extLst>
              </p:cNvPr>
              <p:cNvSpPr/>
              <p:nvPr/>
            </p:nvSpPr>
            <p:spPr>
              <a:xfrm>
                <a:off x="10760765" y="1063487"/>
                <a:ext cx="1431235" cy="4731026"/>
              </a:xfrm>
              <a:custGeom>
                <a:avLst/>
                <a:gdLst>
                  <a:gd name="connsiteX0" fmla="*/ 1431235 w 1431235"/>
                  <a:gd name="connsiteY0" fmla="*/ 0 h 3922644"/>
                  <a:gd name="connsiteX1" fmla="*/ 1431235 w 1431235"/>
                  <a:gd name="connsiteY1" fmla="*/ 3922644 h 3922644"/>
                  <a:gd name="connsiteX2" fmla="*/ 0 w 1431235"/>
                  <a:gd name="connsiteY2" fmla="*/ 1961322 h 3922644"/>
                  <a:gd name="connsiteX3" fmla="*/ 1431235 w 1431235"/>
                  <a:gd name="connsiteY3" fmla="*/ 0 h 3922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1235" h="3922644">
                    <a:moveTo>
                      <a:pt x="1431235" y="0"/>
                    </a:moveTo>
                    <a:lnTo>
                      <a:pt x="1431235" y="3922644"/>
                    </a:lnTo>
                    <a:cubicBezTo>
                      <a:pt x="640786" y="3922644"/>
                      <a:pt x="0" y="3044530"/>
                      <a:pt x="0" y="1961322"/>
                    </a:cubicBezTo>
                    <a:cubicBezTo>
                      <a:pt x="0" y="878114"/>
                      <a:pt x="640786" y="0"/>
                      <a:pt x="1431235" y="0"/>
                    </a:cubicBezTo>
                    <a:close/>
                  </a:path>
                </a:pathLst>
              </a:custGeom>
              <a:solidFill>
                <a:srgbClr val="9966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1EFEAA3-B70A-5D5E-1170-9BD4E6ABC3D7}"/>
                  </a:ext>
                </a:extLst>
              </p:cNvPr>
              <p:cNvSpPr txBox="1"/>
              <p:nvPr/>
            </p:nvSpPr>
            <p:spPr>
              <a:xfrm rot="16200000">
                <a:off x="9191290" y="3167390"/>
                <a:ext cx="51267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Errors and thread-safety</a:t>
                </a:r>
              </a:p>
            </p:txBody>
          </p:sp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E05F0EB2-6CA4-9497-EA68-01668C3BC8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861617" y="3163700"/>
                <a:ext cx="530600" cy="530600"/>
              </a:xfrm>
              <a:prstGeom prst="rect">
                <a:avLst/>
              </a:prstGeom>
            </p:spPr>
          </p:pic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3CED08D-E90A-59FE-8560-BE42680E0B87}"/>
              </a:ext>
            </a:extLst>
          </p:cNvPr>
          <p:cNvGrpSpPr/>
          <p:nvPr/>
        </p:nvGrpSpPr>
        <p:grpSpPr>
          <a:xfrm>
            <a:off x="-10953332" y="0"/>
            <a:ext cx="12192000" cy="6858000"/>
            <a:chOff x="0" y="0"/>
            <a:chExt cx="12192000" cy="685800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48D2399-23DE-CE4C-ABDC-79BE6516058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48D9F69-2E75-BEAB-8FBB-3061A4E79471}"/>
                </a:ext>
              </a:extLst>
            </p:cNvPr>
            <p:cNvGrpSpPr/>
            <p:nvPr/>
          </p:nvGrpSpPr>
          <p:grpSpPr>
            <a:xfrm>
              <a:off x="10760765" y="865612"/>
              <a:ext cx="1431235" cy="5126776"/>
              <a:chOff x="10760765" y="865612"/>
              <a:chExt cx="1431235" cy="5126776"/>
            </a:xfrm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21F2A670-BFA7-1440-DA51-3DEB624B0A73}"/>
                  </a:ext>
                </a:extLst>
              </p:cNvPr>
              <p:cNvSpPr/>
              <p:nvPr/>
            </p:nvSpPr>
            <p:spPr>
              <a:xfrm>
                <a:off x="10760765" y="1063487"/>
                <a:ext cx="1431235" cy="4731026"/>
              </a:xfrm>
              <a:custGeom>
                <a:avLst/>
                <a:gdLst>
                  <a:gd name="connsiteX0" fmla="*/ 1431235 w 1431235"/>
                  <a:gd name="connsiteY0" fmla="*/ 0 h 3922644"/>
                  <a:gd name="connsiteX1" fmla="*/ 1431235 w 1431235"/>
                  <a:gd name="connsiteY1" fmla="*/ 3922644 h 3922644"/>
                  <a:gd name="connsiteX2" fmla="*/ 0 w 1431235"/>
                  <a:gd name="connsiteY2" fmla="*/ 1961322 h 3922644"/>
                  <a:gd name="connsiteX3" fmla="*/ 1431235 w 1431235"/>
                  <a:gd name="connsiteY3" fmla="*/ 0 h 3922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1235" h="3922644">
                    <a:moveTo>
                      <a:pt x="1431235" y="0"/>
                    </a:moveTo>
                    <a:lnTo>
                      <a:pt x="1431235" y="3922644"/>
                    </a:lnTo>
                    <a:cubicBezTo>
                      <a:pt x="640786" y="3922644"/>
                      <a:pt x="0" y="3044530"/>
                      <a:pt x="0" y="1961322"/>
                    </a:cubicBezTo>
                    <a:cubicBezTo>
                      <a:pt x="0" y="878114"/>
                      <a:pt x="640786" y="0"/>
                      <a:pt x="1431235" y="0"/>
                    </a:cubicBezTo>
                    <a:close/>
                  </a:path>
                </a:pathLst>
              </a:custGeom>
              <a:solidFill>
                <a:srgbClr val="33CC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A57E240-7186-DF44-C8AA-18B359BB9CFA}"/>
                  </a:ext>
                </a:extLst>
              </p:cNvPr>
              <p:cNvSpPr txBox="1"/>
              <p:nvPr/>
            </p:nvSpPr>
            <p:spPr>
              <a:xfrm rot="16200000">
                <a:off x="9191290" y="3167390"/>
                <a:ext cx="51267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Testing 1</a:t>
                </a:r>
              </a:p>
            </p:txBody>
          </p:sp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BFB21A9C-E67D-9ADA-D8D4-3A946D74D0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861617" y="3163700"/>
                <a:ext cx="530600" cy="530600"/>
              </a:xfrm>
              <a:prstGeom prst="rect">
                <a:avLst/>
              </a:prstGeom>
            </p:spPr>
          </p:pic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C5D5E5B-7C0A-9101-FFB1-26A973180502}"/>
              </a:ext>
            </a:extLst>
          </p:cNvPr>
          <p:cNvGrpSpPr/>
          <p:nvPr/>
        </p:nvGrpSpPr>
        <p:grpSpPr>
          <a:xfrm>
            <a:off x="-11584784" y="1"/>
            <a:ext cx="12192000" cy="6858000"/>
            <a:chOff x="0" y="0"/>
            <a:chExt cx="12192000" cy="685800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26B8209-5B72-8276-8691-90DE3C35669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59EE7EA-0FF3-C870-A03F-95DA2BDE5C23}"/>
                </a:ext>
              </a:extLst>
            </p:cNvPr>
            <p:cNvGrpSpPr/>
            <p:nvPr/>
          </p:nvGrpSpPr>
          <p:grpSpPr>
            <a:xfrm>
              <a:off x="10760765" y="865612"/>
              <a:ext cx="1431235" cy="5126776"/>
              <a:chOff x="10760765" y="865612"/>
              <a:chExt cx="1431235" cy="5126776"/>
            </a:xfrm>
          </p:grpSpPr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AB8FFD8E-3FCE-3163-59D6-AF8E5019B3E9}"/>
                  </a:ext>
                </a:extLst>
              </p:cNvPr>
              <p:cNvSpPr/>
              <p:nvPr/>
            </p:nvSpPr>
            <p:spPr>
              <a:xfrm>
                <a:off x="10760765" y="1063487"/>
                <a:ext cx="1431235" cy="4731026"/>
              </a:xfrm>
              <a:custGeom>
                <a:avLst/>
                <a:gdLst>
                  <a:gd name="connsiteX0" fmla="*/ 1431235 w 1431235"/>
                  <a:gd name="connsiteY0" fmla="*/ 0 h 3922644"/>
                  <a:gd name="connsiteX1" fmla="*/ 1431235 w 1431235"/>
                  <a:gd name="connsiteY1" fmla="*/ 3922644 h 3922644"/>
                  <a:gd name="connsiteX2" fmla="*/ 0 w 1431235"/>
                  <a:gd name="connsiteY2" fmla="*/ 1961322 h 3922644"/>
                  <a:gd name="connsiteX3" fmla="*/ 1431235 w 1431235"/>
                  <a:gd name="connsiteY3" fmla="*/ 0 h 3922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1235" h="3922644">
                    <a:moveTo>
                      <a:pt x="1431235" y="0"/>
                    </a:moveTo>
                    <a:lnTo>
                      <a:pt x="1431235" y="3922644"/>
                    </a:lnTo>
                    <a:cubicBezTo>
                      <a:pt x="640786" y="3922644"/>
                      <a:pt x="0" y="3044530"/>
                      <a:pt x="0" y="1961322"/>
                    </a:cubicBezTo>
                    <a:cubicBezTo>
                      <a:pt x="0" y="878114"/>
                      <a:pt x="640786" y="0"/>
                      <a:pt x="1431235" y="0"/>
                    </a:cubicBezTo>
                    <a:close/>
                  </a:path>
                </a:pathLst>
              </a:custGeom>
              <a:solidFill>
                <a:srgbClr val="99336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32F1DB0-21F4-5793-78AA-4E759134AE66}"/>
                  </a:ext>
                </a:extLst>
              </p:cNvPr>
              <p:cNvSpPr txBox="1"/>
              <p:nvPr/>
            </p:nvSpPr>
            <p:spPr>
              <a:xfrm rot="16200000">
                <a:off x="9191290" y="3167390"/>
                <a:ext cx="51267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Testing 2</a:t>
                </a:r>
              </a:p>
            </p:txBody>
          </p:sp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B33CED35-C3D9-A70C-1B84-453CD3E4F9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861617" y="3163700"/>
                <a:ext cx="530600" cy="530600"/>
              </a:xfrm>
              <a:prstGeom prst="rect">
                <a:avLst/>
              </a:prstGeom>
            </p:spPr>
          </p:pic>
        </p:grp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E6976B0B-B39C-5BFC-3F8B-F2F0F240D8E7}"/>
              </a:ext>
            </a:extLst>
          </p:cNvPr>
          <p:cNvSpPr txBox="1"/>
          <p:nvPr/>
        </p:nvSpPr>
        <p:spPr>
          <a:xfrm>
            <a:off x="5118108" y="1255485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FF5969"/>
                </a:solidFill>
                <a:latin typeface="Tw Cen MT" panose="020B0602020104020603" pitchFamily="34" charset="0"/>
              </a:rPr>
              <a:t>WELCOME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CCFCCBB-5F8B-1E50-E9A3-06A678F4B2E5}"/>
              </a:ext>
            </a:extLst>
          </p:cNvPr>
          <p:cNvGrpSpPr/>
          <p:nvPr/>
        </p:nvGrpSpPr>
        <p:grpSpPr>
          <a:xfrm>
            <a:off x="6677478" y="5492908"/>
            <a:ext cx="4140553" cy="451824"/>
            <a:chOff x="4679586" y="878988"/>
            <a:chExt cx="1745757" cy="190500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559A557-842C-D912-28A9-813B7EEB3A2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F5B71B6-5532-2F75-B8F5-5FFE520E7D2E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3B0FF64-1571-BAA5-31A9-54BC292F0867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A7E01656-AC9F-F772-7F0D-6A173BB37E93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A772D38-A9AE-09B5-E8C0-353A9BAFBE4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029EBB21-C3AA-4D73-31F6-403A12399FE2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11EC15A6-43E2-30BA-7BA4-6C020252BD0C}"/>
              </a:ext>
            </a:extLst>
          </p:cNvPr>
          <p:cNvSpPr txBox="1"/>
          <p:nvPr/>
        </p:nvSpPr>
        <p:spPr>
          <a:xfrm>
            <a:off x="5311999" y="3130668"/>
            <a:ext cx="689113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52CBBE"/>
                </a:solidFill>
                <a:latin typeface="Tw Cen MT" panose="020B0602020104020603" pitchFamily="34" charset="0"/>
              </a:rPr>
              <a:t>Heap Memory Manager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80FEDE1-73A4-3013-4887-9C54F1BC857C}"/>
              </a:ext>
            </a:extLst>
          </p:cNvPr>
          <p:cNvSpPr txBox="1"/>
          <p:nvPr/>
        </p:nvSpPr>
        <p:spPr>
          <a:xfrm>
            <a:off x="5148160" y="460914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5D7373"/>
                </a:solidFill>
                <a:latin typeface="Tw Cen MT" panose="020B0602020104020603" pitchFamily="34" charset="0"/>
              </a:rPr>
              <a:t>Shadi</a:t>
            </a:r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 </a:t>
            </a:r>
            <a:r>
              <a:rPr lang="en-US" sz="2800" dirty="0" err="1">
                <a:solidFill>
                  <a:srgbClr val="5D7373"/>
                </a:solidFill>
                <a:latin typeface="Tw Cen MT" panose="020B0602020104020603" pitchFamily="34" charset="0"/>
              </a:rPr>
              <a:t>Bahaa</a:t>
            </a:r>
            <a:endParaRPr lang="en-US" sz="28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933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B7CF47F-1FAD-0541-A6C6-A0E5F2E63FD9}"/>
              </a:ext>
            </a:extLst>
          </p:cNvPr>
          <p:cNvGrpSpPr/>
          <p:nvPr/>
        </p:nvGrpSpPr>
        <p:grpSpPr>
          <a:xfrm>
            <a:off x="0" y="-1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0C5546A-A83C-4F61-6174-F6750E07829B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B93F644-73E5-D230-063E-8D3EAC3FF582}"/>
                </a:ext>
              </a:extLst>
            </p:cNvPr>
            <p:cNvGrpSpPr/>
            <p:nvPr/>
          </p:nvGrpSpPr>
          <p:grpSpPr>
            <a:xfrm>
              <a:off x="10760765" y="865612"/>
              <a:ext cx="1431235" cy="5126776"/>
              <a:chOff x="10760765" y="865612"/>
              <a:chExt cx="1431235" cy="5126776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E5428CFE-48A4-0EBB-66D0-948DDB637CF2}"/>
                  </a:ext>
                </a:extLst>
              </p:cNvPr>
              <p:cNvSpPr/>
              <p:nvPr/>
            </p:nvSpPr>
            <p:spPr>
              <a:xfrm>
                <a:off x="10760765" y="1063487"/>
                <a:ext cx="1431235" cy="4731026"/>
              </a:xfrm>
              <a:custGeom>
                <a:avLst/>
                <a:gdLst>
                  <a:gd name="connsiteX0" fmla="*/ 1431235 w 1431235"/>
                  <a:gd name="connsiteY0" fmla="*/ 0 h 3922644"/>
                  <a:gd name="connsiteX1" fmla="*/ 1431235 w 1431235"/>
                  <a:gd name="connsiteY1" fmla="*/ 3922644 h 3922644"/>
                  <a:gd name="connsiteX2" fmla="*/ 0 w 1431235"/>
                  <a:gd name="connsiteY2" fmla="*/ 1961322 h 3922644"/>
                  <a:gd name="connsiteX3" fmla="*/ 1431235 w 1431235"/>
                  <a:gd name="connsiteY3" fmla="*/ 0 h 3922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1235" h="3922644">
                    <a:moveTo>
                      <a:pt x="1431235" y="0"/>
                    </a:moveTo>
                    <a:lnTo>
                      <a:pt x="1431235" y="3922644"/>
                    </a:lnTo>
                    <a:cubicBezTo>
                      <a:pt x="640786" y="3922644"/>
                      <a:pt x="0" y="3044530"/>
                      <a:pt x="0" y="1961322"/>
                    </a:cubicBezTo>
                    <a:cubicBezTo>
                      <a:pt x="0" y="878114"/>
                      <a:pt x="640786" y="0"/>
                      <a:pt x="1431235" y="0"/>
                    </a:cubicBezTo>
                    <a:close/>
                  </a:path>
                </a:pathLst>
              </a:custGeom>
              <a:solidFill>
                <a:srgbClr val="FF669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46B9575-0DE4-D2EA-2173-97AACC7C52EC}"/>
                  </a:ext>
                </a:extLst>
              </p:cNvPr>
              <p:cNvSpPr txBox="1"/>
              <p:nvPr/>
            </p:nvSpPr>
            <p:spPr>
              <a:xfrm rot="16200000">
                <a:off x="9191290" y="3167390"/>
                <a:ext cx="51267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Agenda</a:t>
                </a:r>
              </a:p>
            </p:txBody>
          </p: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B23DE364-EF69-4FEB-7CA6-DA4702AADE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861617" y="3163700"/>
                <a:ext cx="530600" cy="530600"/>
              </a:xfrm>
              <a:prstGeom prst="rect">
                <a:avLst/>
              </a:prstGeom>
            </p:spPr>
          </p:pic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4133EAD-F606-0CD9-4598-386BA3DD31A5}"/>
              </a:ext>
            </a:extLst>
          </p:cNvPr>
          <p:cNvGrpSpPr/>
          <p:nvPr/>
        </p:nvGrpSpPr>
        <p:grpSpPr>
          <a:xfrm>
            <a:off x="-590701" y="0"/>
            <a:ext cx="12192000" cy="6858000"/>
            <a:chOff x="0" y="0"/>
            <a:chExt cx="12192000" cy="6858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3601C0E-3053-775D-A6ED-99028055E4C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C4AEF2-7A25-9454-E77A-A6B93E7DEF45}"/>
                </a:ext>
              </a:extLst>
            </p:cNvPr>
            <p:cNvGrpSpPr/>
            <p:nvPr/>
          </p:nvGrpSpPr>
          <p:grpSpPr>
            <a:xfrm>
              <a:off x="10760765" y="865612"/>
              <a:ext cx="1431235" cy="5126776"/>
              <a:chOff x="10760765" y="865612"/>
              <a:chExt cx="1431235" cy="5126776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39A690B-FEE5-18F7-F351-FB2179B7D64C}"/>
                  </a:ext>
                </a:extLst>
              </p:cNvPr>
              <p:cNvSpPr/>
              <p:nvPr/>
            </p:nvSpPr>
            <p:spPr>
              <a:xfrm>
                <a:off x="10760765" y="1063487"/>
                <a:ext cx="1431235" cy="4731026"/>
              </a:xfrm>
              <a:custGeom>
                <a:avLst/>
                <a:gdLst>
                  <a:gd name="connsiteX0" fmla="*/ 1431235 w 1431235"/>
                  <a:gd name="connsiteY0" fmla="*/ 0 h 3922644"/>
                  <a:gd name="connsiteX1" fmla="*/ 1431235 w 1431235"/>
                  <a:gd name="connsiteY1" fmla="*/ 3922644 h 3922644"/>
                  <a:gd name="connsiteX2" fmla="*/ 0 w 1431235"/>
                  <a:gd name="connsiteY2" fmla="*/ 1961322 h 3922644"/>
                  <a:gd name="connsiteX3" fmla="*/ 1431235 w 1431235"/>
                  <a:gd name="connsiteY3" fmla="*/ 0 h 3922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1235" h="3922644">
                    <a:moveTo>
                      <a:pt x="1431235" y="0"/>
                    </a:moveTo>
                    <a:lnTo>
                      <a:pt x="1431235" y="3922644"/>
                    </a:lnTo>
                    <a:cubicBezTo>
                      <a:pt x="640786" y="3922644"/>
                      <a:pt x="0" y="3044530"/>
                      <a:pt x="0" y="1961322"/>
                    </a:cubicBezTo>
                    <a:cubicBezTo>
                      <a:pt x="0" y="878114"/>
                      <a:pt x="640786" y="0"/>
                      <a:pt x="1431235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63F640-2189-0B59-8C3C-98A02BFED335}"/>
                  </a:ext>
                </a:extLst>
              </p:cNvPr>
              <p:cNvSpPr txBox="1"/>
              <p:nvPr/>
            </p:nvSpPr>
            <p:spPr>
              <a:xfrm rot="16200000">
                <a:off x="9191290" y="3167390"/>
                <a:ext cx="51267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Tracking Strategy</a:t>
                </a:r>
              </a:p>
            </p:txBody>
          </p: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44B429CB-9A13-AADF-E903-E90F99BAA5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861617" y="3163700"/>
                <a:ext cx="530600" cy="530600"/>
              </a:xfrm>
              <a:prstGeom prst="rect">
                <a:avLst/>
              </a:prstGeom>
            </p:spPr>
          </p:pic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3133F80-C11A-98BE-322B-20F11331825B}"/>
              </a:ext>
            </a:extLst>
          </p:cNvPr>
          <p:cNvGrpSpPr/>
          <p:nvPr/>
        </p:nvGrpSpPr>
        <p:grpSpPr>
          <a:xfrm>
            <a:off x="-1181402" y="0"/>
            <a:ext cx="12192000" cy="6858000"/>
            <a:chOff x="0" y="0"/>
            <a:chExt cx="12192000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A2F5C1C-A5C8-204F-FE96-C25812395723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3762A58-8890-70DD-14DC-3E714B6FE782}"/>
                </a:ext>
              </a:extLst>
            </p:cNvPr>
            <p:cNvGrpSpPr/>
            <p:nvPr/>
          </p:nvGrpSpPr>
          <p:grpSpPr>
            <a:xfrm>
              <a:off x="10760765" y="865612"/>
              <a:ext cx="1431235" cy="5126776"/>
              <a:chOff x="10760765" y="865612"/>
              <a:chExt cx="1431235" cy="5126776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7ED33C4-B369-D6B7-D262-592BD221582C}"/>
                  </a:ext>
                </a:extLst>
              </p:cNvPr>
              <p:cNvSpPr/>
              <p:nvPr/>
            </p:nvSpPr>
            <p:spPr>
              <a:xfrm>
                <a:off x="10760765" y="1063487"/>
                <a:ext cx="1431235" cy="4731026"/>
              </a:xfrm>
              <a:custGeom>
                <a:avLst/>
                <a:gdLst>
                  <a:gd name="connsiteX0" fmla="*/ 1431235 w 1431235"/>
                  <a:gd name="connsiteY0" fmla="*/ 0 h 3922644"/>
                  <a:gd name="connsiteX1" fmla="*/ 1431235 w 1431235"/>
                  <a:gd name="connsiteY1" fmla="*/ 3922644 h 3922644"/>
                  <a:gd name="connsiteX2" fmla="*/ 0 w 1431235"/>
                  <a:gd name="connsiteY2" fmla="*/ 1961322 h 3922644"/>
                  <a:gd name="connsiteX3" fmla="*/ 1431235 w 1431235"/>
                  <a:gd name="connsiteY3" fmla="*/ 0 h 3922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1235" h="3922644">
                    <a:moveTo>
                      <a:pt x="1431235" y="0"/>
                    </a:moveTo>
                    <a:lnTo>
                      <a:pt x="1431235" y="3922644"/>
                    </a:lnTo>
                    <a:cubicBezTo>
                      <a:pt x="640786" y="3922644"/>
                      <a:pt x="0" y="3044530"/>
                      <a:pt x="0" y="1961322"/>
                    </a:cubicBezTo>
                    <a:cubicBezTo>
                      <a:pt x="0" y="878114"/>
                      <a:pt x="640786" y="0"/>
                      <a:pt x="1431235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AB005F4-15CD-56A4-8002-F7DEAA33B0B7}"/>
                  </a:ext>
                </a:extLst>
              </p:cNvPr>
              <p:cNvSpPr txBox="1"/>
              <p:nvPr/>
            </p:nvSpPr>
            <p:spPr>
              <a:xfrm rot="16200000">
                <a:off x="9191290" y="3167390"/>
                <a:ext cx="51267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Solution</a:t>
                </a:r>
              </a:p>
            </p:txBody>
          </p:sp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03D353AB-90A5-D4C2-D5A6-6FB45912F7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861617" y="3163700"/>
                <a:ext cx="530600" cy="530600"/>
              </a:xfrm>
              <a:prstGeom prst="rect">
                <a:avLst/>
              </a:prstGeom>
            </p:spPr>
          </p:pic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AA348E7-7871-C3E2-A1AA-62F11A45CEF9}"/>
              </a:ext>
            </a:extLst>
          </p:cNvPr>
          <p:cNvGrpSpPr/>
          <p:nvPr/>
        </p:nvGrpSpPr>
        <p:grpSpPr>
          <a:xfrm>
            <a:off x="-1812854" y="-2"/>
            <a:ext cx="12192000" cy="6858000"/>
            <a:chOff x="0" y="0"/>
            <a:chExt cx="12192000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E64F6F6-68F8-7164-CFE1-EE61B24ECA2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22E70AD-B1DD-5961-34A4-DD1037BDDBC2}"/>
                </a:ext>
              </a:extLst>
            </p:cNvPr>
            <p:cNvGrpSpPr/>
            <p:nvPr/>
          </p:nvGrpSpPr>
          <p:grpSpPr>
            <a:xfrm>
              <a:off x="10760765" y="865612"/>
              <a:ext cx="1431235" cy="5126776"/>
              <a:chOff x="10760765" y="865612"/>
              <a:chExt cx="1431235" cy="5126776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E6A8058-46B1-15B7-219C-7C84783DFDD5}"/>
                  </a:ext>
                </a:extLst>
              </p:cNvPr>
              <p:cNvSpPr/>
              <p:nvPr/>
            </p:nvSpPr>
            <p:spPr>
              <a:xfrm>
                <a:off x="10760765" y="1063487"/>
                <a:ext cx="1431235" cy="4731026"/>
              </a:xfrm>
              <a:custGeom>
                <a:avLst/>
                <a:gdLst>
                  <a:gd name="connsiteX0" fmla="*/ 1431235 w 1431235"/>
                  <a:gd name="connsiteY0" fmla="*/ 0 h 3922644"/>
                  <a:gd name="connsiteX1" fmla="*/ 1431235 w 1431235"/>
                  <a:gd name="connsiteY1" fmla="*/ 3922644 h 3922644"/>
                  <a:gd name="connsiteX2" fmla="*/ 0 w 1431235"/>
                  <a:gd name="connsiteY2" fmla="*/ 1961322 h 3922644"/>
                  <a:gd name="connsiteX3" fmla="*/ 1431235 w 1431235"/>
                  <a:gd name="connsiteY3" fmla="*/ 0 h 3922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1235" h="3922644">
                    <a:moveTo>
                      <a:pt x="1431235" y="0"/>
                    </a:moveTo>
                    <a:lnTo>
                      <a:pt x="1431235" y="3922644"/>
                    </a:lnTo>
                    <a:cubicBezTo>
                      <a:pt x="640786" y="3922644"/>
                      <a:pt x="0" y="3044530"/>
                      <a:pt x="0" y="1961322"/>
                    </a:cubicBezTo>
                    <a:cubicBezTo>
                      <a:pt x="0" y="878114"/>
                      <a:pt x="640786" y="0"/>
                      <a:pt x="1431235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7B01782-9C17-EC6A-043A-1266E4240E0D}"/>
                  </a:ext>
                </a:extLst>
              </p:cNvPr>
              <p:cNvSpPr txBox="1"/>
              <p:nvPr/>
            </p:nvSpPr>
            <p:spPr>
              <a:xfrm rot="16200000">
                <a:off x="9191290" y="3167390"/>
                <a:ext cx="51267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How it works?</a:t>
                </a:r>
              </a:p>
            </p:txBody>
          </p: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99EA2B74-E66E-E168-8F18-B5E2354E33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861617" y="3163700"/>
                <a:ext cx="530600" cy="530600"/>
              </a:xfrm>
              <a:prstGeom prst="rect">
                <a:avLst/>
              </a:prstGeom>
            </p:spPr>
          </p:pic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E55A4F6-97C5-140A-ED71-DA04E1EE08DA}"/>
              </a:ext>
            </a:extLst>
          </p:cNvPr>
          <p:cNvGrpSpPr/>
          <p:nvPr/>
        </p:nvGrpSpPr>
        <p:grpSpPr>
          <a:xfrm>
            <a:off x="-2362804" y="0"/>
            <a:ext cx="12192000" cy="6858000"/>
            <a:chOff x="0" y="0"/>
            <a:chExt cx="1219200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533ABFA-42EB-786C-23B5-950D38A14DF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6A02B61-9241-FAC4-EA0B-AFE16F0592F3}"/>
                </a:ext>
              </a:extLst>
            </p:cNvPr>
            <p:cNvGrpSpPr/>
            <p:nvPr/>
          </p:nvGrpSpPr>
          <p:grpSpPr>
            <a:xfrm>
              <a:off x="10760765" y="865612"/>
              <a:ext cx="1431235" cy="5126776"/>
              <a:chOff x="10760765" y="865612"/>
              <a:chExt cx="1431235" cy="5126776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D125D0A-9CE7-3771-ECF8-31BB165BCB46}"/>
                  </a:ext>
                </a:extLst>
              </p:cNvPr>
              <p:cNvSpPr/>
              <p:nvPr/>
            </p:nvSpPr>
            <p:spPr>
              <a:xfrm>
                <a:off x="10760765" y="1063487"/>
                <a:ext cx="1431235" cy="4731026"/>
              </a:xfrm>
              <a:custGeom>
                <a:avLst/>
                <a:gdLst>
                  <a:gd name="connsiteX0" fmla="*/ 1431235 w 1431235"/>
                  <a:gd name="connsiteY0" fmla="*/ 0 h 3922644"/>
                  <a:gd name="connsiteX1" fmla="*/ 1431235 w 1431235"/>
                  <a:gd name="connsiteY1" fmla="*/ 3922644 h 3922644"/>
                  <a:gd name="connsiteX2" fmla="*/ 0 w 1431235"/>
                  <a:gd name="connsiteY2" fmla="*/ 1961322 h 3922644"/>
                  <a:gd name="connsiteX3" fmla="*/ 1431235 w 1431235"/>
                  <a:gd name="connsiteY3" fmla="*/ 0 h 3922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1235" h="3922644">
                    <a:moveTo>
                      <a:pt x="1431235" y="0"/>
                    </a:moveTo>
                    <a:lnTo>
                      <a:pt x="1431235" y="3922644"/>
                    </a:lnTo>
                    <a:cubicBezTo>
                      <a:pt x="640786" y="3922644"/>
                      <a:pt x="0" y="3044530"/>
                      <a:pt x="0" y="1961322"/>
                    </a:cubicBezTo>
                    <a:cubicBezTo>
                      <a:pt x="0" y="878114"/>
                      <a:pt x="640786" y="0"/>
                      <a:pt x="1431235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7DDC774-B327-F5B7-3342-7DC641441225}"/>
                  </a:ext>
                </a:extLst>
              </p:cNvPr>
              <p:cNvSpPr txBox="1"/>
              <p:nvPr/>
            </p:nvSpPr>
            <p:spPr>
              <a:xfrm rot="16200000">
                <a:off x="9191290" y="3167390"/>
                <a:ext cx="51267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Allocation</a:t>
                </a:r>
              </a:p>
            </p:txBody>
          </p: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A8668EC4-241E-4479-3080-ED32BC8F9B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861617" y="3163700"/>
                <a:ext cx="530600" cy="530600"/>
              </a:xfrm>
              <a:prstGeom prst="rect">
                <a:avLst/>
              </a:prstGeom>
            </p:spPr>
          </p:pic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95A8F82-E27F-39DD-0110-315318802C5E}"/>
              </a:ext>
            </a:extLst>
          </p:cNvPr>
          <p:cNvGrpSpPr/>
          <p:nvPr/>
        </p:nvGrpSpPr>
        <p:grpSpPr>
          <a:xfrm>
            <a:off x="-2935917" y="-4"/>
            <a:ext cx="12192000" cy="6858000"/>
            <a:chOff x="0" y="0"/>
            <a:chExt cx="12192000" cy="6858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F022027-F74A-6127-51A4-BD1C5A03471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8731647-2F1D-34E3-581E-45A83A30FD1D}"/>
                </a:ext>
              </a:extLst>
            </p:cNvPr>
            <p:cNvGrpSpPr/>
            <p:nvPr/>
          </p:nvGrpSpPr>
          <p:grpSpPr>
            <a:xfrm>
              <a:off x="10760765" y="865612"/>
              <a:ext cx="1431235" cy="5126776"/>
              <a:chOff x="10760765" y="865612"/>
              <a:chExt cx="1431235" cy="5126776"/>
            </a:xfrm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6E393327-FD13-AB0D-20E4-96AB7C32AAF4}"/>
                  </a:ext>
                </a:extLst>
              </p:cNvPr>
              <p:cNvSpPr/>
              <p:nvPr/>
            </p:nvSpPr>
            <p:spPr>
              <a:xfrm>
                <a:off x="10760765" y="1063487"/>
                <a:ext cx="1431235" cy="4731026"/>
              </a:xfrm>
              <a:custGeom>
                <a:avLst/>
                <a:gdLst>
                  <a:gd name="connsiteX0" fmla="*/ 1431235 w 1431235"/>
                  <a:gd name="connsiteY0" fmla="*/ 0 h 3922644"/>
                  <a:gd name="connsiteX1" fmla="*/ 1431235 w 1431235"/>
                  <a:gd name="connsiteY1" fmla="*/ 3922644 h 3922644"/>
                  <a:gd name="connsiteX2" fmla="*/ 0 w 1431235"/>
                  <a:gd name="connsiteY2" fmla="*/ 1961322 h 3922644"/>
                  <a:gd name="connsiteX3" fmla="*/ 1431235 w 1431235"/>
                  <a:gd name="connsiteY3" fmla="*/ 0 h 3922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1235" h="3922644">
                    <a:moveTo>
                      <a:pt x="1431235" y="0"/>
                    </a:moveTo>
                    <a:lnTo>
                      <a:pt x="1431235" y="3922644"/>
                    </a:lnTo>
                    <a:cubicBezTo>
                      <a:pt x="640786" y="3922644"/>
                      <a:pt x="0" y="3044530"/>
                      <a:pt x="0" y="1961322"/>
                    </a:cubicBezTo>
                    <a:cubicBezTo>
                      <a:pt x="0" y="878114"/>
                      <a:pt x="640786" y="0"/>
                      <a:pt x="1431235" y="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27CC933-4A8B-07F4-C84B-24CAF750948A}"/>
                  </a:ext>
                </a:extLst>
              </p:cNvPr>
              <p:cNvSpPr txBox="1"/>
              <p:nvPr/>
            </p:nvSpPr>
            <p:spPr>
              <a:xfrm rot="16200000">
                <a:off x="9191290" y="3167390"/>
                <a:ext cx="51267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HMM Library</a:t>
                </a:r>
              </a:p>
            </p:txBody>
          </p:sp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C118DDA7-C700-F739-542A-6772FB8661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861617" y="3163700"/>
                <a:ext cx="530600" cy="530600"/>
              </a:xfrm>
              <a:prstGeom prst="rect">
                <a:avLst/>
              </a:prstGeom>
            </p:spPr>
          </p:pic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92A3102-1585-E0F5-A525-8EE66AF00D13}"/>
              </a:ext>
            </a:extLst>
          </p:cNvPr>
          <p:cNvGrpSpPr/>
          <p:nvPr/>
        </p:nvGrpSpPr>
        <p:grpSpPr>
          <a:xfrm>
            <a:off x="-3544206" y="0"/>
            <a:ext cx="12192000" cy="6858000"/>
            <a:chOff x="0" y="0"/>
            <a:chExt cx="12192000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1FCAB98-37E6-C4F3-97C5-F16F126972E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7122738-4354-4F83-EBDD-E560980C0A93}"/>
                </a:ext>
              </a:extLst>
            </p:cNvPr>
            <p:cNvGrpSpPr/>
            <p:nvPr/>
          </p:nvGrpSpPr>
          <p:grpSpPr>
            <a:xfrm>
              <a:off x="10760765" y="865612"/>
              <a:ext cx="1431235" cy="5126776"/>
              <a:chOff x="10760765" y="865612"/>
              <a:chExt cx="1431235" cy="5126776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BD3470AB-EFA1-3A16-185E-992169098EF9}"/>
                  </a:ext>
                </a:extLst>
              </p:cNvPr>
              <p:cNvSpPr/>
              <p:nvPr/>
            </p:nvSpPr>
            <p:spPr>
              <a:xfrm>
                <a:off x="10760765" y="1063487"/>
                <a:ext cx="1431235" cy="4731026"/>
              </a:xfrm>
              <a:custGeom>
                <a:avLst/>
                <a:gdLst>
                  <a:gd name="connsiteX0" fmla="*/ 1431235 w 1431235"/>
                  <a:gd name="connsiteY0" fmla="*/ 0 h 3922644"/>
                  <a:gd name="connsiteX1" fmla="*/ 1431235 w 1431235"/>
                  <a:gd name="connsiteY1" fmla="*/ 3922644 h 3922644"/>
                  <a:gd name="connsiteX2" fmla="*/ 0 w 1431235"/>
                  <a:gd name="connsiteY2" fmla="*/ 1961322 h 3922644"/>
                  <a:gd name="connsiteX3" fmla="*/ 1431235 w 1431235"/>
                  <a:gd name="connsiteY3" fmla="*/ 0 h 3922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1235" h="3922644">
                    <a:moveTo>
                      <a:pt x="1431235" y="0"/>
                    </a:moveTo>
                    <a:lnTo>
                      <a:pt x="1431235" y="3922644"/>
                    </a:lnTo>
                    <a:cubicBezTo>
                      <a:pt x="640786" y="3922644"/>
                      <a:pt x="0" y="3044530"/>
                      <a:pt x="0" y="1961322"/>
                    </a:cubicBezTo>
                    <a:cubicBezTo>
                      <a:pt x="0" y="878114"/>
                      <a:pt x="640786" y="0"/>
                      <a:pt x="1431235" y="0"/>
                    </a:cubicBezTo>
                    <a:close/>
                  </a:path>
                </a:pathLst>
              </a:custGeom>
              <a:solidFill>
                <a:srgbClr val="9966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1EFEAA3-B70A-5D5E-1170-9BD4E6ABC3D7}"/>
                  </a:ext>
                </a:extLst>
              </p:cNvPr>
              <p:cNvSpPr txBox="1"/>
              <p:nvPr/>
            </p:nvSpPr>
            <p:spPr>
              <a:xfrm rot="16200000">
                <a:off x="9191290" y="3167390"/>
                <a:ext cx="51267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Errors and thread-safety</a:t>
                </a:r>
              </a:p>
            </p:txBody>
          </p:sp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E05F0EB2-6CA4-9497-EA68-01668C3BC8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861617" y="3163700"/>
                <a:ext cx="530600" cy="530600"/>
              </a:xfrm>
              <a:prstGeom prst="rect">
                <a:avLst/>
              </a:prstGeom>
            </p:spPr>
          </p:pic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3CED08D-E90A-59FE-8560-BE42680E0B87}"/>
              </a:ext>
            </a:extLst>
          </p:cNvPr>
          <p:cNvGrpSpPr/>
          <p:nvPr/>
        </p:nvGrpSpPr>
        <p:grpSpPr>
          <a:xfrm>
            <a:off x="-4150542" y="0"/>
            <a:ext cx="12192000" cy="6858000"/>
            <a:chOff x="0" y="0"/>
            <a:chExt cx="12192000" cy="685800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48D2399-23DE-CE4C-ABDC-79BE6516058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48D9F69-2E75-BEAB-8FBB-3061A4E79471}"/>
                </a:ext>
              </a:extLst>
            </p:cNvPr>
            <p:cNvGrpSpPr/>
            <p:nvPr/>
          </p:nvGrpSpPr>
          <p:grpSpPr>
            <a:xfrm>
              <a:off x="10760765" y="865612"/>
              <a:ext cx="1431235" cy="5126776"/>
              <a:chOff x="10760765" y="865612"/>
              <a:chExt cx="1431235" cy="5126776"/>
            </a:xfrm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21F2A670-BFA7-1440-DA51-3DEB624B0A73}"/>
                  </a:ext>
                </a:extLst>
              </p:cNvPr>
              <p:cNvSpPr/>
              <p:nvPr/>
            </p:nvSpPr>
            <p:spPr>
              <a:xfrm>
                <a:off x="10760765" y="1063487"/>
                <a:ext cx="1431235" cy="4731026"/>
              </a:xfrm>
              <a:custGeom>
                <a:avLst/>
                <a:gdLst>
                  <a:gd name="connsiteX0" fmla="*/ 1431235 w 1431235"/>
                  <a:gd name="connsiteY0" fmla="*/ 0 h 3922644"/>
                  <a:gd name="connsiteX1" fmla="*/ 1431235 w 1431235"/>
                  <a:gd name="connsiteY1" fmla="*/ 3922644 h 3922644"/>
                  <a:gd name="connsiteX2" fmla="*/ 0 w 1431235"/>
                  <a:gd name="connsiteY2" fmla="*/ 1961322 h 3922644"/>
                  <a:gd name="connsiteX3" fmla="*/ 1431235 w 1431235"/>
                  <a:gd name="connsiteY3" fmla="*/ 0 h 3922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1235" h="3922644">
                    <a:moveTo>
                      <a:pt x="1431235" y="0"/>
                    </a:moveTo>
                    <a:lnTo>
                      <a:pt x="1431235" y="3922644"/>
                    </a:lnTo>
                    <a:cubicBezTo>
                      <a:pt x="640786" y="3922644"/>
                      <a:pt x="0" y="3044530"/>
                      <a:pt x="0" y="1961322"/>
                    </a:cubicBezTo>
                    <a:cubicBezTo>
                      <a:pt x="0" y="878114"/>
                      <a:pt x="640786" y="0"/>
                      <a:pt x="1431235" y="0"/>
                    </a:cubicBezTo>
                    <a:close/>
                  </a:path>
                </a:pathLst>
              </a:custGeom>
              <a:solidFill>
                <a:srgbClr val="33CC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A57E240-7186-DF44-C8AA-18B359BB9CFA}"/>
                  </a:ext>
                </a:extLst>
              </p:cNvPr>
              <p:cNvSpPr txBox="1"/>
              <p:nvPr/>
            </p:nvSpPr>
            <p:spPr>
              <a:xfrm rot="16200000">
                <a:off x="9191290" y="3167390"/>
                <a:ext cx="51267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Testing 1</a:t>
                </a:r>
              </a:p>
            </p:txBody>
          </p:sp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BFB21A9C-E67D-9ADA-D8D4-3A946D74D0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861617" y="3163700"/>
                <a:ext cx="530600" cy="530600"/>
              </a:xfrm>
              <a:prstGeom prst="rect">
                <a:avLst/>
              </a:prstGeom>
            </p:spPr>
          </p:pic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C5D5E5B-7C0A-9101-FFB1-26A973180502}"/>
              </a:ext>
            </a:extLst>
          </p:cNvPr>
          <p:cNvGrpSpPr/>
          <p:nvPr/>
        </p:nvGrpSpPr>
        <p:grpSpPr>
          <a:xfrm>
            <a:off x="-4725608" y="-8"/>
            <a:ext cx="12192000" cy="6858000"/>
            <a:chOff x="0" y="0"/>
            <a:chExt cx="12192000" cy="685800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26B8209-5B72-8276-8691-90DE3C35669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59EE7EA-0FF3-C870-A03F-95DA2BDE5C23}"/>
                </a:ext>
              </a:extLst>
            </p:cNvPr>
            <p:cNvGrpSpPr/>
            <p:nvPr/>
          </p:nvGrpSpPr>
          <p:grpSpPr>
            <a:xfrm>
              <a:off x="10760765" y="865612"/>
              <a:ext cx="1431235" cy="5126776"/>
              <a:chOff x="10760765" y="865612"/>
              <a:chExt cx="1431235" cy="5126776"/>
            </a:xfrm>
          </p:grpSpPr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AB8FFD8E-3FCE-3163-59D6-AF8E5019B3E9}"/>
                  </a:ext>
                </a:extLst>
              </p:cNvPr>
              <p:cNvSpPr/>
              <p:nvPr/>
            </p:nvSpPr>
            <p:spPr>
              <a:xfrm>
                <a:off x="10760765" y="1063487"/>
                <a:ext cx="1431235" cy="4731026"/>
              </a:xfrm>
              <a:custGeom>
                <a:avLst/>
                <a:gdLst>
                  <a:gd name="connsiteX0" fmla="*/ 1431235 w 1431235"/>
                  <a:gd name="connsiteY0" fmla="*/ 0 h 3922644"/>
                  <a:gd name="connsiteX1" fmla="*/ 1431235 w 1431235"/>
                  <a:gd name="connsiteY1" fmla="*/ 3922644 h 3922644"/>
                  <a:gd name="connsiteX2" fmla="*/ 0 w 1431235"/>
                  <a:gd name="connsiteY2" fmla="*/ 1961322 h 3922644"/>
                  <a:gd name="connsiteX3" fmla="*/ 1431235 w 1431235"/>
                  <a:gd name="connsiteY3" fmla="*/ 0 h 3922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1235" h="3922644">
                    <a:moveTo>
                      <a:pt x="1431235" y="0"/>
                    </a:moveTo>
                    <a:lnTo>
                      <a:pt x="1431235" y="3922644"/>
                    </a:lnTo>
                    <a:cubicBezTo>
                      <a:pt x="640786" y="3922644"/>
                      <a:pt x="0" y="3044530"/>
                      <a:pt x="0" y="1961322"/>
                    </a:cubicBezTo>
                    <a:cubicBezTo>
                      <a:pt x="0" y="878114"/>
                      <a:pt x="640786" y="0"/>
                      <a:pt x="1431235" y="0"/>
                    </a:cubicBezTo>
                    <a:close/>
                  </a:path>
                </a:pathLst>
              </a:custGeom>
              <a:solidFill>
                <a:srgbClr val="99336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32F1DB0-21F4-5793-78AA-4E759134AE66}"/>
                  </a:ext>
                </a:extLst>
              </p:cNvPr>
              <p:cNvSpPr txBox="1"/>
              <p:nvPr/>
            </p:nvSpPr>
            <p:spPr>
              <a:xfrm rot="16200000">
                <a:off x="9191290" y="3167390"/>
                <a:ext cx="51267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Testing 2</a:t>
                </a:r>
                <a:endParaRPr lang="en-US" sz="2800" b="1" dirty="0">
                  <a:solidFill>
                    <a:schemeClr val="bg1"/>
                  </a:solidFill>
                  <a:latin typeface="Tw Cen MT" panose="020B0602020104020603" pitchFamily="34" charset="0"/>
                </a:endParaRPr>
              </a:p>
            </p:txBody>
          </p:sp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B33CED35-C3D9-A70C-1B84-453CD3E4F9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861617" y="3163700"/>
                <a:ext cx="530600" cy="530600"/>
              </a:xfrm>
              <a:prstGeom prst="rect">
                <a:avLst/>
              </a:prstGeom>
            </p:spPr>
          </p:pic>
        </p:grp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774D165-92F3-27CD-B23A-B1732F273A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450737"/>
              </p:ext>
            </p:extLst>
          </p:nvPr>
        </p:nvGraphicFramePr>
        <p:xfrm>
          <a:off x="694148" y="2705093"/>
          <a:ext cx="4208052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552">
                  <a:extLst>
                    <a:ext uri="{9D8B030D-6E8A-4147-A177-3AD203B41FA5}">
                      <a16:colId xmlns:a16="http://schemas.microsoft.com/office/drawing/2014/main" val="1734547323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1945512180"/>
                    </a:ext>
                  </a:extLst>
                </a:gridCol>
              </a:tblGrid>
              <a:tr h="1930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NUM_OPERATIONS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runtime after 50 runs in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284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0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968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955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549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26217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2605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4C4D3D8-5458-0774-0920-4C5D7B862A46}"/>
              </a:ext>
            </a:extLst>
          </p:cNvPr>
          <p:cNvSpPr txBox="1"/>
          <p:nvPr/>
        </p:nvSpPr>
        <p:spPr>
          <a:xfrm>
            <a:off x="1235713" y="1869371"/>
            <a:ext cx="5109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MAX_SIZE = 100000</a:t>
            </a:r>
          </a:p>
        </p:txBody>
      </p:sp>
    </p:spTree>
    <p:extLst>
      <p:ext uri="{BB962C8B-B14F-4D97-AF65-F5344CB8AC3E}">
        <p14:creationId xmlns:p14="http://schemas.microsoft.com/office/powerpoint/2010/main" val="691167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B7CF47F-1FAD-0541-A6C6-A0E5F2E63FD9}"/>
              </a:ext>
            </a:extLst>
          </p:cNvPr>
          <p:cNvGrpSpPr/>
          <p:nvPr/>
        </p:nvGrpSpPr>
        <p:grpSpPr>
          <a:xfrm>
            <a:off x="0" y="-1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0C5546A-A83C-4F61-6174-F6750E07829B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B93F644-73E5-D230-063E-8D3EAC3FF582}"/>
                </a:ext>
              </a:extLst>
            </p:cNvPr>
            <p:cNvGrpSpPr/>
            <p:nvPr/>
          </p:nvGrpSpPr>
          <p:grpSpPr>
            <a:xfrm>
              <a:off x="10760765" y="865612"/>
              <a:ext cx="1431235" cy="5126776"/>
              <a:chOff x="10760765" y="865612"/>
              <a:chExt cx="1431235" cy="5126776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E5428CFE-48A4-0EBB-66D0-948DDB637CF2}"/>
                  </a:ext>
                </a:extLst>
              </p:cNvPr>
              <p:cNvSpPr/>
              <p:nvPr/>
            </p:nvSpPr>
            <p:spPr>
              <a:xfrm>
                <a:off x="10760765" y="1063487"/>
                <a:ext cx="1431235" cy="4731026"/>
              </a:xfrm>
              <a:custGeom>
                <a:avLst/>
                <a:gdLst>
                  <a:gd name="connsiteX0" fmla="*/ 1431235 w 1431235"/>
                  <a:gd name="connsiteY0" fmla="*/ 0 h 3922644"/>
                  <a:gd name="connsiteX1" fmla="*/ 1431235 w 1431235"/>
                  <a:gd name="connsiteY1" fmla="*/ 3922644 h 3922644"/>
                  <a:gd name="connsiteX2" fmla="*/ 0 w 1431235"/>
                  <a:gd name="connsiteY2" fmla="*/ 1961322 h 3922644"/>
                  <a:gd name="connsiteX3" fmla="*/ 1431235 w 1431235"/>
                  <a:gd name="connsiteY3" fmla="*/ 0 h 3922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1235" h="3922644">
                    <a:moveTo>
                      <a:pt x="1431235" y="0"/>
                    </a:moveTo>
                    <a:lnTo>
                      <a:pt x="1431235" y="3922644"/>
                    </a:lnTo>
                    <a:cubicBezTo>
                      <a:pt x="640786" y="3922644"/>
                      <a:pt x="0" y="3044530"/>
                      <a:pt x="0" y="1961322"/>
                    </a:cubicBezTo>
                    <a:cubicBezTo>
                      <a:pt x="0" y="878114"/>
                      <a:pt x="640786" y="0"/>
                      <a:pt x="1431235" y="0"/>
                    </a:cubicBezTo>
                    <a:close/>
                  </a:path>
                </a:pathLst>
              </a:custGeom>
              <a:solidFill>
                <a:srgbClr val="FF669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46B9575-0DE4-D2EA-2173-97AACC7C52EC}"/>
                  </a:ext>
                </a:extLst>
              </p:cNvPr>
              <p:cNvSpPr txBox="1"/>
              <p:nvPr/>
            </p:nvSpPr>
            <p:spPr>
              <a:xfrm rot="16200000">
                <a:off x="9191290" y="3167390"/>
                <a:ext cx="51267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Agenda</a:t>
                </a:r>
              </a:p>
            </p:txBody>
          </p: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B23DE364-EF69-4FEB-7CA6-DA4702AADE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861617" y="3163700"/>
                <a:ext cx="530600" cy="530600"/>
              </a:xfrm>
              <a:prstGeom prst="rect">
                <a:avLst/>
              </a:prstGeom>
            </p:spPr>
          </p:pic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4133EAD-F606-0CD9-4598-386BA3DD31A5}"/>
              </a:ext>
            </a:extLst>
          </p:cNvPr>
          <p:cNvGrpSpPr/>
          <p:nvPr/>
        </p:nvGrpSpPr>
        <p:grpSpPr>
          <a:xfrm>
            <a:off x="-7410601" y="1"/>
            <a:ext cx="12192000" cy="6858000"/>
            <a:chOff x="0" y="0"/>
            <a:chExt cx="12192000" cy="6858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3601C0E-3053-775D-A6ED-99028055E4C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C4AEF2-7A25-9454-E77A-A6B93E7DEF45}"/>
                </a:ext>
              </a:extLst>
            </p:cNvPr>
            <p:cNvGrpSpPr/>
            <p:nvPr/>
          </p:nvGrpSpPr>
          <p:grpSpPr>
            <a:xfrm>
              <a:off x="10760765" y="865612"/>
              <a:ext cx="1431235" cy="5126776"/>
              <a:chOff x="10760765" y="865612"/>
              <a:chExt cx="1431235" cy="5126776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39A690B-FEE5-18F7-F351-FB2179B7D64C}"/>
                  </a:ext>
                </a:extLst>
              </p:cNvPr>
              <p:cNvSpPr/>
              <p:nvPr/>
            </p:nvSpPr>
            <p:spPr>
              <a:xfrm>
                <a:off x="10760765" y="1063487"/>
                <a:ext cx="1431235" cy="4731026"/>
              </a:xfrm>
              <a:custGeom>
                <a:avLst/>
                <a:gdLst>
                  <a:gd name="connsiteX0" fmla="*/ 1431235 w 1431235"/>
                  <a:gd name="connsiteY0" fmla="*/ 0 h 3922644"/>
                  <a:gd name="connsiteX1" fmla="*/ 1431235 w 1431235"/>
                  <a:gd name="connsiteY1" fmla="*/ 3922644 h 3922644"/>
                  <a:gd name="connsiteX2" fmla="*/ 0 w 1431235"/>
                  <a:gd name="connsiteY2" fmla="*/ 1961322 h 3922644"/>
                  <a:gd name="connsiteX3" fmla="*/ 1431235 w 1431235"/>
                  <a:gd name="connsiteY3" fmla="*/ 0 h 3922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1235" h="3922644">
                    <a:moveTo>
                      <a:pt x="1431235" y="0"/>
                    </a:moveTo>
                    <a:lnTo>
                      <a:pt x="1431235" y="3922644"/>
                    </a:lnTo>
                    <a:cubicBezTo>
                      <a:pt x="640786" y="3922644"/>
                      <a:pt x="0" y="3044530"/>
                      <a:pt x="0" y="1961322"/>
                    </a:cubicBezTo>
                    <a:cubicBezTo>
                      <a:pt x="0" y="878114"/>
                      <a:pt x="640786" y="0"/>
                      <a:pt x="1431235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63F640-2189-0B59-8C3C-98A02BFED335}"/>
                  </a:ext>
                </a:extLst>
              </p:cNvPr>
              <p:cNvSpPr txBox="1"/>
              <p:nvPr/>
            </p:nvSpPr>
            <p:spPr>
              <a:xfrm rot="16200000">
                <a:off x="9191290" y="3167390"/>
                <a:ext cx="51267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Tracking Strategy</a:t>
                </a:r>
              </a:p>
            </p:txBody>
          </p: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44B429CB-9A13-AADF-E903-E90F99BAA5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861617" y="3163700"/>
                <a:ext cx="530600" cy="530600"/>
              </a:xfrm>
              <a:prstGeom prst="rect">
                <a:avLst/>
              </a:prstGeom>
            </p:spPr>
          </p:pic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3133F80-C11A-98BE-322B-20F11331825B}"/>
              </a:ext>
            </a:extLst>
          </p:cNvPr>
          <p:cNvGrpSpPr/>
          <p:nvPr/>
        </p:nvGrpSpPr>
        <p:grpSpPr>
          <a:xfrm>
            <a:off x="-8001302" y="1"/>
            <a:ext cx="12192000" cy="6858000"/>
            <a:chOff x="0" y="0"/>
            <a:chExt cx="12192000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A2F5C1C-A5C8-204F-FE96-C25812395723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3762A58-8890-70DD-14DC-3E714B6FE782}"/>
                </a:ext>
              </a:extLst>
            </p:cNvPr>
            <p:cNvGrpSpPr/>
            <p:nvPr/>
          </p:nvGrpSpPr>
          <p:grpSpPr>
            <a:xfrm>
              <a:off x="10760765" y="865612"/>
              <a:ext cx="1431235" cy="5126776"/>
              <a:chOff x="10760765" y="865612"/>
              <a:chExt cx="1431235" cy="5126776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7ED33C4-B369-D6B7-D262-592BD221582C}"/>
                  </a:ext>
                </a:extLst>
              </p:cNvPr>
              <p:cNvSpPr/>
              <p:nvPr/>
            </p:nvSpPr>
            <p:spPr>
              <a:xfrm>
                <a:off x="10760765" y="1063487"/>
                <a:ext cx="1431235" cy="4731026"/>
              </a:xfrm>
              <a:custGeom>
                <a:avLst/>
                <a:gdLst>
                  <a:gd name="connsiteX0" fmla="*/ 1431235 w 1431235"/>
                  <a:gd name="connsiteY0" fmla="*/ 0 h 3922644"/>
                  <a:gd name="connsiteX1" fmla="*/ 1431235 w 1431235"/>
                  <a:gd name="connsiteY1" fmla="*/ 3922644 h 3922644"/>
                  <a:gd name="connsiteX2" fmla="*/ 0 w 1431235"/>
                  <a:gd name="connsiteY2" fmla="*/ 1961322 h 3922644"/>
                  <a:gd name="connsiteX3" fmla="*/ 1431235 w 1431235"/>
                  <a:gd name="connsiteY3" fmla="*/ 0 h 3922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1235" h="3922644">
                    <a:moveTo>
                      <a:pt x="1431235" y="0"/>
                    </a:moveTo>
                    <a:lnTo>
                      <a:pt x="1431235" y="3922644"/>
                    </a:lnTo>
                    <a:cubicBezTo>
                      <a:pt x="640786" y="3922644"/>
                      <a:pt x="0" y="3044530"/>
                      <a:pt x="0" y="1961322"/>
                    </a:cubicBezTo>
                    <a:cubicBezTo>
                      <a:pt x="0" y="878114"/>
                      <a:pt x="640786" y="0"/>
                      <a:pt x="1431235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AB005F4-15CD-56A4-8002-F7DEAA33B0B7}"/>
                  </a:ext>
                </a:extLst>
              </p:cNvPr>
              <p:cNvSpPr txBox="1"/>
              <p:nvPr/>
            </p:nvSpPr>
            <p:spPr>
              <a:xfrm rot="16200000">
                <a:off x="9191290" y="3167390"/>
                <a:ext cx="51267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Solution</a:t>
                </a:r>
              </a:p>
            </p:txBody>
          </p:sp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03D353AB-90A5-D4C2-D5A6-6FB45912F7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861617" y="3163700"/>
                <a:ext cx="530600" cy="530600"/>
              </a:xfrm>
              <a:prstGeom prst="rect">
                <a:avLst/>
              </a:prstGeom>
            </p:spPr>
          </p:pic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AA348E7-7871-C3E2-A1AA-62F11A45CEF9}"/>
              </a:ext>
            </a:extLst>
          </p:cNvPr>
          <p:cNvGrpSpPr/>
          <p:nvPr/>
        </p:nvGrpSpPr>
        <p:grpSpPr>
          <a:xfrm>
            <a:off x="-8590528" y="1"/>
            <a:ext cx="12192000" cy="6858000"/>
            <a:chOff x="0" y="0"/>
            <a:chExt cx="12192000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E64F6F6-68F8-7164-CFE1-EE61B24ECA2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22E70AD-B1DD-5961-34A4-DD1037BDDBC2}"/>
                </a:ext>
              </a:extLst>
            </p:cNvPr>
            <p:cNvGrpSpPr/>
            <p:nvPr/>
          </p:nvGrpSpPr>
          <p:grpSpPr>
            <a:xfrm>
              <a:off x="10760765" y="865612"/>
              <a:ext cx="1431235" cy="5126776"/>
              <a:chOff x="10760765" y="865612"/>
              <a:chExt cx="1431235" cy="5126776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E6A8058-46B1-15B7-219C-7C84783DFDD5}"/>
                  </a:ext>
                </a:extLst>
              </p:cNvPr>
              <p:cNvSpPr/>
              <p:nvPr/>
            </p:nvSpPr>
            <p:spPr>
              <a:xfrm>
                <a:off x="10760765" y="1063487"/>
                <a:ext cx="1431235" cy="4731026"/>
              </a:xfrm>
              <a:custGeom>
                <a:avLst/>
                <a:gdLst>
                  <a:gd name="connsiteX0" fmla="*/ 1431235 w 1431235"/>
                  <a:gd name="connsiteY0" fmla="*/ 0 h 3922644"/>
                  <a:gd name="connsiteX1" fmla="*/ 1431235 w 1431235"/>
                  <a:gd name="connsiteY1" fmla="*/ 3922644 h 3922644"/>
                  <a:gd name="connsiteX2" fmla="*/ 0 w 1431235"/>
                  <a:gd name="connsiteY2" fmla="*/ 1961322 h 3922644"/>
                  <a:gd name="connsiteX3" fmla="*/ 1431235 w 1431235"/>
                  <a:gd name="connsiteY3" fmla="*/ 0 h 3922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1235" h="3922644">
                    <a:moveTo>
                      <a:pt x="1431235" y="0"/>
                    </a:moveTo>
                    <a:lnTo>
                      <a:pt x="1431235" y="3922644"/>
                    </a:lnTo>
                    <a:cubicBezTo>
                      <a:pt x="640786" y="3922644"/>
                      <a:pt x="0" y="3044530"/>
                      <a:pt x="0" y="1961322"/>
                    </a:cubicBezTo>
                    <a:cubicBezTo>
                      <a:pt x="0" y="878114"/>
                      <a:pt x="640786" y="0"/>
                      <a:pt x="1431235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7B01782-9C17-EC6A-043A-1266E4240E0D}"/>
                  </a:ext>
                </a:extLst>
              </p:cNvPr>
              <p:cNvSpPr txBox="1"/>
              <p:nvPr/>
            </p:nvSpPr>
            <p:spPr>
              <a:xfrm rot="16200000">
                <a:off x="9191290" y="3167390"/>
                <a:ext cx="51267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How it works?</a:t>
                </a:r>
              </a:p>
            </p:txBody>
          </p: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99EA2B74-E66E-E168-8F18-B5E2354E33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861617" y="3163700"/>
                <a:ext cx="530600" cy="530600"/>
              </a:xfrm>
              <a:prstGeom prst="rect">
                <a:avLst/>
              </a:prstGeom>
            </p:spPr>
          </p:pic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E55A4F6-97C5-140A-ED71-DA04E1EE08DA}"/>
              </a:ext>
            </a:extLst>
          </p:cNvPr>
          <p:cNvGrpSpPr/>
          <p:nvPr/>
        </p:nvGrpSpPr>
        <p:grpSpPr>
          <a:xfrm>
            <a:off x="-9181229" y="1"/>
            <a:ext cx="12192000" cy="6858000"/>
            <a:chOff x="0" y="0"/>
            <a:chExt cx="1219200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533ABFA-42EB-786C-23B5-950D38A14DF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6A02B61-9241-FAC4-EA0B-AFE16F0592F3}"/>
                </a:ext>
              </a:extLst>
            </p:cNvPr>
            <p:cNvGrpSpPr/>
            <p:nvPr/>
          </p:nvGrpSpPr>
          <p:grpSpPr>
            <a:xfrm>
              <a:off x="10760765" y="865612"/>
              <a:ext cx="1431235" cy="5126776"/>
              <a:chOff x="10760765" y="865612"/>
              <a:chExt cx="1431235" cy="5126776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D125D0A-9CE7-3771-ECF8-31BB165BCB46}"/>
                  </a:ext>
                </a:extLst>
              </p:cNvPr>
              <p:cNvSpPr/>
              <p:nvPr/>
            </p:nvSpPr>
            <p:spPr>
              <a:xfrm>
                <a:off x="10760765" y="1063487"/>
                <a:ext cx="1431235" cy="4731026"/>
              </a:xfrm>
              <a:custGeom>
                <a:avLst/>
                <a:gdLst>
                  <a:gd name="connsiteX0" fmla="*/ 1431235 w 1431235"/>
                  <a:gd name="connsiteY0" fmla="*/ 0 h 3922644"/>
                  <a:gd name="connsiteX1" fmla="*/ 1431235 w 1431235"/>
                  <a:gd name="connsiteY1" fmla="*/ 3922644 h 3922644"/>
                  <a:gd name="connsiteX2" fmla="*/ 0 w 1431235"/>
                  <a:gd name="connsiteY2" fmla="*/ 1961322 h 3922644"/>
                  <a:gd name="connsiteX3" fmla="*/ 1431235 w 1431235"/>
                  <a:gd name="connsiteY3" fmla="*/ 0 h 3922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1235" h="3922644">
                    <a:moveTo>
                      <a:pt x="1431235" y="0"/>
                    </a:moveTo>
                    <a:lnTo>
                      <a:pt x="1431235" y="3922644"/>
                    </a:lnTo>
                    <a:cubicBezTo>
                      <a:pt x="640786" y="3922644"/>
                      <a:pt x="0" y="3044530"/>
                      <a:pt x="0" y="1961322"/>
                    </a:cubicBezTo>
                    <a:cubicBezTo>
                      <a:pt x="0" y="878114"/>
                      <a:pt x="640786" y="0"/>
                      <a:pt x="1431235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7DDC774-B327-F5B7-3342-7DC641441225}"/>
                  </a:ext>
                </a:extLst>
              </p:cNvPr>
              <p:cNvSpPr txBox="1"/>
              <p:nvPr/>
            </p:nvSpPr>
            <p:spPr>
              <a:xfrm rot="16200000">
                <a:off x="9191290" y="3167390"/>
                <a:ext cx="51267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Allocation</a:t>
                </a:r>
              </a:p>
            </p:txBody>
          </p: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A8668EC4-241E-4479-3080-ED32BC8F9B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861617" y="3163700"/>
                <a:ext cx="530600" cy="530600"/>
              </a:xfrm>
              <a:prstGeom prst="rect">
                <a:avLst/>
              </a:prstGeom>
            </p:spPr>
          </p:pic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95A8F82-E27F-39DD-0110-315318802C5E}"/>
              </a:ext>
            </a:extLst>
          </p:cNvPr>
          <p:cNvGrpSpPr/>
          <p:nvPr/>
        </p:nvGrpSpPr>
        <p:grpSpPr>
          <a:xfrm>
            <a:off x="-9771930" y="1"/>
            <a:ext cx="12192000" cy="6858000"/>
            <a:chOff x="0" y="0"/>
            <a:chExt cx="12192000" cy="6858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F022027-F74A-6127-51A4-BD1C5A03471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8731647-2F1D-34E3-581E-45A83A30FD1D}"/>
                </a:ext>
              </a:extLst>
            </p:cNvPr>
            <p:cNvGrpSpPr/>
            <p:nvPr/>
          </p:nvGrpSpPr>
          <p:grpSpPr>
            <a:xfrm>
              <a:off x="10760765" y="865612"/>
              <a:ext cx="1431235" cy="5126776"/>
              <a:chOff x="10760765" y="865612"/>
              <a:chExt cx="1431235" cy="5126776"/>
            </a:xfrm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6E393327-FD13-AB0D-20E4-96AB7C32AAF4}"/>
                  </a:ext>
                </a:extLst>
              </p:cNvPr>
              <p:cNvSpPr/>
              <p:nvPr/>
            </p:nvSpPr>
            <p:spPr>
              <a:xfrm>
                <a:off x="10760765" y="1063487"/>
                <a:ext cx="1431235" cy="4731026"/>
              </a:xfrm>
              <a:custGeom>
                <a:avLst/>
                <a:gdLst>
                  <a:gd name="connsiteX0" fmla="*/ 1431235 w 1431235"/>
                  <a:gd name="connsiteY0" fmla="*/ 0 h 3922644"/>
                  <a:gd name="connsiteX1" fmla="*/ 1431235 w 1431235"/>
                  <a:gd name="connsiteY1" fmla="*/ 3922644 h 3922644"/>
                  <a:gd name="connsiteX2" fmla="*/ 0 w 1431235"/>
                  <a:gd name="connsiteY2" fmla="*/ 1961322 h 3922644"/>
                  <a:gd name="connsiteX3" fmla="*/ 1431235 w 1431235"/>
                  <a:gd name="connsiteY3" fmla="*/ 0 h 3922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1235" h="3922644">
                    <a:moveTo>
                      <a:pt x="1431235" y="0"/>
                    </a:moveTo>
                    <a:lnTo>
                      <a:pt x="1431235" y="3922644"/>
                    </a:lnTo>
                    <a:cubicBezTo>
                      <a:pt x="640786" y="3922644"/>
                      <a:pt x="0" y="3044530"/>
                      <a:pt x="0" y="1961322"/>
                    </a:cubicBezTo>
                    <a:cubicBezTo>
                      <a:pt x="0" y="878114"/>
                      <a:pt x="640786" y="0"/>
                      <a:pt x="1431235" y="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27CC933-4A8B-07F4-C84B-24CAF750948A}"/>
                  </a:ext>
                </a:extLst>
              </p:cNvPr>
              <p:cNvSpPr txBox="1"/>
              <p:nvPr/>
            </p:nvSpPr>
            <p:spPr>
              <a:xfrm rot="16200000">
                <a:off x="9191290" y="3167390"/>
                <a:ext cx="51267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HMM Library</a:t>
                </a:r>
              </a:p>
            </p:txBody>
          </p:sp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C118DDA7-C700-F739-542A-6772FB8661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861617" y="3163700"/>
                <a:ext cx="530600" cy="530600"/>
              </a:xfrm>
              <a:prstGeom prst="rect">
                <a:avLst/>
              </a:prstGeom>
            </p:spPr>
          </p:pic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92A3102-1585-E0F5-A525-8EE66AF00D13}"/>
              </a:ext>
            </a:extLst>
          </p:cNvPr>
          <p:cNvGrpSpPr/>
          <p:nvPr/>
        </p:nvGrpSpPr>
        <p:grpSpPr>
          <a:xfrm>
            <a:off x="-10362631" y="1"/>
            <a:ext cx="12192000" cy="6858000"/>
            <a:chOff x="0" y="0"/>
            <a:chExt cx="12192000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1FCAB98-37E6-C4F3-97C5-F16F126972E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7122738-4354-4F83-EBDD-E560980C0A93}"/>
                </a:ext>
              </a:extLst>
            </p:cNvPr>
            <p:cNvGrpSpPr/>
            <p:nvPr/>
          </p:nvGrpSpPr>
          <p:grpSpPr>
            <a:xfrm>
              <a:off x="10760765" y="865612"/>
              <a:ext cx="1431235" cy="5126776"/>
              <a:chOff x="10760765" y="865612"/>
              <a:chExt cx="1431235" cy="5126776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BD3470AB-EFA1-3A16-185E-992169098EF9}"/>
                  </a:ext>
                </a:extLst>
              </p:cNvPr>
              <p:cNvSpPr/>
              <p:nvPr/>
            </p:nvSpPr>
            <p:spPr>
              <a:xfrm>
                <a:off x="10760765" y="1063487"/>
                <a:ext cx="1431235" cy="4731026"/>
              </a:xfrm>
              <a:custGeom>
                <a:avLst/>
                <a:gdLst>
                  <a:gd name="connsiteX0" fmla="*/ 1431235 w 1431235"/>
                  <a:gd name="connsiteY0" fmla="*/ 0 h 3922644"/>
                  <a:gd name="connsiteX1" fmla="*/ 1431235 w 1431235"/>
                  <a:gd name="connsiteY1" fmla="*/ 3922644 h 3922644"/>
                  <a:gd name="connsiteX2" fmla="*/ 0 w 1431235"/>
                  <a:gd name="connsiteY2" fmla="*/ 1961322 h 3922644"/>
                  <a:gd name="connsiteX3" fmla="*/ 1431235 w 1431235"/>
                  <a:gd name="connsiteY3" fmla="*/ 0 h 3922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1235" h="3922644">
                    <a:moveTo>
                      <a:pt x="1431235" y="0"/>
                    </a:moveTo>
                    <a:lnTo>
                      <a:pt x="1431235" y="3922644"/>
                    </a:lnTo>
                    <a:cubicBezTo>
                      <a:pt x="640786" y="3922644"/>
                      <a:pt x="0" y="3044530"/>
                      <a:pt x="0" y="1961322"/>
                    </a:cubicBezTo>
                    <a:cubicBezTo>
                      <a:pt x="0" y="878114"/>
                      <a:pt x="640786" y="0"/>
                      <a:pt x="1431235" y="0"/>
                    </a:cubicBezTo>
                    <a:close/>
                  </a:path>
                </a:pathLst>
              </a:custGeom>
              <a:solidFill>
                <a:srgbClr val="9966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1EFEAA3-B70A-5D5E-1170-9BD4E6ABC3D7}"/>
                  </a:ext>
                </a:extLst>
              </p:cNvPr>
              <p:cNvSpPr txBox="1"/>
              <p:nvPr/>
            </p:nvSpPr>
            <p:spPr>
              <a:xfrm rot="16200000">
                <a:off x="9191290" y="3167390"/>
                <a:ext cx="51267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Errors and thread-safety</a:t>
                </a:r>
              </a:p>
            </p:txBody>
          </p:sp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E05F0EB2-6CA4-9497-EA68-01668C3BC8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861617" y="3163700"/>
                <a:ext cx="530600" cy="530600"/>
              </a:xfrm>
              <a:prstGeom prst="rect">
                <a:avLst/>
              </a:prstGeom>
            </p:spPr>
          </p:pic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3CED08D-E90A-59FE-8560-BE42680E0B87}"/>
              </a:ext>
            </a:extLst>
          </p:cNvPr>
          <p:cNvGrpSpPr/>
          <p:nvPr/>
        </p:nvGrpSpPr>
        <p:grpSpPr>
          <a:xfrm>
            <a:off x="-10953332" y="0"/>
            <a:ext cx="12192000" cy="6858000"/>
            <a:chOff x="0" y="0"/>
            <a:chExt cx="12192000" cy="685800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48D2399-23DE-CE4C-ABDC-79BE6516058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48D9F69-2E75-BEAB-8FBB-3061A4E79471}"/>
                </a:ext>
              </a:extLst>
            </p:cNvPr>
            <p:cNvGrpSpPr/>
            <p:nvPr/>
          </p:nvGrpSpPr>
          <p:grpSpPr>
            <a:xfrm>
              <a:off x="10760765" y="865612"/>
              <a:ext cx="1431235" cy="5126776"/>
              <a:chOff x="10760765" y="865612"/>
              <a:chExt cx="1431235" cy="5126776"/>
            </a:xfrm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21F2A670-BFA7-1440-DA51-3DEB624B0A73}"/>
                  </a:ext>
                </a:extLst>
              </p:cNvPr>
              <p:cNvSpPr/>
              <p:nvPr/>
            </p:nvSpPr>
            <p:spPr>
              <a:xfrm>
                <a:off x="10760765" y="1063487"/>
                <a:ext cx="1431235" cy="4731026"/>
              </a:xfrm>
              <a:custGeom>
                <a:avLst/>
                <a:gdLst>
                  <a:gd name="connsiteX0" fmla="*/ 1431235 w 1431235"/>
                  <a:gd name="connsiteY0" fmla="*/ 0 h 3922644"/>
                  <a:gd name="connsiteX1" fmla="*/ 1431235 w 1431235"/>
                  <a:gd name="connsiteY1" fmla="*/ 3922644 h 3922644"/>
                  <a:gd name="connsiteX2" fmla="*/ 0 w 1431235"/>
                  <a:gd name="connsiteY2" fmla="*/ 1961322 h 3922644"/>
                  <a:gd name="connsiteX3" fmla="*/ 1431235 w 1431235"/>
                  <a:gd name="connsiteY3" fmla="*/ 0 h 3922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1235" h="3922644">
                    <a:moveTo>
                      <a:pt x="1431235" y="0"/>
                    </a:moveTo>
                    <a:lnTo>
                      <a:pt x="1431235" y="3922644"/>
                    </a:lnTo>
                    <a:cubicBezTo>
                      <a:pt x="640786" y="3922644"/>
                      <a:pt x="0" y="3044530"/>
                      <a:pt x="0" y="1961322"/>
                    </a:cubicBezTo>
                    <a:cubicBezTo>
                      <a:pt x="0" y="878114"/>
                      <a:pt x="640786" y="0"/>
                      <a:pt x="1431235" y="0"/>
                    </a:cubicBezTo>
                    <a:close/>
                  </a:path>
                </a:pathLst>
              </a:custGeom>
              <a:solidFill>
                <a:srgbClr val="33CC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A57E240-7186-DF44-C8AA-18B359BB9CFA}"/>
                  </a:ext>
                </a:extLst>
              </p:cNvPr>
              <p:cNvSpPr txBox="1"/>
              <p:nvPr/>
            </p:nvSpPr>
            <p:spPr>
              <a:xfrm rot="16200000">
                <a:off x="9191290" y="3167390"/>
                <a:ext cx="51267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Testing 1</a:t>
                </a:r>
              </a:p>
            </p:txBody>
          </p:sp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BFB21A9C-E67D-9ADA-D8D4-3A946D74D0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861617" y="3163700"/>
                <a:ext cx="530600" cy="530600"/>
              </a:xfrm>
              <a:prstGeom prst="rect">
                <a:avLst/>
              </a:prstGeom>
            </p:spPr>
          </p:pic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C5D5E5B-7C0A-9101-FFB1-26A973180502}"/>
              </a:ext>
            </a:extLst>
          </p:cNvPr>
          <p:cNvGrpSpPr/>
          <p:nvPr/>
        </p:nvGrpSpPr>
        <p:grpSpPr>
          <a:xfrm>
            <a:off x="-11584784" y="1"/>
            <a:ext cx="12192000" cy="6858000"/>
            <a:chOff x="0" y="0"/>
            <a:chExt cx="12192000" cy="685800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26B8209-5B72-8276-8691-90DE3C35669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59EE7EA-0FF3-C870-A03F-95DA2BDE5C23}"/>
                </a:ext>
              </a:extLst>
            </p:cNvPr>
            <p:cNvGrpSpPr/>
            <p:nvPr/>
          </p:nvGrpSpPr>
          <p:grpSpPr>
            <a:xfrm>
              <a:off x="10760765" y="865612"/>
              <a:ext cx="1431235" cy="5126776"/>
              <a:chOff x="10760765" y="865612"/>
              <a:chExt cx="1431235" cy="5126776"/>
            </a:xfrm>
          </p:grpSpPr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AB8FFD8E-3FCE-3163-59D6-AF8E5019B3E9}"/>
                  </a:ext>
                </a:extLst>
              </p:cNvPr>
              <p:cNvSpPr/>
              <p:nvPr/>
            </p:nvSpPr>
            <p:spPr>
              <a:xfrm>
                <a:off x="10760765" y="1063487"/>
                <a:ext cx="1431235" cy="4731026"/>
              </a:xfrm>
              <a:custGeom>
                <a:avLst/>
                <a:gdLst>
                  <a:gd name="connsiteX0" fmla="*/ 1431235 w 1431235"/>
                  <a:gd name="connsiteY0" fmla="*/ 0 h 3922644"/>
                  <a:gd name="connsiteX1" fmla="*/ 1431235 w 1431235"/>
                  <a:gd name="connsiteY1" fmla="*/ 3922644 h 3922644"/>
                  <a:gd name="connsiteX2" fmla="*/ 0 w 1431235"/>
                  <a:gd name="connsiteY2" fmla="*/ 1961322 h 3922644"/>
                  <a:gd name="connsiteX3" fmla="*/ 1431235 w 1431235"/>
                  <a:gd name="connsiteY3" fmla="*/ 0 h 3922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1235" h="3922644">
                    <a:moveTo>
                      <a:pt x="1431235" y="0"/>
                    </a:moveTo>
                    <a:lnTo>
                      <a:pt x="1431235" y="3922644"/>
                    </a:lnTo>
                    <a:cubicBezTo>
                      <a:pt x="640786" y="3922644"/>
                      <a:pt x="0" y="3044530"/>
                      <a:pt x="0" y="1961322"/>
                    </a:cubicBezTo>
                    <a:cubicBezTo>
                      <a:pt x="0" y="878114"/>
                      <a:pt x="640786" y="0"/>
                      <a:pt x="1431235" y="0"/>
                    </a:cubicBezTo>
                    <a:close/>
                  </a:path>
                </a:pathLst>
              </a:custGeom>
              <a:solidFill>
                <a:srgbClr val="99336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32F1DB0-21F4-5793-78AA-4E759134AE66}"/>
                  </a:ext>
                </a:extLst>
              </p:cNvPr>
              <p:cNvSpPr txBox="1"/>
              <p:nvPr/>
            </p:nvSpPr>
            <p:spPr>
              <a:xfrm rot="16200000">
                <a:off x="9191290" y="3167390"/>
                <a:ext cx="51267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Testing 2</a:t>
                </a:r>
              </a:p>
            </p:txBody>
          </p:sp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B33CED35-C3D9-A70C-1B84-453CD3E4F9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861617" y="3163700"/>
                <a:ext cx="530600" cy="530600"/>
              </a:xfrm>
              <a:prstGeom prst="rect">
                <a:avLst/>
              </a:prstGeom>
            </p:spPr>
          </p:pic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85E2D33-E80E-9470-39C2-6B58610CF8C7}"/>
              </a:ext>
            </a:extLst>
          </p:cNvPr>
          <p:cNvSpPr txBox="1"/>
          <p:nvPr/>
        </p:nvSpPr>
        <p:spPr>
          <a:xfrm>
            <a:off x="8985263" y="368452"/>
            <a:ext cx="21273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going to talk about…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17AC83D-8584-F8E4-394D-1FEA4F63DB5C}"/>
              </a:ext>
            </a:extLst>
          </p:cNvPr>
          <p:cNvSpPr/>
          <p:nvPr/>
        </p:nvSpPr>
        <p:spPr>
          <a:xfrm>
            <a:off x="5293633" y="573683"/>
            <a:ext cx="2206586" cy="13208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Tracking strategy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019089A0-7966-6D0D-0329-4A70559BD32B}"/>
              </a:ext>
            </a:extLst>
          </p:cNvPr>
          <p:cNvSpPr/>
          <p:nvPr/>
        </p:nvSpPr>
        <p:spPr>
          <a:xfrm>
            <a:off x="6755724" y="1207475"/>
            <a:ext cx="2206586" cy="13208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Fast Allocation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A959BC9-05BF-080F-A9C7-84499E224DE3}"/>
              </a:ext>
            </a:extLst>
          </p:cNvPr>
          <p:cNvSpPr/>
          <p:nvPr/>
        </p:nvSpPr>
        <p:spPr>
          <a:xfrm>
            <a:off x="8221483" y="1894483"/>
            <a:ext cx="2583750" cy="132080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Fast Deallocation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4613859-DA03-F8B4-19C7-4B3C11AB4B65}"/>
              </a:ext>
            </a:extLst>
          </p:cNvPr>
          <p:cNvSpPr/>
          <p:nvPr/>
        </p:nvSpPr>
        <p:spPr>
          <a:xfrm>
            <a:off x="6288600" y="2812675"/>
            <a:ext cx="3204349" cy="132080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Fragmentation handling, coalescing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335ACD2-6DCF-7AE6-DBC7-74E88CE691CB}"/>
              </a:ext>
            </a:extLst>
          </p:cNvPr>
          <p:cNvSpPr/>
          <p:nvPr/>
        </p:nvSpPr>
        <p:spPr>
          <a:xfrm>
            <a:off x="5179421" y="3917795"/>
            <a:ext cx="3204349" cy="13208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Thread safety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0CE5372-9A84-E496-673D-27495D7C73AC}"/>
              </a:ext>
            </a:extLst>
          </p:cNvPr>
          <p:cNvSpPr/>
          <p:nvPr/>
        </p:nvSpPr>
        <p:spPr>
          <a:xfrm>
            <a:off x="7528318" y="4444145"/>
            <a:ext cx="3204349" cy="1320800"/>
          </a:xfrm>
          <a:prstGeom prst="ellipse">
            <a:avLst/>
          </a:prstGeom>
          <a:solidFill>
            <a:srgbClr val="9966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Error Handling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7802856-9A91-7493-6C4D-E2BAD48197EC}"/>
              </a:ext>
            </a:extLst>
          </p:cNvPr>
          <p:cNvSpPr/>
          <p:nvPr/>
        </p:nvSpPr>
        <p:spPr>
          <a:xfrm>
            <a:off x="5444920" y="5280707"/>
            <a:ext cx="3511108" cy="1320800"/>
          </a:xfrm>
          <a:prstGeom prst="ellipse">
            <a:avLst/>
          </a:prstGeom>
          <a:solidFill>
            <a:srgbClr val="33CC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Testing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1002043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B7CF47F-1FAD-0541-A6C6-A0E5F2E63FD9}"/>
              </a:ext>
            </a:extLst>
          </p:cNvPr>
          <p:cNvGrpSpPr/>
          <p:nvPr/>
        </p:nvGrpSpPr>
        <p:grpSpPr>
          <a:xfrm>
            <a:off x="0" y="-1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0C5546A-A83C-4F61-6174-F6750E07829B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B93F644-73E5-D230-063E-8D3EAC3FF582}"/>
                </a:ext>
              </a:extLst>
            </p:cNvPr>
            <p:cNvGrpSpPr/>
            <p:nvPr/>
          </p:nvGrpSpPr>
          <p:grpSpPr>
            <a:xfrm>
              <a:off x="10760765" y="865612"/>
              <a:ext cx="1431235" cy="5126776"/>
              <a:chOff x="10760765" y="865612"/>
              <a:chExt cx="1431235" cy="5126776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E5428CFE-48A4-0EBB-66D0-948DDB637CF2}"/>
                  </a:ext>
                </a:extLst>
              </p:cNvPr>
              <p:cNvSpPr/>
              <p:nvPr/>
            </p:nvSpPr>
            <p:spPr>
              <a:xfrm>
                <a:off x="10760765" y="1063487"/>
                <a:ext cx="1431235" cy="4731026"/>
              </a:xfrm>
              <a:custGeom>
                <a:avLst/>
                <a:gdLst>
                  <a:gd name="connsiteX0" fmla="*/ 1431235 w 1431235"/>
                  <a:gd name="connsiteY0" fmla="*/ 0 h 3922644"/>
                  <a:gd name="connsiteX1" fmla="*/ 1431235 w 1431235"/>
                  <a:gd name="connsiteY1" fmla="*/ 3922644 h 3922644"/>
                  <a:gd name="connsiteX2" fmla="*/ 0 w 1431235"/>
                  <a:gd name="connsiteY2" fmla="*/ 1961322 h 3922644"/>
                  <a:gd name="connsiteX3" fmla="*/ 1431235 w 1431235"/>
                  <a:gd name="connsiteY3" fmla="*/ 0 h 3922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1235" h="3922644">
                    <a:moveTo>
                      <a:pt x="1431235" y="0"/>
                    </a:moveTo>
                    <a:lnTo>
                      <a:pt x="1431235" y="3922644"/>
                    </a:lnTo>
                    <a:cubicBezTo>
                      <a:pt x="640786" y="3922644"/>
                      <a:pt x="0" y="3044530"/>
                      <a:pt x="0" y="1961322"/>
                    </a:cubicBezTo>
                    <a:cubicBezTo>
                      <a:pt x="0" y="878114"/>
                      <a:pt x="640786" y="0"/>
                      <a:pt x="1431235" y="0"/>
                    </a:cubicBezTo>
                    <a:close/>
                  </a:path>
                </a:pathLst>
              </a:custGeom>
              <a:solidFill>
                <a:srgbClr val="FF669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46B9575-0DE4-D2EA-2173-97AACC7C52EC}"/>
                  </a:ext>
                </a:extLst>
              </p:cNvPr>
              <p:cNvSpPr txBox="1"/>
              <p:nvPr/>
            </p:nvSpPr>
            <p:spPr>
              <a:xfrm rot="16200000">
                <a:off x="9191290" y="3167390"/>
                <a:ext cx="51267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Agenda</a:t>
                </a:r>
              </a:p>
            </p:txBody>
          </p: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B23DE364-EF69-4FEB-7CA6-DA4702AADE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861617" y="3163700"/>
                <a:ext cx="530600" cy="530600"/>
              </a:xfrm>
              <a:prstGeom prst="rect">
                <a:avLst/>
              </a:prstGeom>
            </p:spPr>
          </p:pic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4133EAD-F606-0CD9-4598-386BA3DD31A5}"/>
              </a:ext>
            </a:extLst>
          </p:cNvPr>
          <p:cNvGrpSpPr/>
          <p:nvPr/>
        </p:nvGrpSpPr>
        <p:grpSpPr>
          <a:xfrm>
            <a:off x="-590701" y="0"/>
            <a:ext cx="12192000" cy="6858000"/>
            <a:chOff x="0" y="0"/>
            <a:chExt cx="12192000" cy="6858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3601C0E-3053-775D-A6ED-99028055E4C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C4AEF2-7A25-9454-E77A-A6B93E7DEF45}"/>
                </a:ext>
              </a:extLst>
            </p:cNvPr>
            <p:cNvGrpSpPr/>
            <p:nvPr/>
          </p:nvGrpSpPr>
          <p:grpSpPr>
            <a:xfrm>
              <a:off x="10760765" y="865612"/>
              <a:ext cx="1431235" cy="5126776"/>
              <a:chOff x="10760765" y="865612"/>
              <a:chExt cx="1431235" cy="5126776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39A690B-FEE5-18F7-F351-FB2179B7D64C}"/>
                  </a:ext>
                </a:extLst>
              </p:cNvPr>
              <p:cNvSpPr/>
              <p:nvPr/>
            </p:nvSpPr>
            <p:spPr>
              <a:xfrm>
                <a:off x="10760765" y="1063487"/>
                <a:ext cx="1431235" cy="4731026"/>
              </a:xfrm>
              <a:custGeom>
                <a:avLst/>
                <a:gdLst>
                  <a:gd name="connsiteX0" fmla="*/ 1431235 w 1431235"/>
                  <a:gd name="connsiteY0" fmla="*/ 0 h 3922644"/>
                  <a:gd name="connsiteX1" fmla="*/ 1431235 w 1431235"/>
                  <a:gd name="connsiteY1" fmla="*/ 3922644 h 3922644"/>
                  <a:gd name="connsiteX2" fmla="*/ 0 w 1431235"/>
                  <a:gd name="connsiteY2" fmla="*/ 1961322 h 3922644"/>
                  <a:gd name="connsiteX3" fmla="*/ 1431235 w 1431235"/>
                  <a:gd name="connsiteY3" fmla="*/ 0 h 3922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1235" h="3922644">
                    <a:moveTo>
                      <a:pt x="1431235" y="0"/>
                    </a:moveTo>
                    <a:lnTo>
                      <a:pt x="1431235" y="3922644"/>
                    </a:lnTo>
                    <a:cubicBezTo>
                      <a:pt x="640786" y="3922644"/>
                      <a:pt x="0" y="3044530"/>
                      <a:pt x="0" y="1961322"/>
                    </a:cubicBezTo>
                    <a:cubicBezTo>
                      <a:pt x="0" y="878114"/>
                      <a:pt x="640786" y="0"/>
                      <a:pt x="1431235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63F640-2189-0B59-8C3C-98A02BFED335}"/>
                  </a:ext>
                </a:extLst>
              </p:cNvPr>
              <p:cNvSpPr txBox="1"/>
              <p:nvPr/>
            </p:nvSpPr>
            <p:spPr>
              <a:xfrm rot="16200000">
                <a:off x="9191290" y="3167390"/>
                <a:ext cx="51267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Tracking Strategy</a:t>
                </a:r>
              </a:p>
            </p:txBody>
          </p: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44B429CB-9A13-AADF-E903-E90F99BAA5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861617" y="3163700"/>
                <a:ext cx="530600" cy="530600"/>
              </a:xfrm>
              <a:prstGeom prst="rect">
                <a:avLst/>
              </a:prstGeom>
            </p:spPr>
          </p:pic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3133F80-C11A-98BE-322B-20F11331825B}"/>
              </a:ext>
            </a:extLst>
          </p:cNvPr>
          <p:cNvGrpSpPr/>
          <p:nvPr/>
        </p:nvGrpSpPr>
        <p:grpSpPr>
          <a:xfrm>
            <a:off x="-8001302" y="1"/>
            <a:ext cx="12192000" cy="6858000"/>
            <a:chOff x="0" y="0"/>
            <a:chExt cx="12192000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A2F5C1C-A5C8-204F-FE96-C25812395723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3762A58-8890-70DD-14DC-3E714B6FE782}"/>
                </a:ext>
              </a:extLst>
            </p:cNvPr>
            <p:cNvGrpSpPr/>
            <p:nvPr/>
          </p:nvGrpSpPr>
          <p:grpSpPr>
            <a:xfrm>
              <a:off x="10760765" y="865612"/>
              <a:ext cx="1431235" cy="5126776"/>
              <a:chOff x="10760765" y="865612"/>
              <a:chExt cx="1431235" cy="5126776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7ED33C4-B369-D6B7-D262-592BD221582C}"/>
                  </a:ext>
                </a:extLst>
              </p:cNvPr>
              <p:cNvSpPr/>
              <p:nvPr/>
            </p:nvSpPr>
            <p:spPr>
              <a:xfrm>
                <a:off x="10760765" y="1063487"/>
                <a:ext cx="1431235" cy="4731026"/>
              </a:xfrm>
              <a:custGeom>
                <a:avLst/>
                <a:gdLst>
                  <a:gd name="connsiteX0" fmla="*/ 1431235 w 1431235"/>
                  <a:gd name="connsiteY0" fmla="*/ 0 h 3922644"/>
                  <a:gd name="connsiteX1" fmla="*/ 1431235 w 1431235"/>
                  <a:gd name="connsiteY1" fmla="*/ 3922644 h 3922644"/>
                  <a:gd name="connsiteX2" fmla="*/ 0 w 1431235"/>
                  <a:gd name="connsiteY2" fmla="*/ 1961322 h 3922644"/>
                  <a:gd name="connsiteX3" fmla="*/ 1431235 w 1431235"/>
                  <a:gd name="connsiteY3" fmla="*/ 0 h 3922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1235" h="3922644">
                    <a:moveTo>
                      <a:pt x="1431235" y="0"/>
                    </a:moveTo>
                    <a:lnTo>
                      <a:pt x="1431235" y="3922644"/>
                    </a:lnTo>
                    <a:cubicBezTo>
                      <a:pt x="640786" y="3922644"/>
                      <a:pt x="0" y="3044530"/>
                      <a:pt x="0" y="1961322"/>
                    </a:cubicBezTo>
                    <a:cubicBezTo>
                      <a:pt x="0" y="878114"/>
                      <a:pt x="640786" y="0"/>
                      <a:pt x="1431235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AB005F4-15CD-56A4-8002-F7DEAA33B0B7}"/>
                  </a:ext>
                </a:extLst>
              </p:cNvPr>
              <p:cNvSpPr txBox="1"/>
              <p:nvPr/>
            </p:nvSpPr>
            <p:spPr>
              <a:xfrm rot="16200000">
                <a:off x="9191290" y="3167390"/>
                <a:ext cx="51267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Solution</a:t>
                </a:r>
              </a:p>
            </p:txBody>
          </p:sp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03D353AB-90A5-D4C2-D5A6-6FB45912F7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861617" y="3163700"/>
                <a:ext cx="530600" cy="530600"/>
              </a:xfrm>
              <a:prstGeom prst="rect">
                <a:avLst/>
              </a:prstGeom>
            </p:spPr>
          </p:pic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AA348E7-7871-C3E2-A1AA-62F11A45CEF9}"/>
              </a:ext>
            </a:extLst>
          </p:cNvPr>
          <p:cNvGrpSpPr/>
          <p:nvPr/>
        </p:nvGrpSpPr>
        <p:grpSpPr>
          <a:xfrm>
            <a:off x="-8590528" y="1"/>
            <a:ext cx="12192000" cy="6858000"/>
            <a:chOff x="0" y="0"/>
            <a:chExt cx="12192000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E64F6F6-68F8-7164-CFE1-EE61B24ECA2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22E70AD-B1DD-5961-34A4-DD1037BDDBC2}"/>
                </a:ext>
              </a:extLst>
            </p:cNvPr>
            <p:cNvGrpSpPr/>
            <p:nvPr/>
          </p:nvGrpSpPr>
          <p:grpSpPr>
            <a:xfrm>
              <a:off x="10760765" y="865612"/>
              <a:ext cx="1431235" cy="5126776"/>
              <a:chOff x="10760765" y="865612"/>
              <a:chExt cx="1431235" cy="5126776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E6A8058-46B1-15B7-219C-7C84783DFDD5}"/>
                  </a:ext>
                </a:extLst>
              </p:cNvPr>
              <p:cNvSpPr/>
              <p:nvPr/>
            </p:nvSpPr>
            <p:spPr>
              <a:xfrm>
                <a:off x="10760765" y="1063487"/>
                <a:ext cx="1431235" cy="4731026"/>
              </a:xfrm>
              <a:custGeom>
                <a:avLst/>
                <a:gdLst>
                  <a:gd name="connsiteX0" fmla="*/ 1431235 w 1431235"/>
                  <a:gd name="connsiteY0" fmla="*/ 0 h 3922644"/>
                  <a:gd name="connsiteX1" fmla="*/ 1431235 w 1431235"/>
                  <a:gd name="connsiteY1" fmla="*/ 3922644 h 3922644"/>
                  <a:gd name="connsiteX2" fmla="*/ 0 w 1431235"/>
                  <a:gd name="connsiteY2" fmla="*/ 1961322 h 3922644"/>
                  <a:gd name="connsiteX3" fmla="*/ 1431235 w 1431235"/>
                  <a:gd name="connsiteY3" fmla="*/ 0 h 3922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1235" h="3922644">
                    <a:moveTo>
                      <a:pt x="1431235" y="0"/>
                    </a:moveTo>
                    <a:lnTo>
                      <a:pt x="1431235" y="3922644"/>
                    </a:lnTo>
                    <a:cubicBezTo>
                      <a:pt x="640786" y="3922644"/>
                      <a:pt x="0" y="3044530"/>
                      <a:pt x="0" y="1961322"/>
                    </a:cubicBezTo>
                    <a:cubicBezTo>
                      <a:pt x="0" y="878114"/>
                      <a:pt x="640786" y="0"/>
                      <a:pt x="1431235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7B01782-9C17-EC6A-043A-1266E4240E0D}"/>
                  </a:ext>
                </a:extLst>
              </p:cNvPr>
              <p:cNvSpPr txBox="1"/>
              <p:nvPr/>
            </p:nvSpPr>
            <p:spPr>
              <a:xfrm rot="16200000">
                <a:off x="9191290" y="3167390"/>
                <a:ext cx="51267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How it works?</a:t>
                </a:r>
              </a:p>
            </p:txBody>
          </p: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99EA2B74-E66E-E168-8F18-B5E2354E33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861617" y="3163700"/>
                <a:ext cx="530600" cy="530600"/>
              </a:xfrm>
              <a:prstGeom prst="rect">
                <a:avLst/>
              </a:prstGeom>
            </p:spPr>
          </p:pic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E55A4F6-97C5-140A-ED71-DA04E1EE08DA}"/>
              </a:ext>
            </a:extLst>
          </p:cNvPr>
          <p:cNvGrpSpPr/>
          <p:nvPr/>
        </p:nvGrpSpPr>
        <p:grpSpPr>
          <a:xfrm>
            <a:off x="-9181229" y="1"/>
            <a:ext cx="12192000" cy="6858000"/>
            <a:chOff x="0" y="0"/>
            <a:chExt cx="1219200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533ABFA-42EB-786C-23B5-950D38A14DF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6A02B61-9241-FAC4-EA0B-AFE16F0592F3}"/>
                </a:ext>
              </a:extLst>
            </p:cNvPr>
            <p:cNvGrpSpPr/>
            <p:nvPr/>
          </p:nvGrpSpPr>
          <p:grpSpPr>
            <a:xfrm>
              <a:off x="10760765" y="865612"/>
              <a:ext cx="1431235" cy="5126776"/>
              <a:chOff x="10760765" y="865612"/>
              <a:chExt cx="1431235" cy="5126776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D125D0A-9CE7-3771-ECF8-31BB165BCB46}"/>
                  </a:ext>
                </a:extLst>
              </p:cNvPr>
              <p:cNvSpPr/>
              <p:nvPr/>
            </p:nvSpPr>
            <p:spPr>
              <a:xfrm>
                <a:off x="10760765" y="1063487"/>
                <a:ext cx="1431235" cy="4731026"/>
              </a:xfrm>
              <a:custGeom>
                <a:avLst/>
                <a:gdLst>
                  <a:gd name="connsiteX0" fmla="*/ 1431235 w 1431235"/>
                  <a:gd name="connsiteY0" fmla="*/ 0 h 3922644"/>
                  <a:gd name="connsiteX1" fmla="*/ 1431235 w 1431235"/>
                  <a:gd name="connsiteY1" fmla="*/ 3922644 h 3922644"/>
                  <a:gd name="connsiteX2" fmla="*/ 0 w 1431235"/>
                  <a:gd name="connsiteY2" fmla="*/ 1961322 h 3922644"/>
                  <a:gd name="connsiteX3" fmla="*/ 1431235 w 1431235"/>
                  <a:gd name="connsiteY3" fmla="*/ 0 h 3922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1235" h="3922644">
                    <a:moveTo>
                      <a:pt x="1431235" y="0"/>
                    </a:moveTo>
                    <a:lnTo>
                      <a:pt x="1431235" y="3922644"/>
                    </a:lnTo>
                    <a:cubicBezTo>
                      <a:pt x="640786" y="3922644"/>
                      <a:pt x="0" y="3044530"/>
                      <a:pt x="0" y="1961322"/>
                    </a:cubicBezTo>
                    <a:cubicBezTo>
                      <a:pt x="0" y="878114"/>
                      <a:pt x="640786" y="0"/>
                      <a:pt x="1431235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7DDC774-B327-F5B7-3342-7DC641441225}"/>
                  </a:ext>
                </a:extLst>
              </p:cNvPr>
              <p:cNvSpPr txBox="1"/>
              <p:nvPr/>
            </p:nvSpPr>
            <p:spPr>
              <a:xfrm rot="16200000">
                <a:off x="9191290" y="3167390"/>
                <a:ext cx="51267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Allocation</a:t>
                </a:r>
              </a:p>
            </p:txBody>
          </p: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A8668EC4-241E-4479-3080-ED32BC8F9B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861617" y="3163700"/>
                <a:ext cx="530600" cy="530600"/>
              </a:xfrm>
              <a:prstGeom prst="rect">
                <a:avLst/>
              </a:prstGeom>
            </p:spPr>
          </p:pic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95A8F82-E27F-39DD-0110-315318802C5E}"/>
              </a:ext>
            </a:extLst>
          </p:cNvPr>
          <p:cNvGrpSpPr/>
          <p:nvPr/>
        </p:nvGrpSpPr>
        <p:grpSpPr>
          <a:xfrm>
            <a:off x="-9771930" y="1"/>
            <a:ext cx="12192000" cy="6858000"/>
            <a:chOff x="0" y="0"/>
            <a:chExt cx="12192000" cy="6858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F022027-F74A-6127-51A4-BD1C5A03471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8731647-2F1D-34E3-581E-45A83A30FD1D}"/>
                </a:ext>
              </a:extLst>
            </p:cNvPr>
            <p:cNvGrpSpPr/>
            <p:nvPr/>
          </p:nvGrpSpPr>
          <p:grpSpPr>
            <a:xfrm>
              <a:off x="10760765" y="865612"/>
              <a:ext cx="1431235" cy="5126776"/>
              <a:chOff x="10760765" y="865612"/>
              <a:chExt cx="1431235" cy="5126776"/>
            </a:xfrm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6E393327-FD13-AB0D-20E4-96AB7C32AAF4}"/>
                  </a:ext>
                </a:extLst>
              </p:cNvPr>
              <p:cNvSpPr/>
              <p:nvPr/>
            </p:nvSpPr>
            <p:spPr>
              <a:xfrm>
                <a:off x="10760765" y="1063487"/>
                <a:ext cx="1431235" cy="4731026"/>
              </a:xfrm>
              <a:custGeom>
                <a:avLst/>
                <a:gdLst>
                  <a:gd name="connsiteX0" fmla="*/ 1431235 w 1431235"/>
                  <a:gd name="connsiteY0" fmla="*/ 0 h 3922644"/>
                  <a:gd name="connsiteX1" fmla="*/ 1431235 w 1431235"/>
                  <a:gd name="connsiteY1" fmla="*/ 3922644 h 3922644"/>
                  <a:gd name="connsiteX2" fmla="*/ 0 w 1431235"/>
                  <a:gd name="connsiteY2" fmla="*/ 1961322 h 3922644"/>
                  <a:gd name="connsiteX3" fmla="*/ 1431235 w 1431235"/>
                  <a:gd name="connsiteY3" fmla="*/ 0 h 3922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1235" h="3922644">
                    <a:moveTo>
                      <a:pt x="1431235" y="0"/>
                    </a:moveTo>
                    <a:lnTo>
                      <a:pt x="1431235" y="3922644"/>
                    </a:lnTo>
                    <a:cubicBezTo>
                      <a:pt x="640786" y="3922644"/>
                      <a:pt x="0" y="3044530"/>
                      <a:pt x="0" y="1961322"/>
                    </a:cubicBezTo>
                    <a:cubicBezTo>
                      <a:pt x="0" y="878114"/>
                      <a:pt x="640786" y="0"/>
                      <a:pt x="1431235" y="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27CC933-4A8B-07F4-C84B-24CAF750948A}"/>
                  </a:ext>
                </a:extLst>
              </p:cNvPr>
              <p:cNvSpPr txBox="1"/>
              <p:nvPr/>
            </p:nvSpPr>
            <p:spPr>
              <a:xfrm rot="16200000">
                <a:off x="9191290" y="3167390"/>
                <a:ext cx="51267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HMM Library</a:t>
                </a:r>
              </a:p>
            </p:txBody>
          </p:sp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C118DDA7-C700-F739-542A-6772FB8661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861617" y="3163700"/>
                <a:ext cx="530600" cy="530600"/>
              </a:xfrm>
              <a:prstGeom prst="rect">
                <a:avLst/>
              </a:prstGeom>
            </p:spPr>
          </p:pic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92A3102-1585-E0F5-A525-8EE66AF00D13}"/>
              </a:ext>
            </a:extLst>
          </p:cNvPr>
          <p:cNvGrpSpPr/>
          <p:nvPr/>
        </p:nvGrpSpPr>
        <p:grpSpPr>
          <a:xfrm>
            <a:off x="-10362631" y="1"/>
            <a:ext cx="12192000" cy="6858000"/>
            <a:chOff x="0" y="0"/>
            <a:chExt cx="12192000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1FCAB98-37E6-C4F3-97C5-F16F126972E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7122738-4354-4F83-EBDD-E560980C0A93}"/>
                </a:ext>
              </a:extLst>
            </p:cNvPr>
            <p:cNvGrpSpPr/>
            <p:nvPr/>
          </p:nvGrpSpPr>
          <p:grpSpPr>
            <a:xfrm>
              <a:off x="10760765" y="865612"/>
              <a:ext cx="1431235" cy="5126776"/>
              <a:chOff x="10760765" y="865612"/>
              <a:chExt cx="1431235" cy="5126776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BD3470AB-EFA1-3A16-185E-992169098EF9}"/>
                  </a:ext>
                </a:extLst>
              </p:cNvPr>
              <p:cNvSpPr/>
              <p:nvPr/>
            </p:nvSpPr>
            <p:spPr>
              <a:xfrm>
                <a:off x="10760765" y="1063487"/>
                <a:ext cx="1431235" cy="4731026"/>
              </a:xfrm>
              <a:custGeom>
                <a:avLst/>
                <a:gdLst>
                  <a:gd name="connsiteX0" fmla="*/ 1431235 w 1431235"/>
                  <a:gd name="connsiteY0" fmla="*/ 0 h 3922644"/>
                  <a:gd name="connsiteX1" fmla="*/ 1431235 w 1431235"/>
                  <a:gd name="connsiteY1" fmla="*/ 3922644 h 3922644"/>
                  <a:gd name="connsiteX2" fmla="*/ 0 w 1431235"/>
                  <a:gd name="connsiteY2" fmla="*/ 1961322 h 3922644"/>
                  <a:gd name="connsiteX3" fmla="*/ 1431235 w 1431235"/>
                  <a:gd name="connsiteY3" fmla="*/ 0 h 3922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1235" h="3922644">
                    <a:moveTo>
                      <a:pt x="1431235" y="0"/>
                    </a:moveTo>
                    <a:lnTo>
                      <a:pt x="1431235" y="3922644"/>
                    </a:lnTo>
                    <a:cubicBezTo>
                      <a:pt x="640786" y="3922644"/>
                      <a:pt x="0" y="3044530"/>
                      <a:pt x="0" y="1961322"/>
                    </a:cubicBezTo>
                    <a:cubicBezTo>
                      <a:pt x="0" y="878114"/>
                      <a:pt x="640786" y="0"/>
                      <a:pt x="1431235" y="0"/>
                    </a:cubicBezTo>
                    <a:close/>
                  </a:path>
                </a:pathLst>
              </a:custGeom>
              <a:solidFill>
                <a:srgbClr val="9966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1EFEAA3-B70A-5D5E-1170-9BD4E6ABC3D7}"/>
                  </a:ext>
                </a:extLst>
              </p:cNvPr>
              <p:cNvSpPr txBox="1"/>
              <p:nvPr/>
            </p:nvSpPr>
            <p:spPr>
              <a:xfrm rot="16200000">
                <a:off x="9191290" y="3167390"/>
                <a:ext cx="51267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Errors and thread-safety</a:t>
                </a:r>
              </a:p>
            </p:txBody>
          </p:sp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E05F0EB2-6CA4-9497-EA68-01668C3BC8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861617" y="3163700"/>
                <a:ext cx="530600" cy="530600"/>
              </a:xfrm>
              <a:prstGeom prst="rect">
                <a:avLst/>
              </a:prstGeom>
            </p:spPr>
          </p:pic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3CED08D-E90A-59FE-8560-BE42680E0B87}"/>
              </a:ext>
            </a:extLst>
          </p:cNvPr>
          <p:cNvGrpSpPr/>
          <p:nvPr/>
        </p:nvGrpSpPr>
        <p:grpSpPr>
          <a:xfrm>
            <a:off x="-10953332" y="0"/>
            <a:ext cx="12192000" cy="6858000"/>
            <a:chOff x="0" y="0"/>
            <a:chExt cx="12192000" cy="685800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48D2399-23DE-CE4C-ABDC-79BE6516058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48D9F69-2E75-BEAB-8FBB-3061A4E79471}"/>
                </a:ext>
              </a:extLst>
            </p:cNvPr>
            <p:cNvGrpSpPr/>
            <p:nvPr/>
          </p:nvGrpSpPr>
          <p:grpSpPr>
            <a:xfrm>
              <a:off x="10760765" y="865612"/>
              <a:ext cx="1431235" cy="5126776"/>
              <a:chOff x="10760765" y="865612"/>
              <a:chExt cx="1431235" cy="5126776"/>
            </a:xfrm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21F2A670-BFA7-1440-DA51-3DEB624B0A73}"/>
                  </a:ext>
                </a:extLst>
              </p:cNvPr>
              <p:cNvSpPr/>
              <p:nvPr/>
            </p:nvSpPr>
            <p:spPr>
              <a:xfrm>
                <a:off x="10760765" y="1063487"/>
                <a:ext cx="1431235" cy="4731026"/>
              </a:xfrm>
              <a:custGeom>
                <a:avLst/>
                <a:gdLst>
                  <a:gd name="connsiteX0" fmla="*/ 1431235 w 1431235"/>
                  <a:gd name="connsiteY0" fmla="*/ 0 h 3922644"/>
                  <a:gd name="connsiteX1" fmla="*/ 1431235 w 1431235"/>
                  <a:gd name="connsiteY1" fmla="*/ 3922644 h 3922644"/>
                  <a:gd name="connsiteX2" fmla="*/ 0 w 1431235"/>
                  <a:gd name="connsiteY2" fmla="*/ 1961322 h 3922644"/>
                  <a:gd name="connsiteX3" fmla="*/ 1431235 w 1431235"/>
                  <a:gd name="connsiteY3" fmla="*/ 0 h 3922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1235" h="3922644">
                    <a:moveTo>
                      <a:pt x="1431235" y="0"/>
                    </a:moveTo>
                    <a:lnTo>
                      <a:pt x="1431235" y="3922644"/>
                    </a:lnTo>
                    <a:cubicBezTo>
                      <a:pt x="640786" y="3922644"/>
                      <a:pt x="0" y="3044530"/>
                      <a:pt x="0" y="1961322"/>
                    </a:cubicBezTo>
                    <a:cubicBezTo>
                      <a:pt x="0" y="878114"/>
                      <a:pt x="640786" y="0"/>
                      <a:pt x="1431235" y="0"/>
                    </a:cubicBezTo>
                    <a:close/>
                  </a:path>
                </a:pathLst>
              </a:custGeom>
              <a:solidFill>
                <a:srgbClr val="33CC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A57E240-7186-DF44-C8AA-18B359BB9CFA}"/>
                  </a:ext>
                </a:extLst>
              </p:cNvPr>
              <p:cNvSpPr txBox="1"/>
              <p:nvPr/>
            </p:nvSpPr>
            <p:spPr>
              <a:xfrm rot="16200000">
                <a:off x="9191290" y="3167390"/>
                <a:ext cx="51267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Testing 1</a:t>
                </a:r>
              </a:p>
            </p:txBody>
          </p:sp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BFB21A9C-E67D-9ADA-D8D4-3A946D74D0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861617" y="3163700"/>
                <a:ext cx="530600" cy="530600"/>
              </a:xfrm>
              <a:prstGeom prst="rect">
                <a:avLst/>
              </a:prstGeom>
            </p:spPr>
          </p:pic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C5D5E5B-7C0A-9101-FFB1-26A973180502}"/>
              </a:ext>
            </a:extLst>
          </p:cNvPr>
          <p:cNvGrpSpPr/>
          <p:nvPr/>
        </p:nvGrpSpPr>
        <p:grpSpPr>
          <a:xfrm>
            <a:off x="-11584784" y="1"/>
            <a:ext cx="12192000" cy="6858000"/>
            <a:chOff x="0" y="0"/>
            <a:chExt cx="12192000" cy="685800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26B8209-5B72-8276-8691-90DE3C35669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59EE7EA-0FF3-C870-A03F-95DA2BDE5C23}"/>
                </a:ext>
              </a:extLst>
            </p:cNvPr>
            <p:cNvGrpSpPr/>
            <p:nvPr/>
          </p:nvGrpSpPr>
          <p:grpSpPr>
            <a:xfrm>
              <a:off x="10760765" y="865612"/>
              <a:ext cx="1431235" cy="5126776"/>
              <a:chOff x="10760765" y="865612"/>
              <a:chExt cx="1431235" cy="5126776"/>
            </a:xfrm>
          </p:grpSpPr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AB8FFD8E-3FCE-3163-59D6-AF8E5019B3E9}"/>
                  </a:ext>
                </a:extLst>
              </p:cNvPr>
              <p:cNvSpPr/>
              <p:nvPr/>
            </p:nvSpPr>
            <p:spPr>
              <a:xfrm>
                <a:off x="10760765" y="1063487"/>
                <a:ext cx="1431235" cy="4731026"/>
              </a:xfrm>
              <a:custGeom>
                <a:avLst/>
                <a:gdLst>
                  <a:gd name="connsiteX0" fmla="*/ 1431235 w 1431235"/>
                  <a:gd name="connsiteY0" fmla="*/ 0 h 3922644"/>
                  <a:gd name="connsiteX1" fmla="*/ 1431235 w 1431235"/>
                  <a:gd name="connsiteY1" fmla="*/ 3922644 h 3922644"/>
                  <a:gd name="connsiteX2" fmla="*/ 0 w 1431235"/>
                  <a:gd name="connsiteY2" fmla="*/ 1961322 h 3922644"/>
                  <a:gd name="connsiteX3" fmla="*/ 1431235 w 1431235"/>
                  <a:gd name="connsiteY3" fmla="*/ 0 h 3922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1235" h="3922644">
                    <a:moveTo>
                      <a:pt x="1431235" y="0"/>
                    </a:moveTo>
                    <a:lnTo>
                      <a:pt x="1431235" y="3922644"/>
                    </a:lnTo>
                    <a:cubicBezTo>
                      <a:pt x="640786" y="3922644"/>
                      <a:pt x="0" y="3044530"/>
                      <a:pt x="0" y="1961322"/>
                    </a:cubicBezTo>
                    <a:cubicBezTo>
                      <a:pt x="0" y="878114"/>
                      <a:pt x="640786" y="0"/>
                      <a:pt x="1431235" y="0"/>
                    </a:cubicBezTo>
                    <a:close/>
                  </a:path>
                </a:pathLst>
              </a:custGeom>
              <a:solidFill>
                <a:srgbClr val="99336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32F1DB0-21F4-5793-78AA-4E759134AE66}"/>
                  </a:ext>
                </a:extLst>
              </p:cNvPr>
              <p:cNvSpPr txBox="1"/>
              <p:nvPr/>
            </p:nvSpPr>
            <p:spPr>
              <a:xfrm rot="16200000">
                <a:off x="9191290" y="3167390"/>
                <a:ext cx="51267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Testing 2</a:t>
                </a:r>
              </a:p>
            </p:txBody>
          </p:sp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B33CED35-C3D9-A70C-1B84-453CD3E4F9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861617" y="3163700"/>
                <a:ext cx="530600" cy="530600"/>
              </a:xfrm>
              <a:prstGeom prst="rect">
                <a:avLst/>
              </a:prstGeom>
            </p:spPr>
          </p:pic>
        </p:grpSp>
      </p:grpSp>
      <p:sp>
        <p:nvSpPr>
          <p:cNvPr id="5" name="AutoShape 4" descr="Compilation process with Linker and Startup code - Code Inside Out">
            <a:extLst>
              <a:ext uri="{FF2B5EF4-FFF2-40B4-BE49-F238E27FC236}">
                <a16:creationId xmlns:a16="http://schemas.microsoft.com/office/drawing/2014/main" id="{F0EF6489-5D10-6F2F-D12F-73CDB5F0AC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78FD3E-F1E0-7039-6289-B4CD21EAF12B}"/>
              </a:ext>
            </a:extLst>
          </p:cNvPr>
          <p:cNvSpPr txBox="1"/>
          <p:nvPr/>
        </p:nvSpPr>
        <p:spPr>
          <a:xfrm>
            <a:off x="4480600" y="209344"/>
            <a:ext cx="33446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 lookup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free blocks to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758AA2-3DF2-B1DB-3CA2-8446FF81470A}"/>
              </a:ext>
            </a:extLst>
          </p:cNvPr>
          <p:cNvSpPr txBox="1"/>
          <p:nvPr/>
        </p:nvSpPr>
        <p:spPr>
          <a:xfrm>
            <a:off x="4514382" y="3493909"/>
            <a:ext cx="33446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free neighbor blocks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attempting to decrease program break or coalesce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HashTable Story. You just may not know about hash tables… | by Marianna  Campbell | Medium">
            <a:extLst>
              <a:ext uri="{FF2B5EF4-FFF2-40B4-BE49-F238E27FC236}">
                <a16:creationId xmlns:a16="http://schemas.microsoft.com/office/drawing/2014/main" id="{464EF4A7-5241-3061-B89F-7256EBE63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032" y="865611"/>
            <a:ext cx="3650820" cy="2738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6">
            <a:extLst>
              <a:ext uri="{FF2B5EF4-FFF2-40B4-BE49-F238E27FC236}">
                <a16:creationId xmlns:a16="http://schemas.microsoft.com/office/drawing/2014/main" id="{CE879D28-1EDC-A570-24BA-549C8898E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785" y="5007625"/>
            <a:ext cx="4219302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806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B7CF47F-1FAD-0541-A6C6-A0E5F2E63FD9}"/>
              </a:ext>
            </a:extLst>
          </p:cNvPr>
          <p:cNvGrpSpPr/>
          <p:nvPr/>
        </p:nvGrpSpPr>
        <p:grpSpPr>
          <a:xfrm>
            <a:off x="0" y="-1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0C5546A-A83C-4F61-6174-F6750E07829B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B93F644-73E5-D230-063E-8D3EAC3FF582}"/>
                </a:ext>
              </a:extLst>
            </p:cNvPr>
            <p:cNvGrpSpPr/>
            <p:nvPr/>
          </p:nvGrpSpPr>
          <p:grpSpPr>
            <a:xfrm>
              <a:off x="10760765" y="865612"/>
              <a:ext cx="1431235" cy="5126776"/>
              <a:chOff x="10760765" y="865612"/>
              <a:chExt cx="1431235" cy="5126776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E5428CFE-48A4-0EBB-66D0-948DDB637CF2}"/>
                  </a:ext>
                </a:extLst>
              </p:cNvPr>
              <p:cNvSpPr/>
              <p:nvPr/>
            </p:nvSpPr>
            <p:spPr>
              <a:xfrm>
                <a:off x="10760765" y="1063487"/>
                <a:ext cx="1431235" cy="4731026"/>
              </a:xfrm>
              <a:custGeom>
                <a:avLst/>
                <a:gdLst>
                  <a:gd name="connsiteX0" fmla="*/ 1431235 w 1431235"/>
                  <a:gd name="connsiteY0" fmla="*/ 0 h 3922644"/>
                  <a:gd name="connsiteX1" fmla="*/ 1431235 w 1431235"/>
                  <a:gd name="connsiteY1" fmla="*/ 3922644 h 3922644"/>
                  <a:gd name="connsiteX2" fmla="*/ 0 w 1431235"/>
                  <a:gd name="connsiteY2" fmla="*/ 1961322 h 3922644"/>
                  <a:gd name="connsiteX3" fmla="*/ 1431235 w 1431235"/>
                  <a:gd name="connsiteY3" fmla="*/ 0 h 3922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1235" h="3922644">
                    <a:moveTo>
                      <a:pt x="1431235" y="0"/>
                    </a:moveTo>
                    <a:lnTo>
                      <a:pt x="1431235" y="3922644"/>
                    </a:lnTo>
                    <a:cubicBezTo>
                      <a:pt x="640786" y="3922644"/>
                      <a:pt x="0" y="3044530"/>
                      <a:pt x="0" y="1961322"/>
                    </a:cubicBezTo>
                    <a:cubicBezTo>
                      <a:pt x="0" y="878114"/>
                      <a:pt x="640786" y="0"/>
                      <a:pt x="1431235" y="0"/>
                    </a:cubicBezTo>
                    <a:close/>
                  </a:path>
                </a:pathLst>
              </a:custGeom>
              <a:solidFill>
                <a:srgbClr val="FF669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46B9575-0DE4-D2EA-2173-97AACC7C52EC}"/>
                  </a:ext>
                </a:extLst>
              </p:cNvPr>
              <p:cNvSpPr txBox="1"/>
              <p:nvPr/>
            </p:nvSpPr>
            <p:spPr>
              <a:xfrm rot="16200000">
                <a:off x="9191290" y="3167390"/>
                <a:ext cx="51267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Agenda</a:t>
                </a:r>
              </a:p>
            </p:txBody>
          </p: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B23DE364-EF69-4FEB-7CA6-DA4702AADE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861617" y="3163700"/>
                <a:ext cx="530600" cy="530600"/>
              </a:xfrm>
              <a:prstGeom prst="rect">
                <a:avLst/>
              </a:prstGeom>
            </p:spPr>
          </p:pic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4133EAD-F606-0CD9-4598-386BA3DD31A5}"/>
              </a:ext>
            </a:extLst>
          </p:cNvPr>
          <p:cNvGrpSpPr/>
          <p:nvPr/>
        </p:nvGrpSpPr>
        <p:grpSpPr>
          <a:xfrm>
            <a:off x="-590701" y="0"/>
            <a:ext cx="12192000" cy="6858000"/>
            <a:chOff x="0" y="0"/>
            <a:chExt cx="12192000" cy="6858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3601C0E-3053-775D-A6ED-99028055E4C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C4AEF2-7A25-9454-E77A-A6B93E7DEF45}"/>
                </a:ext>
              </a:extLst>
            </p:cNvPr>
            <p:cNvGrpSpPr/>
            <p:nvPr/>
          </p:nvGrpSpPr>
          <p:grpSpPr>
            <a:xfrm>
              <a:off x="10760765" y="865612"/>
              <a:ext cx="1431235" cy="5126776"/>
              <a:chOff x="10760765" y="865612"/>
              <a:chExt cx="1431235" cy="5126776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39A690B-FEE5-18F7-F351-FB2179B7D64C}"/>
                  </a:ext>
                </a:extLst>
              </p:cNvPr>
              <p:cNvSpPr/>
              <p:nvPr/>
            </p:nvSpPr>
            <p:spPr>
              <a:xfrm>
                <a:off x="10760765" y="1063487"/>
                <a:ext cx="1431235" cy="4731026"/>
              </a:xfrm>
              <a:custGeom>
                <a:avLst/>
                <a:gdLst>
                  <a:gd name="connsiteX0" fmla="*/ 1431235 w 1431235"/>
                  <a:gd name="connsiteY0" fmla="*/ 0 h 3922644"/>
                  <a:gd name="connsiteX1" fmla="*/ 1431235 w 1431235"/>
                  <a:gd name="connsiteY1" fmla="*/ 3922644 h 3922644"/>
                  <a:gd name="connsiteX2" fmla="*/ 0 w 1431235"/>
                  <a:gd name="connsiteY2" fmla="*/ 1961322 h 3922644"/>
                  <a:gd name="connsiteX3" fmla="*/ 1431235 w 1431235"/>
                  <a:gd name="connsiteY3" fmla="*/ 0 h 3922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1235" h="3922644">
                    <a:moveTo>
                      <a:pt x="1431235" y="0"/>
                    </a:moveTo>
                    <a:lnTo>
                      <a:pt x="1431235" y="3922644"/>
                    </a:lnTo>
                    <a:cubicBezTo>
                      <a:pt x="640786" y="3922644"/>
                      <a:pt x="0" y="3044530"/>
                      <a:pt x="0" y="1961322"/>
                    </a:cubicBezTo>
                    <a:cubicBezTo>
                      <a:pt x="0" y="878114"/>
                      <a:pt x="640786" y="0"/>
                      <a:pt x="1431235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63F640-2189-0B59-8C3C-98A02BFED335}"/>
                  </a:ext>
                </a:extLst>
              </p:cNvPr>
              <p:cNvSpPr txBox="1"/>
              <p:nvPr/>
            </p:nvSpPr>
            <p:spPr>
              <a:xfrm rot="16200000">
                <a:off x="9191290" y="3167390"/>
                <a:ext cx="51267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Tracking Strategy</a:t>
                </a:r>
              </a:p>
            </p:txBody>
          </p: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44B429CB-9A13-AADF-E903-E90F99BAA5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861617" y="3163700"/>
                <a:ext cx="530600" cy="530600"/>
              </a:xfrm>
              <a:prstGeom prst="rect">
                <a:avLst/>
              </a:prstGeom>
            </p:spPr>
          </p:pic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3133F80-C11A-98BE-322B-20F11331825B}"/>
              </a:ext>
            </a:extLst>
          </p:cNvPr>
          <p:cNvGrpSpPr/>
          <p:nvPr/>
        </p:nvGrpSpPr>
        <p:grpSpPr>
          <a:xfrm>
            <a:off x="-1181402" y="0"/>
            <a:ext cx="12192000" cy="6858000"/>
            <a:chOff x="0" y="0"/>
            <a:chExt cx="12192000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A2F5C1C-A5C8-204F-FE96-C25812395723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3762A58-8890-70DD-14DC-3E714B6FE782}"/>
                </a:ext>
              </a:extLst>
            </p:cNvPr>
            <p:cNvGrpSpPr/>
            <p:nvPr/>
          </p:nvGrpSpPr>
          <p:grpSpPr>
            <a:xfrm>
              <a:off x="10760765" y="865612"/>
              <a:ext cx="1431235" cy="5126776"/>
              <a:chOff x="10760765" y="865612"/>
              <a:chExt cx="1431235" cy="5126776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7ED33C4-B369-D6B7-D262-592BD221582C}"/>
                  </a:ext>
                </a:extLst>
              </p:cNvPr>
              <p:cNvSpPr/>
              <p:nvPr/>
            </p:nvSpPr>
            <p:spPr>
              <a:xfrm>
                <a:off x="10760765" y="1063487"/>
                <a:ext cx="1431235" cy="4731026"/>
              </a:xfrm>
              <a:custGeom>
                <a:avLst/>
                <a:gdLst>
                  <a:gd name="connsiteX0" fmla="*/ 1431235 w 1431235"/>
                  <a:gd name="connsiteY0" fmla="*/ 0 h 3922644"/>
                  <a:gd name="connsiteX1" fmla="*/ 1431235 w 1431235"/>
                  <a:gd name="connsiteY1" fmla="*/ 3922644 h 3922644"/>
                  <a:gd name="connsiteX2" fmla="*/ 0 w 1431235"/>
                  <a:gd name="connsiteY2" fmla="*/ 1961322 h 3922644"/>
                  <a:gd name="connsiteX3" fmla="*/ 1431235 w 1431235"/>
                  <a:gd name="connsiteY3" fmla="*/ 0 h 3922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1235" h="3922644">
                    <a:moveTo>
                      <a:pt x="1431235" y="0"/>
                    </a:moveTo>
                    <a:lnTo>
                      <a:pt x="1431235" y="3922644"/>
                    </a:lnTo>
                    <a:cubicBezTo>
                      <a:pt x="640786" y="3922644"/>
                      <a:pt x="0" y="3044530"/>
                      <a:pt x="0" y="1961322"/>
                    </a:cubicBezTo>
                    <a:cubicBezTo>
                      <a:pt x="0" y="878114"/>
                      <a:pt x="640786" y="0"/>
                      <a:pt x="1431235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AB005F4-15CD-56A4-8002-F7DEAA33B0B7}"/>
                  </a:ext>
                </a:extLst>
              </p:cNvPr>
              <p:cNvSpPr txBox="1"/>
              <p:nvPr/>
            </p:nvSpPr>
            <p:spPr>
              <a:xfrm rot="16200000">
                <a:off x="9191290" y="3167390"/>
                <a:ext cx="51267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Solution</a:t>
                </a:r>
              </a:p>
            </p:txBody>
          </p:sp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03D353AB-90A5-D4C2-D5A6-6FB45912F7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861617" y="3163700"/>
                <a:ext cx="530600" cy="530600"/>
              </a:xfrm>
              <a:prstGeom prst="rect">
                <a:avLst/>
              </a:prstGeom>
            </p:spPr>
          </p:pic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AA348E7-7871-C3E2-A1AA-62F11A45CEF9}"/>
              </a:ext>
            </a:extLst>
          </p:cNvPr>
          <p:cNvGrpSpPr/>
          <p:nvPr/>
        </p:nvGrpSpPr>
        <p:grpSpPr>
          <a:xfrm>
            <a:off x="-8590528" y="1"/>
            <a:ext cx="12192000" cy="6858000"/>
            <a:chOff x="0" y="0"/>
            <a:chExt cx="12192000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E64F6F6-68F8-7164-CFE1-EE61B24ECA2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22E70AD-B1DD-5961-34A4-DD1037BDDBC2}"/>
                </a:ext>
              </a:extLst>
            </p:cNvPr>
            <p:cNvGrpSpPr/>
            <p:nvPr/>
          </p:nvGrpSpPr>
          <p:grpSpPr>
            <a:xfrm>
              <a:off x="10760765" y="865612"/>
              <a:ext cx="1431235" cy="5126776"/>
              <a:chOff x="10760765" y="865612"/>
              <a:chExt cx="1431235" cy="5126776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E6A8058-46B1-15B7-219C-7C84783DFDD5}"/>
                  </a:ext>
                </a:extLst>
              </p:cNvPr>
              <p:cNvSpPr/>
              <p:nvPr/>
            </p:nvSpPr>
            <p:spPr>
              <a:xfrm>
                <a:off x="10760765" y="1063487"/>
                <a:ext cx="1431235" cy="4731026"/>
              </a:xfrm>
              <a:custGeom>
                <a:avLst/>
                <a:gdLst>
                  <a:gd name="connsiteX0" fmla="*/ 1431235 w 1431235"/>
                  <a:gd name="connsiteY0" fmla="*/ 0 h 3922644"/>
                  <a:gd name="connsiteX1" fmla="*/ 1431235 w 1431235"/>
                  <a:gd name="connsiteY1" fmla="*/ 3922644 h 3922644"/>
                  <a:gd name="connsiteX2" fmla="*/ 0 w 1431235"/>
                  <a:gd name="connsiteY2" fmla="*/ 1961322 h 3922644"/>
                  <a:gd name="connsiteX3" fmla="*/ 1431235 w 1431235"/>
                  <a:gd name="connsiteY3" fmla="*/ 0 h 3922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1235" h="3922644">
                    <a:moveTo>
                      <a:pt x="1431235" y="0"/>
                    </a:moveTo>
                    <a:lnTo>
                      <a:pt x="1431235" y="3922644"/>
                    </a:lnTo>
                    <a:cubicBezTo>
                      <a:pt x="640786" y="3922644"/>
                      <a:pt x="0" y="3044530"/>
                      <a:pt x="0" y="1961322"/>
                    </a:cubicBezTo>
                    <a:cubicBezTo>
                      <a:pt x="0" y="878114"/>
                      <a:pt x="640786" y="0"/>
                      <a:pt x="1431235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7B01782-9C17-EC6A-043A-1266E4240E0D}"/>
                  </a:ext>
                </a:extLst>
              </p:cNvPr>
              <p:cNvSpPr txBox="1"/>
              <p:nvPr/>
            </p:nvSpPr>
            <p:spPr>
              <a:xfrm rot="16200000">
                <a:off x="9191290" y="3167390"/>
                <a:ext cx="51267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How it works?</a:t>
                </a:r>
              </a:p>
            </p:txBody>
          </p: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99EA2B74-E66E-E168-8F18-B5E2354E33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861617" y="3163700"/>
                <a:ext cx="530600" cy="530600"/>
              </a:xfrm>
              <a:prstGeom prst="rect">
                <a:avLst/>
              </a:prstGeom>
            </p:spPr>
          </p:pic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E55A4F6-97C5-140A-ED71-DA04E1EE08DA}"/>
              </a:ext>
            </a:extLst>
          </p:cNvPr>
          <p:cNvGrpSpPr/>
          <p:nvPr/>
        </p:nvGrpSpPr>
        <p:grpSpPr>
          <a:xfrm>
            <a:off x="-9181229" y="1"/>
            <a:ext cx="12192000" cy="6858000"/>
            <a:chOff x="0" y="0"/>
            <a:chExt cx="1219200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533ABFA-42EB-786C-23B5-950D38A14DF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6A02B61-9241-FAC4-EA0B-AFE16F0592F3}"/>
                </a:ext>
              </a:extLst>
            </p:cNvPr>
            <p:cNvGrpSpPr/>
            <p:nvPr/>
          </p:nvGrpSpPr>
          <p:grpSpPr>
            <a:xfrm>
              <a:off x="10760765" y="865612"/>
              <a:ext cx="1431235" cy="5126776"/>
              <a:chOff x="10760765" y="865612"/>
              <a:chExt cx="1431235" cy="5126776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D125D0A-9CE7-3771-ECF8-31BB165BCB46}"/>
                  </a:ext>
                </a:extLst>
              </p:cNvPr>
              <p:cNvSpPr/>
              <p:nvPr/>
            </p:nvSpPr>
            <p:spPr>
              <a:xfrm>
                <a:off x="10760765" y="1063487"/>
                <a:ext cx="1431235" cy="4731026"/>
              </a:xfrm>
              <a:custGeom>
                <a:avLst/>
                <a:gdLst>
                  <a:gd name="connsiteX0" fmla="*/ 1431235 w 1431235"/>
                  <a:gd name="connsiteY0" fmla="*/ 0 h 3922644"/>
                  <a:gd name="connsiteX1" fmla="*/ 1431235 w 1431235"/>
                  <a:gd name="connsiteY1" fmla="*/ 3922644 h 3922644"/>
                  <a:gd name="connsiteX2" fmla="*/ 0 w 1431235"/>
                  <a:gd name="connsiteY2" fmla="*/ 1961322 h 3922644"/>
                  <a:gd name="connsiteX3" fmla="*/ 1431235 w 1431235"/>
                  <a:gd name="connsiteY3" fmla="*/ 0 h 3922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1235" h="3922644">
                    <a:moveTo>
                      <a:pt x="1431235" y="0"/>
                    </a:moveTo>
                    <a:lnTo>
                      <a:pt x="1431235" y="3922644"/>
                    </a:lnTo>
                    <a:cubicBezTo>
                      <a:pt x="640786" y="3922644"/>
                      <a:pt x="0" y="3044530"/>
                      <a:pt x="0" y="1961322"/>
                    </a:cubicBezTo>
                    <a:cubicBezTo>
                      <a:pt x="0" y="878114"/>
                      <a:pt x="640786" y="0"/>
                      <a:pt x="1431235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7DDC774-B327-F5B7-3342-7DC641441225}"/>
                  </a:ext>
                </a:extLst>
              </p:cNvPr>
              <p:cNvSpPr txBox="1"/>
              <p:nvPr/>
            </p:nvSpPr>
            <p:spPr>
              <a:xfrm rot="16200000">
                <a:off x="9191290" y="3167390"/>
                <a:ext cx="51267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Allocation</a:t>
                </a:r>
              </a:p>
            </p:txBody>
          </p: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A8668EC4-241E-4479-3080-ED32BC8F9B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861617" y="3163700"/>
                <a:ext cx="530600" cy="530600"/>
              </a:xfrm>
              <a:prstGeom prst="rect">
                <a:avLst/>
              </a:prstGeom>
            </p:spPr>
          </p:pic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95A8F82-E27F-39DD-0110-315318802C5E}"/>
              </a:ext>
            </a:extLst>
          </p:cNvPr>
          <p:cNvGrpSpPr/>
          <p:nvPr/>
        </p:nvGrpSpPr>
        <p:grpSpPr>
          <a:xfrm>
            <a:off x="-9771930" y="1"/>
            <a:ext cx="12192000" cy="6858000"/>
            <a:chOff x="0" y="0"/>
            <a:chExt cx="12192000" cy="6858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F022027-F74A-6127-51A4-BD1C5A03471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8731647-2F1D-34E3-581E-45A83A30FD1D}"/>
                </a:ext>
              </a:extLst>
            </p:cNvPr>
            <p:cNvGrpSpPr/>
            <p:nvPr/>
          </p:nvGrpSpPr>
          <p:grpSpPr>
            <a:xfrm>
              <a:off x="10760765" y="865612"/>
              <a:ext cx="1431235" cy="5126776"/>
              <a:chOff x="10760765" y="865612"/>
              <a:chExt cx="1431235" cy="5126776"/>
            </a:xfrm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6E393327-FD13-AB0D-20E4-96AB7C32AAF4}"/>
                  </a:ext>
                </a:extLst>
              </p:cNvPr>
              <p:cNvSpPr/>
              <p:nvPr/>
            </p:nvSpPr>
            <p:spPr>
              <a:xfrm>
                <a:off x="10760765" y="1063487"/>
                <a:ext cx="1431235" cy="4731026"/>
              </a:xfrm>
              <a:custGeom>
                <a:avLst/>
                <a:gdLst>
                  <a:gd name="connsiteX0" fmla="*/ 1431235 w 1431235"/>
                  <a:gd name="connsiteY0" fmla="*/ 0 h 3922644"/>
                  <a:gd name="connsiteX1" fmla="*/ 1431235 w 1431235"/>
                  <a:gd name="connsiteY1" fmla="*/ 3922644 h 3922644"/>
                  <a:gd name="connsiteX2" fmla="*/ 0 w 1431235"/>
                  <a:gd name="connsiteY2" fmla="*/ 1961322 h 3922644"/>
                  <a:gd name="connsiteX3" fmla="*/ 1431235 w 1431235"/>
                  <a:gd name="connsiteY3" fmla="*/ 0 h 3922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1235" h="3922644">
                    <a:moveTo>
                      <a:pt x="1431235" y="0"/>
                    </a:moveTo>
                    <a:lnTo>
                      <a:pt x="1431235" y="3922644"/>
                    </a:lnTo>
                    <a:cubicBezTo>
                      <a:pt x="640786" y="3922644"/>
                      <a:pt x="0" y="3044530"/>
                      <a:pt x="0" y="1961322"/>
                    </a:cubicBezTo>
                    <a:cubicBezTo>
                      <a:pt x="0" y="878114"/>
                      <a:pt x="640786" y="0"/>
                      <a:pt x="1431235" y="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27CC933-4A8B-07F4-C84B-24CAF750948A}"/>
                  </a:ext>
                </a:extLst>
              </p:cNvPr>
              <p:cNvSpPr txBox="1"/>
              <p:nvPr/>
            </p:nvSpPr>
            <p:spPr>
              <a:xfrm rot="16200000">
                <a:off x="9191290" y="3167390"/>
                <a:ext cx="51267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HMM Library</a:t>
                </a:r>
              </a:p>
            </p:txBody>
          </p:sp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C118DDA7-C700-F739-542A-6772FB8661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861617" y="3163700"/>
                <a:ext cx="530600" cy="530600"/>
              </a:xfrm>
              <a:prstGeom prst="rect">
                <a:avLst/>
              </a:prstGeom>
            </p:spPr>
          </p:pic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92A3102-1585-E0F5-A525-8EE66AF00D13}"/>
              </a:ext>
            </a:extLst>
          </p:cNvPr>
          <p:cNvGrpSpPr/>
          <p:nvPr/>
        </p:nvGrpSpPr>
        <p:grpSpPr>
          <a:xfrm>
            <a:off x="-10362631" y="1"/>
            <a:ext cx="12192000" cy="6858000"/>
            <a:chOff x="0" y="0"/>
            <a:chExt cx="12192000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1FCAB98-37E6-C4F3-97C5-F16F126972E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7122738-4354-4F83-EBDD-E560980C0A93}"/>
                </a:ext>
              </a:extLst>
            </p:cNvPr>
            <p:cNvGrpSpPr/>
            <p:nvPr/>
          </p:nvGrpSpPr>
          <p:grpSpPr>
            <a:xfrm>
              <a:off x="10760765" y="865612"/>
              <a:ext cx="1431235" cy="5126776"/>
              <a:chOff x="10760765" y="865612"/>
              <a:chExt cx="1431235" cy="5126776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BD3470AB-EFA1-3A16-185E-992169098EF9}"/>
                  </a:ext>
                </a:extLst>
              </p:cNvPr>
              <p:cNvSpPr/>
              <p:nvPr/>
            </p:nvSpPr>
            <p:spPr>
              <a:xfrm>
                <a:off x="10760765" y="1063487"/>
                <a:ext cx="1431235" cy="4731026"/>
              </a:xfrm>
              <a:custGeom>
                <a:avLst/>
                <a:gdLst>
                  <a:gd name="connsiteX0" fmla="*/ 1431235 w 1431235"/>
                  <a:gd name="connsiteY0" fmla="*/ 0 h 3922644"/>
                  <a:gd name="connsiteX1" fmla="*/ 1431235 w 1431235"/>
                  <a:gd name="connsiteY1" fmla="*/ 3922644 h 3922644"/>
                  <a:gd name="connsiteX2" fmla="*/ 0 w 1431235"/>
                  <a:gd name="connsiteY2" fmla="*/ 1961322 h 3922644"/>
                  <a:gd name="connsiteX3" fmla="*/ 1431235 w 1431235"/>
                  <a:gd name="connsiteY3" fmla="*/ 0 h 3922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1235" h="3922644">
                    <a:moveTo>
                      <a:pt x="1431235" y="0"/>
                    </a:moveTo>
                    <a:lnTo>
                      <a:pt x="1431235" y="3922644"/>
                    </a:lnTo>
                    <a:cubicBezTo>
                      <a:pt x="640786" y="3922644"/>
                      <a:pt x="0" y="3044530"/>
                      <a:pt x="0" y="1961322"/>
                    </a:cubicBezTo>
                    <a:cubicBezTo>
                      <a:pt x="0" y="878114"/>
                      <a:pt x="640786" y="0"/>
                      <a:pt x="1431235" y="0"/>
                    </a:cubicBezTo>
                    <a:close/>
                  </a:path>
                </a:pathLst>
              </a:custGeom>
              <a:solidFill>
                <a:srgbClr val="9966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1EFEAA3-B70A-5D5E-1170-9BD4E6ABC3D7}"/>
                  </a:ext>
                </a:extLst>
              </p:cNvPr>
              <p:cNvSpPr txBox="1"/>
              <p:nvPr/>
            </p:nvSpPr>
            <p:spPr>
              <a:xfrm rot="16200000">
                <a:off x="9191290" y="3167390"/>
                <a:ext cx="51267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Errors and thread-safety</a:t>
                </a:r>
              </a:p>
            </p:txBody>
          </p:sp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E05F0EB2-6CA4-9497-EA68-01668C3BC8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861617" y="3163700"/>
                <a:ext cx="530600" cy="530600"/>
              </a:xfrm>
              <a:prstGeom prst="rect">
                <a:avLst/>
              </a:prstGeom>
            </p:spPr>
          </p:pic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3CED08D-E90A-59FE-8560-BE42680E0B87}"/>
              </a:ext>
            </a:extLst>
          </p:cNvPr>
          <p:cNvGrpSpPr/>
          <p:nvPr/>
        </p:nvGrpSpPr>
        <p:grpSpPr>
          <a:xfrm>
            <a:off x="-10953332" y="0"/>
            <a:ext cx="12192000" cy="6858000"/>
            <a:chOff x="0" y="0"/>
            <a:chExt cx="12192000" cy="685800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48D2399-23DE-CE4C-ABDC-79BE6516058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48D9F69-2E75-BEAB-8FBB-3061A4E79471}"/>
                </a:ext>
              </a:extLst>
            </p:cNvPr>
            <p:cNvGrpSpPr/>
            <p:nvPr/>
          </p:nvGrpSpPr>
          <p:grpSpPr>
            <a:xfrm>
              <a:off x="10760765" y="865612"/>
              <a:ext cx="1431235" cy="5126776"/>
              <a:chOff x="10760765" y="865612"/>
              <a:chExt cx="1431235" cy="5126776"/>
            </a:xfrm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21F2A670-BFA7-1440-DA51-3DEB624B0A73}"/>
                  </a:ext>
                </a:extLst>
              </p:cNvPr>
              <p:cNvSpPr/>
              <p:nvPr/>
            </p:nvSpPr>
            <p:spPr>
              <a:xfrm>
                <a:off x="10760765" y="1063487"/>
                <a:ext cx="1431235" cy="4731026"/>
              </a:xfrm>
              <a:custGeom>
                <a:avLst/>
                <a:gdLst>
                  <a:gd name="connsiteX0" fmla="*/ 1431235 w 1431235"/>
                  <a:gd name="connsiteY0" fmla="*/ 0 h 3922644"/>
                  <a:gd name="connsiteX1" fmla="*/ 1431235 w 1431235"/>
                  <a:gd name="connsiteY1" fmla="*/ 3922644 h 3922644"/>
                  <a:gd name="connsiteX2" fmla="*/ 0 w 1431235"/>
                  <a:gd name="connsiteY2" fmla="*/ 1961322 h 3922644"/>
                  <a:gd name="connsiteX3" fmla="*/ 1431235 w 1431235"/>
                  <a:gd name="connsiteY3" fmla="*/ 0 h 3922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1235" h="3922644">
                    <a:moveTo>
                      <a:pt x="1431235" y="0"/>
                    </a:moveTo>
                    <a:lnTo>
                      <a:pt x="1431235" y="3922644"/>
                    </a:lnTo>
                    <a:cubicBezTo>
                      <a:pt x="640786" y="3922644"/>
                      <a:pt x="0" y="3044530"/>
                      <a:pt x="0" y="1961322"/>
                    </a:cubicBezTo>
                    <a:cubicBezTo>
                      <a:pt x="0" y="878114"/>
                      <a:pt x="640786" y="0"/>
                      <a:pt x="1431235" y="0"/>
                    </a:cubicBezTo>
                    <a:close/>
                  </a:path>
                </a:pathLst>
              </a:custGeom>
              <a:solidFill>
                <a:srgbClr val="33CC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A57E240-7186-DF44-C8AA-18B359BB9CFA}"/>
                  </a:ext>
                </a:extLst>
              </p:cNvPr>
              <p:cNvSpPr txBox="1"/>
              <p:nvPr/>
            </p:nvSpPr>
            <p:spPr>
              <a:xfrm rot="16200000">
                <a:off x="9191290" y="3167390"/>
                <a:ext cx="51267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Testing 1</a:t>
                </a:r>
              </a:p>
            </p:txBody>
          </p:sp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BFB21A9C-E67D-9ADA-D8D4-3A946D74D0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861617" y="3163700"/>
                <a:ext cx="530600" cy="530600"/>
              </a:xfrm>
              <a:prstGeom prst="rect">
                <a:avLst/>
              </a:prstGeom>
            </p:spPr>
          </p:pic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C5D5E5B-7C0A-9101-FFB1-26A973180502}"/>
              </a:ext>
            </a:extLst>
          </p:cNvPr>
          <p:cNvGrpSpPr/>
          <p:nvPr/>
        </p:nvGrpSpPr>
        <p:grpSpPr>
          <a:xfrm>
            <a:off x="-11584784" y="1"/>
            <a:ext cx="12192000" cy="6858000"/>
            <a:chOff x="0" y="0"/>
            <a:chExt cx="12192000" cy="685800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26B8209-5B72-8276-8691-90DE3C35669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59EE7EA-0FF3-C870-A03F-95DA2BDE5C23}"/>
                </a:ext>
              </a:extLst>
            </p:cNvPr>
            <p:cNvGrpSpPr/>
            <p:nvPr/>
          </p:nvGrpSpPr>
          <p:grpSpPr>
            <a:xfrm>
              <a:off x="10760765" y="865612"/>
              <a:ext cx="1431235" cy="5126776"/>
              <a:chOff x="10760765" y="865612"/>
              <a:chExt cx="1431235" cy="5126776"/>
            </a:xfrm>
          </p:grpSpPr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AB8FFD8E-3FCE-3163-59D6-AF8E5019B3E9}"/>
                  </a:ext>
                </a:extLst>
              </p:cNvPr>
              <p:cNvSpPr/>
              <p:nvPr/>
            </p:nvSpPr>
            <p:spPr>
              <a:xfrm>
                <a:off x="10760765" y="1063487"/>
                <a:ext cx="1431235" cy="4731026"/>
              </a:xfrm>
              <a:custGeom>
                <a:avLst/>
                <a:gdLst>
                  <a:gd name="connsiteX0" fmla="*/ 1431235 w 1431235"/>
                  <a:gd name="connsiteY0" fmla="*/ 0 h 3922644"/>
                  <a:gd name="connsiteX1" fmla="*/ 1431235 w 1431235"/>
                  <a:gd name="connsiteY1" fmla="*/ 3922644 h 3922644"/>
                  <a:gd name="connsiteX2" fmla="*/ 0 w 1431235"/>
                  <a:gd name="connsiteY2" fmla="*/ 1961322 h 3922644"/>
                  <a:gd name="connsiteX3" fmla="*/ 1431235 w 1431235"/>
                  <a:gd name="connsiteY3" fmla="*/ 0 h 3922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1235" h="3922644">
                    <a:moveTo>
                      <a:pt x="1431235" y="0"/>
                    </a:moveTo>
                    <a:lnTo>
                      <a:pt x="1431235" y="3922644"/>
                    </a:lnTo>
                    <a:cubicBezTo>
                      <a:pt x="640786" y="3922644"/>
                      <a:pt x="0" y="3044530"/>
                      <a:pt x="0" y="1961322"/>
                    </a:cubicBezTo>
                    <a:cubicBezTo>
                      <a:pt x="0" y="878114"/>
                      <a:pt x="640786" y="0"/>
                      <a:pt x="1431235" y="0"/>
                    </a:cubicBezTo>
                    <a:close/>
                  </a:path>
                </a:pathLst>
              </a:custGeom>
              <a:solidFill>
                <a:srgbClr val="99336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32F1DB0-21F4-5793-78AA-4E759134AE66}"/>
                  </a:ext>
                </a:extLst>
              </p:cNvPr>
              <p:cNvSpPr txBox="1"/>
              <p:nvPr/>
            </p:nvSpPr>
            <p:spPr>
              <a:xfrm rot="16200000">
                <a:off x="9191290" y="3167390"/>
                <a:ext cx="51267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Testing 2</a:t>
                </a:r>
              </a:p>
            </p:txBody>
          </p:sp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B33CED35-C3D9-A70C-1B84-453CD3E4F9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861617" y="3163700"/>
                <a:ext cx="530600" cy="530600"/>
              </a:xfrm>
              <a:prstGeom prst="rect">
                <a:avLst/>
              </a:prstGeom>
            </p:spPr>
          </p:pic>
        </p:grpSp>
      </p:grpSp>
      <p:pic>
        <p:nvPicPr>
          <p:cNvPr id="2" name="Picture 4" descr="Panic Emoticon Stock Illustration - Download Image Now - Emoticon, Humor,  Terrified - iStock">
            <a:extLst>
              <a:ext uri="{FF2B5EF4-FFF2-40B4-BE49-F238E27FC236}">
                <a16:creationId xmlns:a16="http://schemas.microsoft.com/office/drawing/2014/main" id="{5A50637A-49E3-3E0B-59B5-609CA0028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810" y="1302743"/>
            <a:ext cx="2713489" cy="154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0584F771-905E-4BC8-69B0-4A3B878DCF13}"/>
              </a:ext>
            </a:extLst>
          </p:cNvPr>
          <p:cNvSpPr/>
          <p:nvPr/>
        </p:nvSpPr>
        <p:spPr>
          <a:xfrm>
            <a:off x="6453923" y="-2"/>
            <a:ext cx="2620181" cy="1562142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should I do?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828C51-682C-7BB7-A54E-31A22233BF6C}"/>
              </a:ext>
            </a:extLst>
          </p:cNvPr>
          <p:cNvSpPr txBox="1"/>
          <p:nvPr/>
        </p:nvSpPr>
        <p:spPr>
          <a:xfrm>
            <a:off x="4267037" y="5611504"/>
            <a:ext cx="5022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next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doubly linked list</a:t>
            </a:r>
          </a:p>
          <a:p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next_free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hash table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E33B31-A98C-0563-27D0-CA4BEC172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8939" y="3163699"/>
            <a:ext cx="3399065" cy="239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413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B7CF47F-1FAD-0541-A6C6-A0E5F2E63FD9}"/>
              </a:ext>
            </a:extLst>
          </p:cNvPr>
          <p:cNvGrpSpPr/>
          <p:nvPr/>
        </p:nvGrpSpPr>
        <p:grpSpPr>
          <a:xfrm>
            <a:off x="0" y="-1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0C5546A-A83C-4F61-6174-F6750E07829B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B93F644-73E5-D230-063E-8D3EAC3FF582}"/>
                </a:ext>
              </a:extLst>
            </p:cNvPr>
            <p:cNvGrpSpPr/>
            <p:nvPr/>
          </p:nvGrpSpPr>
          <p:grpSpPr>
            <a:xfrm>
              <a:off x="10760765" y="865612"/>
              <a:ext cx="1431235" cy="5126776"/>
              <a:chOff x="10760765" y="865612"/>
              <a:chExt cx="1431235" cy="5126776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E5428CFE-48A4-0EBB-66D0-948DDB637CF2}"/>
                  </a:ext>
                </a:extLst>
              </p:cNvPr>
              <p:cNvSpPr/>
              <p:nvPr/>
            </p:nvSpPr>
            <p:spPr>
              <a:xfrm>
                <a:off x="10760765" y="1063487"/>
                <a:ext cx="1431235" cy="4731026"/>
              </a:xfrm>
              <a:custGeom>
                <a:avLst/>
                <a:gdLst>
                  <a:gd name="connsiteX0" fmla="*/ 1431235 w 1431235"/>
                  <a:gd name="connsiteY0" fmla="*/ 0 h 3922644"/>
                  <a:gd name="connsiteX1" fmla="*/ 1431235 w 1431235"/>
                  <a:gd name="connsiteY1" fmla="*/ 3922644 h 3922644"/>
                  <a:gd name="connsiteX2" fmla="*/ 0 w 1431235"/>
                  <a:gd name="connsiteY2" fmla="*/ 1961322 h 3922644"/>
                  <a:gd name="connsiteX3" fmla="*/ 1431235 w 1431235"/>
                  <a:gd name="connsiteY3" fmla="*/ 0 h 3922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1235" h="3922644">
                    <a:moveTo>
                      <a:pt x="1431235" y="0"/>
                    </a:moveTo>
                    <a:lnTo>
                      <a:pt x="1431235" y="3922644"/>
                    </a:lnTo>
                    <a:cubicBezTo>
                      <a:pt x="640786" y="3922644"/>
                      <a:pt x="0" y="3044530"/>
                      <a:pt x="0" y="1961322"/>
                    </a:cubicBezTo>
                    <a:cubicBezTo>
                      <a:pt x="0" y="878114"/>
                      <a:pt x="640786" y="0"/>
                      <a:pt x="1431235" y="0"/>
                    </a:cubicBezTo>
                    <a:close/>
                  </a:path>
                </a:pathLst>
              </a:custGeom>
              <a:solidFill>
                <a:srgbClr val="FF669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46B9575-0DE4-D2EA-2173-97AACC7C52EC}"/>
                  </a:ext>
                </a:extLst>
              </p:cNvPr>
              <p:cNvSpPr txBox="1"/>
              <p:nvPr/>
            </p:nvSpPr>
            <p:spPr>
              <a:xfrm rot="16200000">
                <a:off x="9191290" y="3167390"/>
                <a:ext cx="51267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Agenda</a:t>
                </a:r>
              </a:p>
            </p:txBody>
          </p: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B23DE364-EF69-4FEB-7CA6-DA4702AADE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861617" y="3163700"/>
                <a:ext cx="530600" cy="530600"/>
              </a:xfrm>
              <a:prstGeom prst="rect">
                <a:avLst/>
              </a:prstGeom>
            </p:spPr>
          </p:pic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4133EAD-F606-0CD9-4598-386BA3DD31A5}"/>
              </a:ext>
            </a:extLst>
          </p:cNvPr>
          <p:cNvGrpSpPr/>
          <p:nvPr/>
        </p:nvGrpSpPr>
        <p:grpSpPr>
          <a:xfrm>
            <a:off x="-590701" y="0"/>
            <a:ext cx="12192000" cy="6858000"/>
            <a:chOff x="0" y="0"/>
            <a:chExt cx="12192000" cy="6858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3601C0E-3053-775D-A6ED-99028055E4C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C4AEF2-7A25-9454-E77A-A6B93E7DEF45}"/>
                </a:ext>
              </a:extLst>
            </p:cNvPr>
            <p:cNvGrpSpPr/>
            <p:nvPr/>
          </p:nvGrpSpPr>
          <p:grpSpPr>
            <a:xfrm>
              <a:off x="10760765" y="865612"/>
              <a:ext cx="1431235" cy="5126776"/>
              <a:chOff x="10760765" y="865612"/>
              <a:chExt cx="1431235" cy="5126776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39A690B-FEE5-18F7-F351-FB2179B7D64C}"/>
                  </a:ext>
                </a:extLst>
              </p:cNvPr>
              <p:cNvSpPr/>
              <p:nvPr/>
            </p:nvSpPr>
            <p:spPr>
              <a:xfrm>
                <a:off x="10760765" y="1063487"/>
                <a:ext cx="1431235" cy="4731026"/>
              </a:xfrm>
              <a:custGeom>
                <a:avLst/>
                <a:gdLst>
                  <a:gd name="connsiteX0" fmla="*/ 1431235 w 1431235"/>
                  <a:gd name="connsiteY0" fmla="*/ 0 h 3922644"/>
                  <a:gd name="connsiteX1" fmla="*/ 1431235 w 1431235"/>
                  <a:gd name="connsiteY1" fmla="*/ 3922644 h 3922644"/>
                  <a:gd name="connsiteX2" fmla="*/ 0 w 1431235"/>
                  <a:gd name="connsiteY2" fmla="*/ 1961322 h 3922644"/>
                  <a:gd name="connsiteX3" fmla="*/ 1431235 w 1431235"/>
                  <a:gd name="connsiteY3" fmla="*/ 0 h 3922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1235" h="3922644">
                    <a:moveTo>
                      <a:pt x="1431235" y="0"/>
                    </a:moveTo>
                    <a:lnTo>
                      <a:pt x="1431235" y="3922644"/>
                    </a:lnTo>
                    <a:cubicBezTo>
                      <a:pt x="640786" y="3922644"/>
                      <a:pt x="0" y="3044530"/>
                      <a:pt x="0" y="1961322"/>
                    </a:cubicBezTo>
                    <a:cubicBezTo>
                      <a:pt x="0" y="878114"/>
                      <a:pt x="640786" y="0"/>
                      <a:pt x="1431235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63F640-2189-0B59-8C3C-98A02BFED335}"/>
                  </a:ext>
                </a:extLst>
              </p:cNvPr>
              <p:cNvSpPr txBox="1"/>
              <p:nvPr/>
            </p:nvSpPr>
            <p:spPr>
              <a:xfrm rot="16200000">
                <a:off x="9191290" y="3167390"/>
                <a:ext cx="51267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Tracking Strategy</a:t>
                </a:r>
              </a:p>
            </p:txBody>
          </p: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44B429CB-9A13-AADF-E903-E90F99BAA5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861617" y="3163700"/>
                <a:ext cx="530600" cy="530600"/>
              </a:xfrm>
              <a:prstGeom prst="rect">
                <a:avLst/>
              </a:prstGeom>
            </p:spPr>
          </p:pic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3133F80-C11A-98BE-322B-20F11331825B}"/>
              </a:ext>
            </a:extLst>
          </p:cNvPr>
          <p:cNvGrpSpPr/>
          <p:nvPr/>
        </p:nvGrpSpPr>
        <p:grpSpPr>
          <a:xfrm>
            <a:off x="-1181402" y="0"/>
            <a:ext cx="12192000" cy="6858000"/>
            <a:chOff x="0" y="0"/>
            <a:chExt cx="12192000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A2F5C1C-A5C8-204F-FE96-C25812395723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3762A58-8890-70DD-14DC-3E714B6FE782}"/>
                </a:ext>
              </a:extLst>
            </p:cNvPr>
            <p:cNvGrpSpPr/>
            <p:nvPr/>
          </p:nvGrpSpPr>
          <p:grpSpPr>
            <a:xfrm>
              <a:off x="10760765" y="865612"/>
              <a:ext cx="1431235" cy="5126776"/>
              <a:chOff x="10760765" y="865612"/>
              <a:chExt cx="1431235" cy="5126776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7ED33C4-B369-D6B7-D262-592BD221582C}"/>
                  </a:ext>
                </a:extLst>
              </p:cNvPr>
              <p:cNvSpPr/>
              <p:nvPr/>
            </p:nvSpPr>
            <p:spPr>
              <a:xfrm>
                <a:off x="10760765" y="1063487"/>
                <a:ext cx="1431235" cy="4731026"/>
              </a:xfrm>
              <a:custGeom>
                <a:avLst/>
                <a:gdLst>
                  <a:gd name="connsiteX0" fmla="*/ 1431235 w 1431235"/>
                  <a:gd name="connsiteY0" fmla="*/ 0 h 3922644"/>
                  <a:gd name="connsiteX1" fmla="*/ 1431235 w 1431235"/>
                  <a:gd name="connsiteY1" fmla="*/ 3922644 h 3922644"/>
                  <a:gd name="connsiteX2" fmla="*/ 0 w 1431235"/>
                  <a:gd name="connsiteY2" fmla="*/ 1961322 h 3922644"/>
                  <a:gd name="connsiteX3" fmla="*/ 1431235 w 1431235"/>
                  <a:gd name="connsiteY3" fmla="*/ 0 h 3922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1235" h="3922644">
                    <a:moveTo>
                      <a:pt x="1431235" y="0"/>
                    </a:moveTo>
                    <a:lnTo>
                      <a:pt x="1431235" y="3922644"/>
                    </a:lnTo>
                    <a:cubicBezTo>
                      <a:pt x="640786" y="3922644"/>
                      <a:pt x="0" y="3044530"/>
                      <a:pt x="0" y="1961322"/>
                    </a:cubicBezTo>
                    <a:cubicBezTo>
                      <a:pt x="0" y="878114"/>
                      <a:pt x="640786" y="0"/>
                      <a:pt x="1431235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AB005F4-15CD-56A4-8002-F7DEAA33B0B7}"/>
                  </a:ext>
                </a:extLst>
              </p:cNvPr>
              <p:cNvSpPr txBox="1"/>
              <p:nvPr/>
            </p:nvSpPr>
            <p:spPr>
              <a:xfrm rot="16200000">
                <a:off x="9191290" y="3167390"/>
                <a:ext cx="51267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Solution</a:t>
                </a:r>
              </a:p>
            </p:txBody>
          </p:sp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03D353AB-90A5-D4C2-D5A6-6FB45912F7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861617" y="3163700"/>
                <a:ext cx="530600" cy="530600"/>
              </a:xfrm>
              <a:prstGeom prst="rect">
                <a:avLst/>
              </a:prstGeom>
            </p:spPr>
          </p:pic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AA348E7-7871-C3E2-A1AA-62F11A45CEF9}"/>
              </a:ext>
            </a:extLst>
          </p:cNvPr>
          <p:cNvGrpSpPr/>
          <p:nvPr/>
        </p:nvGrpSpPr>
        <p:grpSpPr>
          <a:xfrm>
            <a:off x="-1812854" y="-2"/>
            <a:ext cx="12192000" cy="6858000"/>
            <a:chOff x="0" y="0"/>
            <a:chExt cx="12192000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E64F6F6-68F8-7164-CFE1-EE61B24ECA2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22E70AD-B1DD-5961-34A4-DD1037BDDBC2}"/>
                </a:ext>
              </a:extLst>
            </p:cNvPr>
            <p:cNvGrpSpPr/>
            <p:nvPr/>
          </p:nvGrpSpPr>
          <p:grpSpPr>
            <a:xfrm>
              <a:off x="10760765" y="865612"/>
              <a:ext cx="1431235" cy="5126776"/>
              <a:chOff x="10760765" y="865612"/>
              <a:chExt cx="1431235" cy="5126776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E6A8058-46B1-15B7-219C-7C84783DFDD5}"/>
                  </a:ext>
                </a:extLst>
              </p:cNvPr>
              <p:cNvSpPr/>
              <p:nvPr/>
            </p:nvSpPr>
            <p:spPr>
              <a:xfrm>
                <a:off x="10760765" y="1063487"/>
                <a:ext cx="1431235" cy="4731026"/>
              </a:xfrm>
              <a:custGeom>
                <a:avLst/>
                <a:gdLst>
                  <a:gd name="connsiteX0" fmla="*/ 1431235 w 1431235"/>
                  <a:gd name="connsiteY0" fmla="*/ 0 h 3922644"/>
                  <a:gd name="connsiteX1" fmla="*/ 1431235 w 1431235"/>
                  <a:gd name="connsiteY1" fmla="*/ 3922644 h 3922644"/>
                  <a:gd name="connsiteX2" fmla="*/ 0 w 1431235"/>
                  <a:gd name="connsiteY2" fmla="*/ 1961322 h 3922644"/>
                  <a:gd name="connsiteX3" fmla="*/ 1431235 w 1431235"/>
                  <a:gd name="connsiteY3" fmla="*/ 0 h 3922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1235" h="3922644">
                    <a:moveTo>
                      <a:pt x="1431235" y="0"/>
                    </a:moveTo>
                    <a:lnTo>
                      <a:pt x="1431235" y="3922644"/>
                    </a:lnTo>
                    <a:cubicBezTo>
                      <a:pt x="640786" y="3922644"/>
                      <a:pt x="0" y="3044530"/>
                      <a:pt x="0" y="1961322"/>
                    </a:cubicBezTo>
                    <a:cubicBezTo>
                      <a:pt x="0" y="878114"/>
                      <a:pt x="640786" y="0"/>
                      <a:pt x="1431235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7B01782-9C17-EC6A-043A-1266E4240E0D}"/>
                  </a:ext>
                </a:extLst>
              </p:cNvPr>
              <p:cNvSpPr txBox="1"/>
              <p:nvPr/>
            </p:nvSpPr>
            <p:spPr>
              <a:xfrm rot="16200000">
                <a:off x="9191290" y="3167390"/>
                <a:ext cx="51267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How it works?</a:t>
                </a:r>
              </a:p>
            </p:txBody>
          </p: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99EA2B74-E66E-E168-8F18-B5E2354E33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861617" y="3163700"/>
                <a:ext cx="530600" cy="530600"/>
              </a:xfrm>
              <a:prstGeom prst="rect">
                <a:avLst/>
              </a:prstGeom>
            </p:spPr>
          </p:pic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E55A4F6-97C5-140A-ED71-DA04E1EE08DA}"/>
              </a:ext>
            </a:extLst>
          </p:cNvPr>
          <p:cNvGrpSpPr/>
          <p:nvPr/>
        </p:nvGrpSpPr>
        <p:grpSpPr>
          <a:xfrm>
            <a:off x="-9181229" y="1"/>
            <a:ext cx="12192000" cy="6858000"/>
            <a:chOff x="0" y="0"/>
            <a:chExt cx="1219200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533ABFA-42EB-786C-23B5-950D38A14DF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6A02B61-9241-FAC4-EA0B-AFE16F0592F3}"/>
                </a:ext>
              </a:extLst>
            </p:cNvPr>
            <p:cNvGrpSpPr/>
            <p:nvPr/>
          </p:nvGrpSpPr>
          <p:grpSpPr>
            <a:xfrm>
              <a:off x="10760765" y="865612"/>
              <a:ext cx="1431235" cy="5126776"/>
              <a:chOff x="10760765" y="865612"/>
              <a:chExt cx="1431235" cy="5126776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D125D0A-9CE7-3771-ECF8-31BB165BCB46}"/>
                  </a:ext>
                </a:extLst>
              </p:cNvPr>
              <p:cNvSpPr/>
              <p:nvPr/>
            </p:nvSpPr>
            <p:spPr>
              <a:xfrm>
                <a:off x="10760765" y="1063487"/>
                <a:ext cx="1431235" cy="4731026"/>
              </a:xfrm>
              <a:custGeom>
                <a:avLst/>
                <a:gdLst>
                  <a:gd name="connsiteX0" fmla="*/ 1431235 w 1431235"/>
                  <a:gd name="connsiteY0" fmla="*/ 0 h 3922644"/>
                  <a:gd name="connsiteX1" fmla="*/ 1431235 w 1431235"/>
                  <a:gd name="connsiteY1" fmla="*/ 3922644 h 3922644"/>
                  <a:gd name="connsiteX2" fmla="*/ 0 w 1431235"/>
                  <a:gd name="connsiteY2" fmla="*/ 1961322 h 3922644"/>
                  <a:gd name="connsiteX3" fmla="*/ 1431235 w 1431235"/>
                  <a:gd name="connsiteY3" fmla="*/ 0 h 3922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1235" h="3922644">
                    <a:moveTo>
                      <a:pt x="1431235" y="0"/>
                    </a:moveTo>
                    <a:lnTo>
                      <a:pt x="1431235" y="3922644"/>
                    </a:lnTo>
                    <a:cubicBezTo>
                      <a:pt x="640786" y="3922644"/>
                      <a:pt x="0" y="3044530"/>
                      <a:pt x="0" y="1961322"/>
                    </a:cubicBezTo>
                    <a:cubicBezTo>
                      <a:pt x="0" y="878114"/>
                      <a:pt x="640786" y="0"/>
                      <a:pt x="1431235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7DDC774-B327-F5B7-3342-7DC641441225}"/>
                  </a:ext>
                </a:extLst>
              </p:cNvPr>
              <p:cNvSpPr txBox="1"/>
              <p:nvPr/>
            </p:nvSpPr>
            <p:spPr>
              <a:xfrm rot="16200000">
                <a:off x="9191290" y="3167390"/>
                <a:ext cx="51267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Allocation</a:t>
                </a:r>
              </a:p>
            </p:txBody>
          </p: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A8668EC4-241E-4479-3080-ED32BC8F9B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861617" y="3163700"/>
                <a:ext cx="530600" cy="530600"/>
              </a:xfrm>
              <a:prstGeom prst="rect">
                <a:avLst/>
              </a:prstGeom>
            </p:spPr>
          </p:pic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95A8F82-E27F-39DD-0110-315318802C5E}"/>
              </a:ext>
            </a:extLst>
          </p:cNvPr>
          <p:cNvGrpSpPr/>
          <p:nvPr/>
        </p:nvGrpSpPr>
        <p:grpSpPr>
          <a:xfrm>
            <a:off x="-9771930" y="1"/>
            <a:ext cx="12192000" cy="6858000"/>
            <a:chOff x="0" y="0"/>
            <a:chExt cx="12192000" cy="6858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F022027-F74A-6127-51A4-BD1C5A03471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8731647-2F1D-34E3-581E-45A83A30FD1D}"/>
                </a:ext>
              </a:extLst>
            </p:cNvPr>
            <p:cNvGrpSpPr/>
            <p:nvPr/>
          </p:nvGrpSpPr>
          <p:grpSpPr>
            <a:xfrm>
              <a:off x="10760765" y="865612"/>
              <a:ext cx="1431235" cy="5126776"/>
              <a:chOff x="10760765" y="865612"/>
              <a:chExt cx="1431235" cy="5126776"/>
            </a:xfrm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6E393327-FD13-AB0D-20E4-96AB7C32AAF4}"/>
                  </a:ext>
                </a:extLst>
              </p:cNvPr>
              <p:cNvSpPr/>
              <p:nvPr/>
            </p:nvSpPr>
            <p:spPr>
              <a:xfrm>
                <a:off x="10760765" y="1063487"/>
                <a:ext cx="1431235" cy="4731026"/>
              </a:xfrm>
              <a:custGeom>
                <a:avLst/>
                <a:gdLst>
                  <a:gd name="connsiteX0" fmla="*/ 1431235 w 1431235"/>
                  <a:gd name="connsiteY0" fmla="*/ 0 h 3922644"/>
                  <a:gd name="connsiteX1" fmla="*/ 1431235 w 1431235"/>
                  <a:gd name="connsiteY1" fmla="*/ 3922644 h 3922644"/>
                  <a:gd name="connsiteX2" fmla="*/ 0 w 1431235"/>
                  <a:gd name="connsiteY2" fmla="*/ 1961322 h 3922644"/>
                  <a:gd name="connsiteX3" fmla="*/ 1431235 w 1431235"/>
                  <a:gd name="connsiteY3" fmla="*/ 0 h 3922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1235" h="3922644">
                    <a:moveTo>
                      <a:pt x="1431235" y="0"/>
                    </a:moveTo>
                    <a:lnTo>
                      <a:pt x="1431235" y="3922644"/>
                    </a:lnTo>
                    <a:cubicBezTo>
                      <a:pt x="640786" y="3922644"/>
                      <a:pt x="0" y="3044530"/>
                      <a:pt x="0" y="1961322"/>
                    </a:cubicBezTo>
                    <a:cubicBezTo>
                      <a:pt x="0" y="878114"/>
                      <a:pt x="640786" y="0"/>
                      <a:pt x="1431235" y="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27CC933-4A8B-07F4-C84B-24CAF750948A}"/>
                  </a:ext>
                </a:extLst>
              </p:cNvPr>
              <p:cNvSpPr txBox="1"/>
              <p:nvPr/>
            </p:nvSpPr>
            <p:spPr>
              <a:xfrm rot="16200000">
                <a:off x="9191290" y="3167390"/>
                <a:ext cx="51267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HMM Library</a:t>
                </a:r>
              </a:p>
            </p:txBody>
          </p:sp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C118DDA7-C700-F739-542A-6772FB8661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861617" y="3163700"/>
                <a:ext cx="530600" cy="530600"/>
              </a:xfrm>
              <a:prstGeom prst="rect">
                <a:avLst/>
              </a:prstGeom>
            </p:spPr>
          </p:pic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92A3102-1585-E0F5-A525-8EE66AF00D13}"/>
              </a:ext>
            </a:extLst>
          </p:cNvPr>
          <p:cNvGrpSpPr/>
          <p:nvPr/>
        </p:nvGrpSpPr>
        <p:grpSpPr>
          <a:xfrm>
            <a:off x="-10362631" y="1"/>
            <a:ext cx="12192000" cy="6858000"/>
            <a:chOff x="0" y="0"/>
            <a:chExt cx="12192000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1FCAB98-37E6-C4F3-97C5-F16F126972E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7122738-4354-4F83-EBDD-E560980C0A93}"/>
                </a:ext>
              </a:extLst>
            </p:cNvPr>
            <p:cNvGrpSpPr/>
            <p:nvPr/>
          </p:nvGrpSpPr>
          <p:grpSpPr>
            <a:xfrm>
              <a:off x="10760765" y="865612"/>
              <a:ext cx="1431235" cy="5126776"/>
              <a:chOff x="10760765" y="865612"/>
              <a:chExt cx="1431235" cy="5126776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BD3470AB-EFA1-3A16-185E-992169098EF9}"/>
                  </a:ext>
                </a:extLst>
              </p:cNvPr>
              <p:cNvSpPr/>
              <p:nvPr/>
            </p:nvSpPr>
            <p:spPr>
              <a:xfrm>
                <a:off x="10760765" y="1063487"/>
                <a:ext cx="1431235" cy="4731026"/>
              </a:xfrm>
              <a:custGeom>
                <a:avLst/>
                <a:gdLst>
                  <a:gd name="connsiteX0" fmla="*/ 1431235 w 1431235"/>
                  <a:gd name="connsiteY0" fmla="*/ 0 h 3922644"/>
                  <a:gd name="connsiteX1" fmla="*/ 1431235 w 1431235"/>
                  <a:gd name="connsiteY1" fmla="*/ 3922644 h 3922644"/>
                  <a:gd name="connsiteX2" fmla="*/ 0 w 1431235"/>
                  <a:gd name="connsiteY2" fmla="*/ 1961322 h 3922644"/>
                  <a:gd name="connsiteX3" fmla="*/ 1431235 w 1431235"/>
                  <a:gd name="connsiteY3" fmla="*/ 0 h 3922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1235" h="3922644">
                    <a:moveTo>
                      <a:pt x="1431235" y="0"/>
                    </a:moveTo>
                    <a:lnTo>
                      <a:pt x="1431235" y="3922644"/>
                    </a:lnTo>
                    <a:cubicBezTo>
                      <a:pt x="640786" y="3922644"/>
                      <a:pt x="0" y="3044530"/>
                      <a:pt x="0" y="1961322"/>
                    </a:cubicBezTo>
                    <a:cubicBezTo>
                      <a:pt x="0" y="878114"/>
                      <a:pt x="640786" y="0"/>
                      <a:pt x="1431235" y="0"/>
                    </a:cubicBezTo>
                    <a:close/>
                  </a:path>
                </a:pathLst>
              </a:custGeom>
              <a:solidFill>
                <a:srgbClr val="9966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1EFEAA3-B70A-5D5E-1170-9BD4E6ABC3D7}"/>
                  </a:ext>
                </a:extLst>
              </p:cNvPr>
              <p:cNvSpPr txBox="1"/>
              <p:nvPr/>
            </p:nvSpPr>
            <p:spPr>
              <a:xfrm rot="16200000">
                <a:off x="9191290" y="3167390"/>
                <a:ext cx="51267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Errors and thread-safety</a:t>
                </a:r>
              </a:p>
            </p:txBody>
          </p:sp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E05F0EB2-6CA4-9497-EA68-01668C3BC8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861617" y="3163700"/>
                <a:ext cx="530600" cy="530600"/>
              </a:xfrm>
              <a:prstGeom prst="rect">
                <a:avLst/>
              </a:prstGeom>
            </p:spPr>
          </p:pic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3CED08D-E90A-59FE-8560-BE42680E0B87}"/>
              </a:ext>
            </a:extLst>
          </p:cNvPr>
          <p:cNvGrpSpPr/>
          <p:nvPr/>
        </p:nvGrpSpPr>
        <p:grpSpPr>
          <a:xfrm>
            <a:off x="-10953332" y="0"/>
            <a:ext cx="12192000" cy="6858000"/>
            <a:chOff x="0" y="0"/>
            <a:chExt cx="12192000" cy="685800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48D2399-23DE-CE4C-ABDC-79BE6516058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48D9F69-2E75-BEAB-8FBB-3061A4E79471}"/>
                </a:ext>
              </a:extLst>
            </p:cNvPr>
            <p:cNvGrpSpPr/>
            <p:nvPr/>
          </p:nvGrpSpPr>
          <p:grpSpPr>
            <a:xfrm>
              <a:off x="10760765" y="865612"/>
              <a:ext cx="1431235" cy="5126776"/>
              <a:chOff x="10760765" y="865612"/>
              <a:chExt cx="1431235" cy="5126776"/>
            </a:xfrm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21F2A670-BFA7-1440-DA51-3DEB624B0A73}"/>
                  </a:ext>
                </a:extLst>
              </p:cNvPr>
              <p:cNvSpPr/>
              <p:nvPr/>
            </p:nvSpPr>
            <p:spPr>
              <a:xfrm>
                <a:off x="10760765" y="1063487"/>
                <a:ext cx="1431235" cy="4731026"/>
              </a:xfrm>
              <a:custGeom>
                <a:avLst/>
                <a:gdLst>
                  <a:gd name="connsiteX0" fmla="*/ 1431235 w 1431235"/>
                  <a:gd name="connsiteY0" fmla="*/ 0 h 3922644"/>
                  <a:gd name="connsiteX1" fmla="*/ 1431235 w 1431235"/>
                  <a:gd name="connsiteY1" fmla="*/ 3922644 h 3922644"/>
                  <a:gd name="connsiteX2" fmla="*/ 0 w 1431235"/>
                  <a:gd name="connsiteY2" fmla="*/ 1961322 h 3922644"/>
                  <a:gd name="connsiteX3" fmla="*/ 1431235 w 1431235"/>
                  <a:gd name="connsiteY3" fmla="*/ 0 h 3922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1235" h="3922644">
                    <a:moveTo>
                      <a:pt x="1431235" y="0"/>
                    </a:moveTo>
                    <a:lnTo>
                      <a:pt x="1431235" y="3922644"/>
                    </a:lnTo>
                    <a:cubicBezTo>
                      <a:pt x="640786" y="3922644"/>
                      <a:pt x="0" y="3044530"/>
                      <a:pt x="0" y="1961322"/>
                    </a:cubicBezTo>
                    <a:cubicBezTo>
                      <a:pt x="0" y="878114"/>
                      <a:pt x="640786" y="0"/>
                      <a:pt x="1431235" y="0"/>
                    </a:cubicBezTo>
                    <a:close/>
                  </a:path>
                </a:pathLst>
              </a:custGeom>
              <a:solidFill>
                <a:srgbClr val="33CC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A57E240-7186-DF44-C8AA-18B359BB9CFA}"/>
                  </a:ext>
                </a:extLst>
              </p:cNvPr>
              <p:cNvSpPr txBox="1"/>
              <p:nvPr/>
            </p:nvSpPr>
            <p:spPr>
              <a:xfrm rot="16200000">
                <a:off x="9191290" y="3167390"/>
                <a:ext cx="51267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Testing 1</a:t>
                </a:r>
              </a:p>
            </p:txBody>
          </p:sp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BFB21A9C-E67D-9ADA-D8D4-3A946D74D0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861617" y="3163700"/>
                <a:ext cx="530600" cy="530600"/>
              </a:xfrm>
              <a:prstGeom prst="rect">
                <a:avLst/>
              </a:prstGeom>
            </p:spPr>
          </p:pic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C5D5E5B-7C0A-9101-FFB1-26A973180502}"/>
              </a:ext>
            </a:extLst>
          </p:cNvPr>
          <p:cNvGrpSpPr/>
          <p:nvPr/>
        </p:nvGrpSpPr>
        <p:grpSpPr>
          <a:xfrm>
            <a:off x="-11584784" y="1"/>
            <a:ext cx="12192000" cy="6858000"/>
            <a:chOff x="0" y="0"/>
            <a:chExt cx="12192000" cy="685800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26B8209-5B72-8276-8691-90DE3C35669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59EE7EA-0FF3-C870-A03F-95DA2BDE5C23}"/>
                </a:ext>
              </a:extLst>
            </p:cNvPr>
            <p:cNvGrpSpPr/>
            <p:nvPr/>
          </p:nvGrpSpPr>
          <p:grpSpPr>
            <a:xfrm>
              <a:off x="10760765" y="865612"/>
              <a:ext cx="1431235" cy="5126776"/>
              <a:chOff x="10760765" y="865612"/>
              <a:chExt cx="1431235" cy="5126776"/>
            </a:xfrm>
          </p:grpSpPr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AB8FFD8E-3FCE-3163-59D6-AF8E5019B3E9}"/>
                  </a:ext>
                </a:extLst>
              </p:cNvPr>
              <p:cNvSpPr/>
              <p:nvPr/>
            </p:nvSpPr>
            <p:spPr>
              <a:xfrm>
                <a:off x="10760765" y="1063487"/>
                <a:ext cx="1431235" cy="4731026"/>
              </a:xfrm>
              <a:custGeom>
                <a:avLst/>
                <a:gdLst>
                  <a:gd name="connsiteX0" fmla="*/ 1431235 w 1431235"/>
                  <a:gd name="connsiteY0" fmla="*/ 0 h 3922644"/>
                  <a:gd name="connsiteX1" fmla="*/ 1431235 w 1431235"/>
                  <a:gd name="connsiteY1" fmla="*/ 3922644 h 3922644"/>
                  <a:gd name="connsiteX2" fmla="*/ 0 w 1431235"/>
                  <a:gd name="connsiteY2" fmla="*/ 1961322 h 3922644"/>
                  <a:gd name="connsiteX3" fmla="*/ 1431235 w 1431235"/>
                  <a:gd name="connsiteY3" fmla="*/ 0 h 3922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1235" h="3922644">
                    <a:moveTo>
                      <a:pt x="1431235" y="0"/>
                    </a:moveTo>
                    <a:lnTo>
                      <a:pt x="1431235" y="3922644"/>
                    </a:lnTo>
                    <a:cubicBezTo>
                      <a:pt x="640786" y="3922644"/>
                      <a:pt x="0" y="3044530"/>
                      <a:pt x="0" y="1961322"/>
                    </a:cubicBezTo>
                    <a:cubicBezTo>
                      <a:pt x="0" y="878114"/>
                      <a:pt x="640786" y="0"/>
                      <a:pt x="1431235" y="0"/>
                    </a:cubicBezTo>
                    <a:close/>
                  </a:path>
                </a:pathLst>
              </a:custGeom>
              <a:solidFill>
                <a:srgbClr val="99336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32F1DB0-21F4-5793-78AA-4E759134AE66}"/>
                  </a:ext>
                </a:extLst>
              </p:cNvPr>
              <p:cNvSpPr txBox="1"/>
              <p:nvPr/>
            </p:nvSpPr>
            <p:spPr>
              <a:xfrm rot="16200000">
                <a:off x="9191290" y="3167390"/>
                <a:ext cx="51267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Testing 2</a:t>
                </a:r>
              </a:p>
            </p:txBody>
          </p:sp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B33CED35-C3D9-A70C-1B84-453CD3E4F9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861617" y="3163700"/>
                <a:ext cx="530600" cy="530600"/>
              </a:xfrm>
              <a:prstGeom prst="rect">
                <a:avLst/>
              </a:prstGeom>
            </p:spPr>
          </p:pic>
        </p:grp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4619CA6-689C-B41A-4C21-E9D96AF497A2}"/>
              </a:ext>
            </a:extLst>
          </p:cNvPr>
          <p:cNvSpPr/>
          <p:nvPr/>
        </p:nvSpPr>
        <p:spPr>
          <a:xfrm>
            <a:off x="4121264" y="1209111"/>
            <a:ext cx="1184561" cy="73799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  <a:p>
            <a:pPr algn="ctr"/>
            <a:r>
              <a:rPr lang="en-US" dirty="0"/>
              <a:t>free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3BB634-E479-D218-2C0F-C539E37381A4}"/>
              </a:ext>
            </a:extLst>
          </p:cNvPr>
          <p:cNvSpPr txBox="1"/>
          <p:nvPr/>
        </p:nvSpPr>
        <p:spPr>
          <a:xfrm>
            <a:off x="4392893" y="243018"/>
            <a:ext cx="97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7BDBBB4E-D00F-864C-67D3-6BD86C689702}"/>
              </a:ext>
            </a:extLst>
          </p:cNvPr>
          <p:cNvSpPr/>
          <p:nvPr/>
        </p:nvSpPr>
        <p:spPr>
          <a:xfrm>
            <a:off x="4556778" y="626636"/>
            <a:ext cx="236177" cy="627718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rrow: Down 62">
            <a:extLst>
              <a:ext uri="{FF2B5EF4-FFF2-40B4-BE49-F238E27FC236}">
                <a16:creationId xmlns:a16="http://schemas.microsoft.com/office/drawing/2014/main" id="{2381E15F-4353-43C1-817D-A7284C6A0E23}"/>
              </a:ext>
            </a:extLst>
          </p:cNvPr>
          <p:cNvSpPr/>
          <p:nvPr/>
        </p:nvSpPr>
        <p:spPr>
          <a:xfrm rot="16200000">
            <a:off x="5415607" y="1264250"/>
            <a:ext cx="236177" cy="627718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16AA72C-B6F0-6E9C-C7D2-C2A20680432A}"/>
              </a:ext>
            </a:extLst>
          </p:cNvPr>
          <p:cNvSpPr/>
          <p:nvPr/>
        </p:nvSpPr>
        <p:spPr>
          <a:xfrm>
            <a:off x="5843597" y="1182369"/>
            <a:ext cx="1184561" cy="73799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</a:p>
          <a:p>
            <a:pPr algn="ctr"/>
            <a:r>
              <a:rPr lang="en-US" dirty="0"/>
              <a:t>free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1F5A9DA5-4DF5-1809-EDB6-7FD43E5CCD68}"/>
              </a:ext>
            </a:extLst>
          </p:cNvPr>
          <p:cNvSpPr/>
          <p:nvPr/>
        </p:nvSpPr>
        <p:spPr>
          <a:xfrm rot="5400000">
            <a:off x="5443060" y="1494642"/>
            <a:ext cx="236177" cy="627718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row: Down 66">
            <a:extLst>
              <a:ext uri="{FF2B5EF4-FFF2-40B4-BE49-F238E27FC236}">
                <a16:creationId xmlns:a16="http://schemas.microsoft.com/office/drawing/2014/main" id="{56A36DA3-FD94-421E-B8E8-BA2925820AE8}"/>
              </a:ext>
            </a:extLst>
          </p:cNvPr>
          <p:cNvSpPr/>
          <p:nvPr/>
        </p:nvSpPr>
        <p:spPr>
          <a:xfrm rot="10800000">
            <a:off x="4133903" y="581393"/>
            <a:ext cx="236177" cy="627718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66059F6-227F-58F7-FD3C-42863DB60A39}"/>
              </a:ext>
            </a:extLst>
          </p:cNvPr>
          <p:cNvSpPr txBox="1"/>
          <p:nvPr/>
        </p:nvSpPr>
        <p:spPr>
          <a:xfrm>
            <a:off x="3809952" y="228732"/>
            <a:ext cx="97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5937D44-24F3-B93E-10BF-63781308E7D0}"/>
              </a:ext>
            </a:extLst>
          </p:cNvPr>
          <p:cNvSpPr/>
          <p:nvPr/>
        </p:nvSpPr>
        <p:spPr>
          <a:xfrm>
            <a:off x="7340475" y="1211776"/>
            <a:ext cx="1184561" cy="73799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  <a:p>
            <a:pPr algn="ctr"/>
            <a:r>
              <a:rPr lang="en-US" dirty="0"/>
              <a:t>free</a:t>
            </a:r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83812415-77A2-9E90-E33A-6D1A9F056B2A}"/>
              </a:ext>
            </a:extLst>
          </p:cNvPr>
          <p:cNvSpPr/>
          <p:nvPr/>
        </p:nvSpPr>
        <p:spPr>
          <a:xfrm rot="16200000">
            <a:off x="7129201" y="1237507"/>
            <a:ext cx="236177" cy="627718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Arrow: Down 70">
            <a:extLst>
              <a:ext uri="{FF2B5EF4-FFF2-40B4-BE49-F238E27FC236}">
                <a16:creationId xmlns:a16="http://schemas.microsoft.com/office/drawing/2014/main" id="{73D25D69-F855-A85E-EEDC-196DA3872D48}"/>
              </a:ext>
            </a:extLst>
          </p:cNvPr>
          <p:cNvSpPr/>
          <p:nvPr/>
        </p:nvSpPr>
        <p:spPr>
          <a:xfrm rot="5400000">
            <a:off x="7121256" y="1472358"/>
            <a:ext cx="236177" cy="627718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row: Down 71">
            <a:extLst>
              <a:ext uri="{FF2B5EF4-FFF2-40B4-BE49-F238E27FC236}">
                <a16:creationId xmlns:a16="http://schemas.microsoft.com/office/drawing/2014/main" id="{FA6DE0D6-9542-7C11-E5FB-6F1E8EBB1D48}"/>
              </a:ext>
            </a:extLst>
          </p:cNvPr>
          <p:cNvSpPr/>
          <p:nvPr/>
        </p:nvSpPr>
        <p:spPr>
          <a:xfrm rot="5400000">
            <a:off x="8582937" y="1462967"/>
            <a:ext cx="236177" cy="627718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59CD72C-76CB-36A8-7810-750D15FF8E70}"/>
              </a:ext>
            </a:extLst>
          </p:cNvPr>
          <p:cNvSpPr txBox="1"/>
          <p:nvPr/>
        </p:nvSpPr>
        <p:spPr>
          <a:xfrm>
            <a:off x="8964910" y="1577775"/>
            <a:ext cx="97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tail</a:t>
            </a:r>
          </a:p>
        </p:txBody>
      </p:sp>
      <p:sp>
        <p:nvSpPr>
          <p:cNvPr id="74" name="Arrow: Down 73">
            <a:extLst>
              <a:ext uri="{FF2B5EF4-FFF2-40B4-BE49-F238E27FC236}">
                <a16:creationId xmlns:a16="http://schemas.microsoft.com/office/drawing/2014/main" id="{4093243B-308E-1E16-D400-A782FEFD99ED}"/>
              </a:ext>
            </a:extLst>
          </p:cNvPr>
          <p:cNvSpPr/>
          <p:nvPr/>
        </p:nvSpPr>
        <p:spPr>
          <a:xfrm rot="16200000">
            <a:off x="8461848" y="1186308"/>
            <a:ext cx="236177" cy="627718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A626E31-129E-B861-F171-991EFD629569}"/>
              </a:ext>
            </a:extLst>
          </p:cNvPr>
          <p:cNvSpPr txBox="1"/>
          <p:nvPr/>
        </p:nvSpPr>
        <p:spPr>
          <a:xfrm>
            <a:off x="8850012" y="1289403"/>
            <a:ext cx="97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graphicFrame>
        <p:nvGraphicFramePr>
          <p:cNvPr id="77" name="Table 76">
            <a:extLst>
              <a:ext uri="{FF2B5EF4-FFF2-40B4-BE49-F238E27FC236}">
                <a16:creationId xmlns:a16="http://schemas.microsoft.com/office/drawing/2014/main" id="{936E9C6A-5F91-E780-58C9-B1F433A1F8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294644"/>
              </p:ext>
            </p:extLst>
          </p:nvPr>
        </p:nvGraphicFramePr>
        <p:xfrm>
          <a:off x="3473519" y="4388150"/>
          <a:ext cx="5599548" cy="679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516">
                  <a:extLst>
                    <a:ext uri="{9D8B030D-6E8A-4147-A177-3AD203B41FA5}">
                      <a16:colId xmlns:a16="http://schemas.microsoft.com/office/drawing/2014/main" val="4159499777"/>
                    </a:ext>
                  </a:extLst>
                </a:gridCol>
                <a:gridCol w="1866516">
                  <a:extLst>
                    <a:ext uri="{9D8B030D-6E8A-4147-A177-3AD203B41FA5}">
                      <a16:colId xmlns:a16="http://schemas.microsoft.com/office/drawing/2014/main" val="223832944"/>
                    </a:ext>
                  </a:extLst>
                </a:gridCol>
                <a:gridCol w="1866516">
                  <a:extLst>
                    <a:ext uri="{9D8B030D-6E8A-4147-A177-3AD203B41FA5}">
                      <a16:colId xmlns:a16="http://schemas.microsoft.com/office/drawing/2014/main" val="2211879146"/>
                    </a:ext>
                  </a:extLst>
                </a:gridCol>
              </a:tblGrid>
              <a:tr h="6791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316393"/>
                  </a:ext>
                </a:extLst>
              </a:tr>
            </a:tbl>
          </a:graphicData>
        </a:graphic>
      </p:graphicFrame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B76CD0D0-C7F3-7238-2078-44FF77A2F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323403"/>
              </p:ext>
            </p:extLst>
          </p:nvPr>
        </p:nvGraphicFramePr>
        <p:xfrm>
          <a:off x="3497328" y="5491255"/>
          <a:ext cx="559954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516">
                  <a:extLst>
                    <a:ext uri="{9D8B030D-6E8A-4147-A177-3AD203B41FA5}">
                      <a16:colId xmlns:a16="http://schemas.microsoft.com/office/drawing/2014/main" val="4159499777"/>
                    </a:ext>
                  </a:extLst>
                </a:gridCol>
                <a:gridCol w="1866516">
                  <a:extLst>
                    <a:ext uri="{9D8B030D-6E8A-4147-A177-3AD203B41FA5}">
                      <a16:colId xmlns:a16="http://schemas.microsoft.com/office/drawing/2014/main" val="223832944"/>
                    </a:ext>
                  </a:extLst>
                </a:gridCol>
                <a:gridCol w="1866516">
                  <a:extLst>
                    <a:ext uri="{9D8B030D-6E8A-4147-A177-3AD203B41FA5}">
                      <a16:colId xmlns:a16="http://schemas.microsoft.com/office/drawing/2014/main" val="2211879146"/>
                    </a:ext>
                  </a:extLst>
                </a:gridCol>
              </a:tblGrid>
              <a:tr h="679150">
                <a:tc>
                  <a:txBody>
                    <a:bodyPr/>
                    <a:lstStyle/>
                    <a:p>
                      <a:r>
                        <a:rPr lang="en-US" dirty="0" err="1"/>
                        <a:t>Hash_table</a:t>
                      </a:r>
                      <a:r>
                        <a:rPr lang="en-US" dirty="0"/>
                        <a:t>[0]</a:t>
                      </a:r>
                    </a:p>
                    <a:p>
                      <a:r>
                        <a:rPr lang="en-US" dirty="0"/>
                        <a:t>Holds sizes = (0+1) * 8 =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Hash_table</a:t>
                      </a:r>
                      <a:r>
                        <a:rPr lang="en-US" dirty="0"/>
                        <a:t>[1]</a:t>
                      </a:r>
                    </a:p>
                    <a:p>
                      <a:r>
                        <a:rPr lang="en-US" dirty="0"/>
                        <a:t>Holds sizes = (1+1) * 8 =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Hash_table</a:t>
                      </a:r>
                      <a:r>
                        <a:rPr lang="en-US" dirty="0"/>
                        <a:t>[2]</a:t>
                      </a:r>
                    </a:p>
                    <a:p>
                      <a:r>
                        <a:rPr lang="en-US" dirty="0"/>
                        <a:t>Holds sizes = (2+1) * 8 = 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316393"/>
                  </a:ext>
                </a:extLst>
              </a:tr>
            </a:tbl>
          </a:graphicData>
        </a:graphic>
      </p:graphicFrame>
      <p:sp>
        <p:nvSpPr>
          <p:cNvPr id="95" name="Arrow: Down 94">
            <a:extLst>
              <a:ext uri="{FF2B5EF4-FFF2-40B4-BE49-F238E27FC236}">
                <a16:creationId xmlns:a16="http://schemas.microsoft.com/office/drawing/2014/main" id="{8A91C773-4448-C2B5-BCB2-D707B6913A71}"/>
              </a:ext>
            </a:extLst>
          </p:cNvPr>
          <p:cNvSpPr/>
          <p:nvPr/>
        </p:nvSpPr>
        <p:spPr>
          <a:xfrm rot="13829505" flipH="1">
            <a:off x="5979841" y="1357673"/>
            <a:ext cx="388965" cy="4045423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Arrow: Down 95">
            <a:extLst>
              <a:ext uri="{FF2B5EF4-FFF2-40B4-BE49-F238E27FC236}">
                <a16:creationId xmlns:a16="http://schemas.microsoft.com/office/drawing/2014/main" id="{DDA6D8A1-C2DA-E44B-44A8-CB83F7440A99}"/>
              </a:ext>
            </a:extLst>
          </p:cNvPr>
          <p:cNvSpPr/>
          <p:nvPr/>
        </p:nvSpPr>
        <p:spPr>
          <a:xfrm rot="5400000" flipH="1">
            <a:off x="6150581" y="-236118"/>
            <a:ext cx="388965" cy="2937375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Arrow: Down 96">
            <a:extLst>
              <a:ext uri="{FF2B5EF4-FFF2-40B4-BE49-F238E27FC236}">
                <a16:creationId xmlns:a16="http://schemas.microsoft.com/office/drawing/2014/main" id="{C627E17F-4D16-CB83-615C-5799E14029CD}"/>
              </a:ext>
            </a:extLst>
          </p:cNvPr>
          <p:cNvSpPr/>
          <p:nvPr/>
        </p:nvSpPr>
        <p:spPr>
          <a:xfrm>
            <a:off x="4164648" y="1781305"/>
            <a:ext cx="236177" cy="627718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4EBE89E-F676-1125-B38D-51759DC000B3}"/>
              </a:ext>
            </a:extLst>
          </p:cNvPr>
          <p:cNvSpPr txBox="1"/>
          <p:nvPr/>
        </p:nvSpPr>
        <p:spPr>
          <a:xfrm>
            <a:off x="3988862" y="2405679"/>
            <a:ext cx="97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99" name="Arrow: Down 98">
            <a:extLst>
              <a:ext uri="{FF2B5EF4-FFF2-40B4-BE49-F238E27FC236}">
                <a16:creationId xmlns:a16="http://schemas.microsoft.com/office/drawing/2014/main" id="{629E1F84-DC06-8EC4-F23D-62BF73FD1115}"/>
              </a:ext>
            </a:extLst>
          </p:cNvPr>
          <p:cNvSpPr/>
          <p:nvPr/>
        </p:nvSpPr>
        <p:spPr>
          <a:xfrm rot="10800000">
            <a:off x="6263636" y="1813791"/>
            <a:ext cx="336427" cy="2715054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Arrow: Down 99">
            <a:extLst>
              <a:ext uri="{FF2B5EF4-FFF2-40B4-BE49-F238E27FC236}">
                <a16:creationId xmlns:a16="http://schemas.microsoft.com/office/drawing/2014/main" id="{527C55B8-E8E7-2501-BF43-2FEDCCBC8742}"/>
              </a:ext>
            </a:extLst>
          </p:cNvPr>
          <p:cNvSpPr/>
          <p:nvPr/>
        </p:nvSpPr>
        <p:spPr>
          <a:xfrm rot="10800000">
            <a:off x="6306894" y="697453"/>
            <a:ext cx="236177" cy="627718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208D2FC-D72E-5FB8-72A6-D0B929C3B309}"/>
              </a:ext>
            </a:extLst>
          </p:cNvPr>
          <p:cNvSpPr txBox="1"/>
          <p:nvPr/>
        </p:nvSpPr>
        <p:spPr>
          <a:xfrm>
            <a:off x="6110471" y="353160"/>
            <a:ext cx="97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3867551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63" grpId="0" animBg="1"/>
      <p:bldP spid="64" grpId="0" animBg="1"/>
      <p:bldP spid="65" grpId="0" animBg="1"/>
      <p:bldP spid="67" grpId="0" animBg="1"/>
      <p:bldP spid="68" grpId="0"/>
      <p:bldP spid="69" grpId="0" animBg="1"/>
      <p:bldP spid="70" grpId="0" animBg="1"/>
      <p:bldP spid="71" grpId="0" animBg="1"/>
      <p:bldP spid="72" grpId="0" animBg="1"/>
      <p:bldP spid="73" grpId="0"/>
      <p:bldP spid="74" grpId="0" animBg="1"/>
      <p:bldP spid="75" grpId="0"/>
      <p:bldP spid="95" grpId="0" animBg="1"/>
      <p:bldP spid="96" grpId="0" animBg="1"/>
      <p:bldP spid="97" grpId="0" animBg="1"/>
      <p:bldP spid="98" grpId="0"/>
      <p:bldP spid="99" grpId="0" animBg="1"/>
      <p:bldP spid="100" grpId="0" animBg="1"/>
      <p:bldP spid="10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B7CF47F-1FAD-0541-A6C6-A0E5F2E63FD9}"/>
              </a:ext>
            </a:extLst>
          </p:cNvPr>
          <p:cNvGrpSpPr/>
          <p:nvPr/>
        </p:nvGrpSpPr>
        <p:grpSpPr>
          <a:xfrm>
            <a:off x="0" y="13647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0C5546A-A83C-4F61-6174-F6750E07829B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B93F644-73E5-D230-063E-8D3EAC3FF582}"/>
                </a:ext>
              </a:extLst>
            </p:cNvPr>
            <p:cNvGrpSpPr/>
            <p:nvPr/>
          </p:nvGrpSpPr>
          <p:grpSpPr>
            <a:xfrm>
              <a:off x="10760765" y="865612"/>
              <a:ext cx="1431235" cy="5126776"/>
              <a:chOff x="10760765" y="865612"/>
              <a:chExt cx="1431235" cy="5126776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E5428CFE-48A4-0EBB-66D0-948DDB637CF2}"/>
                  </a:ext>
                </a:extLst>
              </p:cNvPr>
              <p:cNvSpPr/>
              <p:nvPr/>
            </p:nvSpPr>
            <p:spPr>
              <a:xfrm>
                <a:off x="10760765" y="1063487"/>
                <a:ext cx="1431235" cy="4731026"/>
              </a:xfrm>
              <a:custGeom>
                <a:avLst/>
                <a:gdLst>
                  <a:gd name="connsiteX0" fmla="*/ 1431235 w 1431235"/>
                  <a:gd name="connsiteY0" fmla="*/ 0 h 3922644"/>
                  <a:gd name="connsiteX1" fmla="*/ 1431235 w 1431235"/>
                  <a:gd name="connsiteY1" fmla="*/ 3922644 h 3922644"/>
                  <a:gd name="connsiteX2" fmla="*/ 0 w 1431235"/>
                  <a:gd name="connsiteY2" fmla="*/ 1961322 h 3922644"/>
                  <a:gd name="connsiteX3" fmla="*/ 1431235 w 1431235"/>
                  <a:gd name="connsiteY3" fmla="*/ 0 h 3922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1235" h="3922644">
                    <a:moveTo>
                      <a:pt x="1431235" y="0"/>
                    </a:moveTo>
                    <a:lnTo>
                      <a:pt x="1431235" y="3922644"/>
                    </a:lnTo>
                    <a:cubicBezTo>
                      <a:pt x="640786" y="3922644"/>
                      <a:pt x="0" y="3044530"/>
                      <a:pt x="0" y="1961322"/>
                    </a:cubicBezTo>
                    <a:cubicBezTo>
                      <a:pt x="0" y="878114"/>
                      <a:pt x="640786" y="0"/>
                      <a:pt x="1431235" y="0"/>
                    </a:cubicBezTo>
                    <a:close/>
                  </a:path>
                </a:pathLst>
              </a:custGeom>
              <a:solidFill>
                <a:srgbClr val="FF669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46B9575-0DE4-D2EA-2173-97AACC7C52EC}"/>
                  </a:ext>
                </a:extLst>
              </p:cNvPr>
              <p:cNvSpPr txBox="1"/>
              <p:nvPr/>
            </p:nvSpPr>
            <p:spPr>
              <a:xfrm rot="16200000">
                <a:off x="9191290" y="3167390"/>
                <a:ext cx="51267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Agenda</a:t>
                </a:r>
              </a:p>
            </p:txBody>
          </p: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B23DE364-EF69-4FEB-7CA6-DA4702AADE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861617" y="3163700"/>
                <a:ext cx="530600" cy="530600"/>
              </a:xfrm>
              <a:prstGeom prst="rect">
                <a:avLst/>
              </a:prstGeom>
            </p:spPr>
          </p:pic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4133EAD-F606-0CD9-4598-386BA3DD31A5}"/>
              </a:ext>
            </a:extLst>
          </p:cNvPr>
          <p:cNvGrpSpPr/>
          <p:nvPr/>
        </p:nvGrpSpPr>
        <p:grpSpPr>
          <a:xfrm>
            <a:off x="-590701" y="0"/>
            <a:ext cx="12192000" cy="6858000"/>
            <a:chOff x="0" y="0"/>
            <a:chExt cx="12192000" cy="6858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3601C0E-3053-775D-A6ED-99028055E4C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C4AEF2-7A25-9454-E77A-A6B93E7DEF45}"/>
                </a:ext>
              </a:extLst>
            </p:cNvPr>
            <p:cNvGrpSpPr/>
            <p:nvPr/>
          </p:nvGrpSpPr>
          <p:grpSpPr>
            <a:xfrm>
              <a:off x="10760765" y="865612"/>
              <a:ext cx="1431235" cy="5126776"/>
              <a:chOff x="10760765" y="865612"/>
              <a:chExt cx="1431235" cy="5126776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39A690B-FEE5-18F7-F351-FB2179B7D64C}"/>
                  </a:ext>
                </a:extLst>
              </p:cNvPr>
              <p:cNvSpPr/>
              <p:nvPr/>
            </p:nvSpPr>
            <p:spPr>
              <a:xfrm>
                <a:off x="10760765" y="1063487"/>
                <a:ext cx="1431235" cy="4731026"/>
              </a:xfrm>
              <a:custGeom>
                <a:avLst/>
                <a:gdLst>
                  <a:gd name="connsiteX0" fmla="*/ 1431235 w 1431235"/>
                  <a:gd name="connsiteY0" fmla="*/ 0 h 3922644"/>
                  <a:gd name="connsiteX1" fmla="*/ 1431235 w 1431235"/>
                  <a:gd name="connsiteY1" fmla="*/ 3922644 h 3922644"/>
                  <a:gd name="connsiteX2" fmla="*/ 0 w 1431235"/>
                  <a:gd name="connsiteY2" fmla="*/ 1961322 h 3922644"/>
                  <a:gd name="connsiteX3" fmla="*/ 1431235 w 1431235"/>
                  <a:gd name="connsiteY3" fmla="*/ 0 h 3922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1235" h="3922644">
                    <a:moveTo>
                      <a:pt x="1431235" y="0"/>
                    </a:moveTo>
                    <a:lnTo>
                      <a:pt x="1431235" y="3922644"/>
                    </a:lnTo>
                    <a:cubicBezTo>
                      <a:pt x="640786" y="3922644"/>
                      <a:pt x="0" y="3044530"/>
                      <a:pt x="0" y="1961322"/>
                    </a:cubicBezTo>
                    <a:cubicBezTo>
                      <a:pt x="0" y="878114"/>
                      <a:pt x="640786" y="0"/>
                      <a:pt x="1431235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63F640-2189-0B59-8C3C-98A02BFED335}"/>
                  </a:ext>
                </a:extLst>
              </p:cNvPr>
              <p:cNvSpPr txBox="1"/>
              <p:nvPr/>
            </p:nvSpPr>
            <p:spPr>
              <a:xfrm rot="16200000">
                <a:off x="9191290" y="3167390"/>
                <a:ext cx="51267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Tracking Strategy</a:t>
                </a:r>
              </a:p>
            </p:txBody>
          </p: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44B429CB-9A13-AADF-E903-E90F99BAA5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861617" y="3163700"/>
                <a:ext cx="530600" cy="530600"/>
              </a:xfrm>
              <a:prstGeom prst="rect">
                <a:avLst/>
              </a:prstGeom>
            </p:spPr>
          </p:pic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3133F80-C11A-98BE-322B-20F11331825B}"/>
              </a:ext>
            </a:extLst>
          </p:cNvPr>
          <p:cNvGrpSpPr/>
          <p:nvPr/>
        </p:nvGrpSpPr>
        <p:grpSpPr>
          <a:xfrm>
            <a:off x="-1181402" y="0"/>
            <a:ext cx="12192000" cy="6858000"/>
            <a:chOff x="0" y="0"/>
            <a:chExt cx="12192000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A2F5C1C-A5C8-204F-FE96-C25812395723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3762A58-8890-70DD-14DC-3E714B6FE782}"/>
                </a:ext>
              </a:extLst>
            </p:cNvPr>
            <p:cNvGrpSpPr/>
            <p:nvPr/>
          </p:nvGrpSpPr>
          <p:grpSpPr>
            <a:xfrm>
              <a:off x="10760765" y="865612"/>
              <a:ext cx="1431235" cy="5126776"/>
              <a:chOff x="10760765" y="865612"/>
              <a:chExt cx="1431235" cy="5126776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7ED33C4-B369-D6B7-D262-592BD221582C}"/>
                  </a:ext>
                </a:extLst>
              </p:cNvPr>
              <p:cNvSpPr/>
              <p:nvPr/>
            </p:nvSpPr>
            <p:spPr>
              <a:xfrm>
                <a:off x="10760765" y="1063487"/>
                <a:ext cx="1431235" cy="4731026"/>
              </a:xfrm>
              <a:custGeom>
                <a:avLst/>
                <a:gdLst>
                  <a:gd name="connsiteX0" fmla="*/ 1431235 w 1431235"/>
                  <a:gd name="connsiteY0" fmla="*/ 0 h 3922644"/>
                  <a:gd name="connsiteX1" fmla="*/ 1431235 w 1431235"/>
                  <a:gd name="connsiteY1" fmla="*/ 3922644 h 3922644"/>
                  <a:gd name="connsiteX2" fmla="*/ 0 w 1431235"/>
                  <a:gd name="connsiteY2" fmla="*/ 1961322 h 3922644"/>
                  <a:gd name="connsiteX3" fmla="*/ 1431235 w 1431235"/>
                  <a:gd name="connsiteY3" fmla="*/ 0 h 3922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1235" h="3922644">
                    <a:moveTo>
                      <a:pt x="1431235" y="0"/>
                    </a:moveTo>
                    <a:lnTo>
                      <a:pt x="1431235" y="3922644"/>
                    </a:lnTo>
                    <a:cubicBezTo>
                      <a:pt x="640786" y="3922644"/>
                      <a:pt x="0" y="3044530"/>
                      <a:pt x="0" y="1961322"/>
                    </a:cubicBezTo>
                    <a:cubicBezTo>
                      <a:pt x="0" y="878114"/>
                      <a:pt x="640786" y="0"/>
                      <a:pt x="1431235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AB005F4-15CD-56A4-8002-F7DEAA33B0B7}"/>
                  </a:ext>
                </a:extLst>
              </p:cNvPr>
              <p:cNvSpPr txBox="1"/>
              <p:nvPr/>
            </p:nvSpPr>
            <p:spPr>
              <a:xfrm rot="16200000">
                <a:off x="9191290" y="3167390"/>
                <a:ext cx="51267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Solution</a:t>
                </a:r>
              </a:p>
            </p:txBody>
          </p:sp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03D353AB-90A5-D4C2-D5A6-6FB45912F7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861617" y="3163700"/>
                <a:ext cx="530600" cy="530600"/>
              </a:xfrm>
              <a:prstGeom prst="rect">
                <a:avLst/>
              </a:prstGeom>
            </p:spPr>
          </p:pic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AA348E7-7871-C3E2-A1AA-62F11A45CEF9}"/>
              </a:ext>
            </a:extLst>
          </p:cNvPr>
          <p:cNvGrpSpPr/>
          <p:nvPr/>
        </p:nvGrpSpPr>
        <p:grpSpPr>
          <a:xfrm>
            <a:off x="-1812854" y="-2"/>
            <a:ext cx="12192000" cy="6858000"/>
            <a:chOff x="0" y="0"/>
            <a:chExt cx="12192000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E64F6F6-68F8-7164-CFE1-EE61B24ECA2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22E70AD-B1DD-5961-34A4-DD1037BDDBC2}"/>
                </a:ext>
              </a:extLst>
            </p:cNvPr>
            <p:cNvGrpSpPr/>
            <p:nvPr/>
          </p:nvGrpSpPr>
          <p:grpSpPr>
            <a:xfrm>
              <a:off x="10760765" y="865612"/>
              <a:ext cx="1431235" cy="5126776"/>
              <a:chOff x="10760765" y="865612"/>
              <a:chExt cx="1431235" cy="5126776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E6A8058-46B1-15B7-219C-7C84783DFDD5}"/>
                  </a:ext>
                </a:extLst>
              </p:cNvPr>
              <p:cNvSpPr/>
              <p:nvPr/>
            </p:nvSpPr>
            <p:spPr>
              <a:xfrm>
                <a:off x="10760765" y="1063487"/>
                <a:ext cx="1431235" cy="4731026"/>
              </a:xfrm>
              <a:custGeom>
                <a:avLst/>
                <a:gdLst>
                  <a:gd name="connsiteX0" fmla="*/ 1431235 w 1431235"/>
                  <a:gd name="connsiteY0" fmla="*/ 0 h 3922644"/>
                  <a:gd name="connsiteX1" fmla="*/ 1431235 w 1431235"/>
                  <a:gd name="connsiteY1" fmla="*/ 3922644 h 3922644"/>
                  <a:gd name="connsiteX2" fmla="*/ 0 w 1431235"/>
                  <a:gd name="connsiteY2" fmla="*/ 1961322 h 3922644"/>
                  <a:gd name="connsiteX3" fmla="*/ 1431235 w 1431235"/>
                  <a:gd name="connsiteY3" fmla="*/ 0 h 3922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1235" h="3922644">
                    <a:moveTo>
                      <a:pt x="1431235" y="0"/>
                    </a:moveTo>
                    <a:lnTo>
                      <a:pt x="1431235" y="3922644"/>
                    </a:lnTo>
                    <a:cubicBezTo>
                      <a:pt x="640786" y="3922644"/>
                      <a:pt x="0" y="3044530"/>
                      <a:pt x="0" y="1961322"/>
                    </a:cubicBezTo>
                    <a:cubicBezTo>
                      <a:pt x="0" y="878114"/>
                      <a:pt x="640786" y="0"/>
                      <a:pt x="1431235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7B01782-9C17-EC6A-043A-1266E4240E0D}"/>
                  </a:ext>
                </a:extLst>
              </p:cNvPr>
              <p:cNvSpPr txBox="1"/>
              <p:nvPr/>
            </p:nvSpPr>
            <p:spPr>
              <a:xfrm rot="16200000">
                <a:off x="9191290" y="3167390"/>
                <a:ext cx="51267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How it works?</a:t>
                </a:r>
              </a:p>
            </p:txBody>
          </p: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99EA2B74-E66E-E168-8F18-B5E2354E33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861617" y="3163700"/>
                <a:ext cx="530600" cy="530600"/>
              </a:xfrm>
              <a:prstGeom prst="rect">
                <a:avLst/>
              </a:prstGeom>
            </p:spPr>
          </p:pic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E55A4F6-97C5-140A-ED71-DA04E1EE08DA}"/>
              </a:ext>
            </a:extLst>
          </p:cNvPr>
          <p:cNvGrpSpPr/>
          <p:nvPr/>
        </p:nvGrpSpPr>
        <p:grpSpPr>
          <a:xfrm>
            <a:off x="-2362804" y="0"/>
            <a:ext cx="12192000" cy="6858000"/>
            <a:chOff x="0" y="0"/>
            <a:chExt cx="1219200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533ABFA-42EB-786C-23B5-950D38A14DF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6A02B61-9241-FAC4-EA0B-AFE16F0592F3}"/>
                </a:ext>
              </a:extLst>
            </p:cNvPr>
            <p:cNvGrpSpPr/>
            <p:nvPr/>
          </p:nvGrpSpPr>
          <p:grpSpPr>
            <a:xfrm>
              <a:off x="10760765" y="865612"/>
              <a:ext cx="1431235" cy="5126776"/>
              <a:chOff x="10760765" y="865612"/>
              <a:chExt cx="1431235" cy="5126776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D125D0A-9CE7-3771-ECF8-31BB165BCB46}"/>
                  </a:ext>
                </a:extLst>
              </p:cNvPr>
              <p:cNvSpPr/>
              <p:nvPr/>
            </p:nvSpPr>
            <p:spPr>
              <a:xfrm>
                <a:off x="10760765" y="1063487"/>
                <a:ext cx="1431235" cy="4731026"/>
              </a:xfrm>
              <a:custGeom>
                <a:avLst/>
                <a:gdLst>
                  <a:gd name="connsiteX0" fmla="*/ 1431235 w 1431235"/>
                  <a:gd name="connsiteY0" fmla="*/ 0 h 3922644"/>
                  <a:gd name="connsiteX1" fmla="*/ 1431235 w 1431235"/>
                  <a:gd name="connsiteY1" fmla="*/ 3922644 h 3922644"/>
                  <a:gd name="connsiteX2" fmla="*/ 0 w 1431235"/>
                  <a:gd name="connsiteY2" fmla="*/ 1961322 h 3922644"/>
                  <a:gd name="connsiteX3" fmla="*/ 1431235 w 1431235"/>
                  <a:gd name="connsiteY3" fmla="*/ 0 h 3922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1235" h="3922644">
                    <a:moveTo>
                      <a:pt x="1431235" y="0"/>
                    </a:moveTo>
                    <a:lnTo>
                      <a:pt x="1431235" y="3922644"/>
                    </a:lnTo>
                    <a:cubicBezTo>
                      <a:pt x="640786" y="3922644"/>
                      <a:pt x="0" y="3044530"/>
                      <a:pt x="0" y="1961322"/>
                    </a:cubicBezTo>
                    <a:cubicBezTo>
                      <a:pt x="0" y="878114"/>
                      <a:pt x="640786" y="0"/>
                      <a:pt x="1431235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7DDC774-B327-F5B7-3342-7DC641441225}"/>
                  </a:ext>
                </a:extLst>
              </p:cNvPr>
              <p:cNvSpPr txBox="1"/>
              <p:nvPr/>
            </p:nvSpPr>
            <p:spPr>
              <a:xfrm rot="16200000">
                <a:off x="9191290" y="3167390"/>
                <a:ext cx="51267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Allocation</a:t>
                </a:r>
              </a:p>
            </p:txBody>
          </p: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A8668EC4-241E-4479-3080-ED32BC8F9B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861617" y="3163700"/>
                <a:ext cx="530600" cy="530600"/>
              </a:xfrm>
              <a:prstGeom prst="rect">
                <a:avLst/>
              </a:prstGeom>
            </p:spPr>
          </p:pic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95A8F82-E27F-39DD-0110-315318802C5E}"/>
              </a:ext>
            </a:extLst>
          </p:cNvPr>
          <p:cNvGrpSpPr/>
          <p:nvPr/>
        </p:nvGrpSpPr>
        <p:grpSpPr>
          <a:xfrm>
            <a:off x="-9771930" y="1"/>
            <a:ext cx="12192000" cy="6858000"/>
            <a:chOff x="0" y="0"/>
            <a:chExt cx="12192000" cy="6858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F022027-F74A-6127-51A4-BD1C5A03471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8731647-2F1D-34E3-581E-45A83A30FD1D}"/>
                </a:ext>
              </a:extLst>
            </p:cNvPr>
            <p:cNvGrpSpPr/>
            <p:nvPr/>
          </p:nvGrpSpPr>
          <p:grpSpPr>
            <a:xfrm>
              <a:off x="10760765" y="865612"/>
              <a:ext cx="1431235" cy="5126776"/>
              <a:chOff x="10760765" y="865612"/>
              <a:chExt cx="1431235" cy="5126776"/>
            </a:xfrm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6E393327-FD13-AB0D-20E4-96AB7C32AAF4}"/>
                  </a:ext>
                </a:extLst>
              </p:cNvPr>
              <p:cNvSpPr/>
              <p:nvPr/>
            </p:nvSpPr>
            <p:spPr>
              <a:xfrm>
                <a:off x="10760765" y="1063487"/>
                <a:ext cx="1431235" cy="4731026"/>
              </a:xfrm>
              <a:custGeom>
                <a:avLst/>
                <a:gdLst>
                  <a:gd name="connsiteX0" fmla="*/ 1431235 w 1431235"/>
                  <a:gd name="connsiteY0" fmla="*/ 0 h 3922644"/>
                  <a:gd name="connsiteX1" fmla="*/ 1431235 w 1431235"/>
                  <a:gd name="connsiteY1" fmla="*/ 3922644 h 3922644"/>
                  <a:gd name="connsiteX2" fmla="*/ 0 w 1431235"/>
                  <a:gd name="connsiteY2" fmla="*/ 1961322 h 3922644"/>
                  <a:gd name="connsiteX3" fmla="*/ 1431235 w 1431235"/>
                  <a:gd name="connsiteY3" fmla="*/ 0 h 3922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1235" h="3922644">
                    <a:moveTo>
                      <a:pt x="1431235" y="0"/>
                    </a:moveTo>
                    <a:lnTo>
                      <a:pt x="1431235" y="3922644"/>
                    </a:lnTo>
                    <a:cubicBezTo>
                      <a:pt x="640786" y="3922644"/>
                      <a:pt x="0" y="3044530"/>
                      <a:pt x="0" y="1961322"/>
                    </a:cubicBezTo>
                    <a:cubicBezTo>
                      <a:pt x="0" y="878114"/>
                      <a:pt x="640786" y="0"/>
                      <a:pt x="1431235" y="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27CC933-4A8B-07F4-C84B-24CAF750948A}"/>
                  </a:ext>
                </a:extLst>
              </p:cNvPr>
              <p:cNvSpPr txBox="1"/>
              <p:nvPr/>
            </p:nvSpPr>
            <p:spPr>
              <a:xfrm rot="16200000">
                <a:off x="9191290" y="3167390"/>
                <a:ext cx="51267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HMM Library</a:t>
                </a:r>
              </a:p>
            </p:txBody>
          </p:sp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C118DDA7-C700-F739-542A-6772FB8661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861617" y="3163700"/>
                <a:ext cx="530600" cy="530600"/>
              </a:xfrm>
              <a:prstGeom prst="rect">
                <a:avLst/>
              </a:prstGeom>
            </p:spPr>
          </p:pic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92A3102-1585-E0F5-A525-8EE66AF00D13}"/>
              </a:ext>
            </a:extLst>
          </p:cNvPr>
          <p:cNvGrpSpPr/>
          <p:nvPr/>
        </p:nvGrpSpPr>
        <p:grpSpPr>
          <a:xfrm>
            <a:off x="-10362631" y="1"/>
            <a:ext cx="12192000" cy="6858000"/>
            <a:chOff x="0" y="0"/>
            <a:chExt cx="12192000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1FCAB98-37E6-C4F3-97C5-F16F126972E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7122738-4354-4F83-EBDD-E560980C0A93}"/>
                </a:ext>
              </a:extLst>
            </p:cNvPr>
            <p:cNvGrpSpPr/>
            <p:nvPr/>
          </p:nvGrpSpPr>
          <p:grpSpPr>
            <a:xfrm>
              <a:off x="10760765" y="865612"/>
              <a:ext cx="1431235" cy="5126776"/>
              <a:chOff x="10760765" y="865612"/>
              <a:chExt cx="1431235" cy="5126776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BD3470AB-EFA1-3A16-185E-992169098EF9}"/>
                  </a:ext>
                </a:extLst>
              </p:cNvPr>
              <p:cNvSpPr/>
              <p:nvPr/>
            </p:nvSpPr>
            <p:spPr>
              <a:xfrm>
                <a:off x="10760765" y="1063487"/>
                <a:ext cx="1431235" cy="4731026"/>
              </a:xfrm>
              <a:custGeom>
                <a:avLst/>
                <a:gdLst>
                  <a:gd name="connsiteX0" fmla="*/ 1431235 w 1431235"/>
                  <a:gd name="connsiteY0" fmla="*/ 0 h 3922644"/>
                  <a:gd name="connsiteX1" fmla="*/ 1431235 w 1431235"/>
                  <a:gd name="connsiteY1" fmla="*/ 3922644 h 3922644"/>
                  <a:gd name="connsiteX2" fmla="*/ 0 w 1431235"/>
                  <a:gd name="connsiteY2" fmla="*/ 1961322 h 3922644"/>
                  <a:gd name="connsiteX3" fmla="*/ 1431235 w 1431235"/>
                  <a:gd name="connsiteY3" fmla="*/ 0 h 3922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1235" h="3922644">
                    <a:moveTo>
                      <a:pt x="1431235" y="0"/>
                    </a:moveTo>
                    <a:lnTo>
                      <a:pt x="1431235" y="3922644"/>
                    </a:lnTo>
                    <a:cubicBezTo>
                      <a:pt x="640786" y="3922644"/>
                      <a:pt x="0" y="3044530"/>
                      <a:pt x="0" y="1961322"/>
                    </a:cubicBezTo>
                    <a:cubicBezTo>
                      <a:pt x="0" y="878114"/>
                      <a:pt x="640786" y="0"/>
                      <a:pt x="1431235" y="0"/>
                    </a:cubicBezTo>
                    <a:close/>
                  </a:path>
                </a:pathLst>
              </a:custGeom>
              <a:solidFill>
                <a:srgbClr val="9966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1EFEAA3-B70A-5D5E-1170-9BD4E6ABC3D7}"/>
                  </a:ext>
                </a:extLst>
              </p:cNvPr>
              <p:cNvSpPr txBox="1"/>
              <p:nvPr/>
            </p:nvSpPr>
            <p:spPr>
              <a:xfrm rot="16200000">
                <a:off x="9191290" y="3167390"/>
                <a:ext cx="51267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Errors and thread-safety</a:t>
                </a:r>
              </a:p>
            </p:txBody>
          </p:sp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E05F0EB2-6CA4-9497-EA68-01668C3BC8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861617" y="3163700"/>
                <a:ext cx="530600" cy="530600"/>
              </a:xfrm>
              <a:prstGeom prst="rect">
                <a:avLst/>
              </a:prstGeom>
            </p:spPr>
          </p:pic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3CED08D-E90A-59FE-8560-BE42680E0B87}"/>
              </a:ext>
            </a:extLst>
          </p:cNvPr>
          <p:cNvGrpSpPr/>
          <p:nvPr/>
        </p:nvGrpSpPr>
        <p:grpSpPr>
          <a:xfrm>
            <a:off x="-10953332" y="0"/>
            <a:ext cx="12192000" cy="6858000"/>
            <a:chOff x="0" y="0"/>
            <a:chExt cx="12192000" cy="685800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48D2399-23DE-CE4C-ABDC-79BE6516058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48D9F69-2E75-BEAB-8FBB-3061A4E79471}"/>
                </a:ext>
              </a:extLst>
            </p:cNvPr>
            <p:cNvGrpSpPr/>
            <p:nvPr/>
          </p:nvGrpSpPr>
          <p:grpSpPr>
            <a:xfrm>
              <a:off x="10760765" y="865612"/>
              <a:ext cx="1431235" cy="5126776"/>
              <a:chOff x="10760765" y="865612"/>
              <a:chExt cx="1431235" cy="5126776"/>
            </a:xfrm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21F2A670-BFA7-1440-DA51-3DEB624B0A73}"/>
                  </a:ext>
                </a:extLst>
              </p:cNvPr>
              <p:cNvSpPr/>
              <p:nvPr/>
            </p:nvSpPr>
            <p:spPr>
              <a:xfrm>
                <a:off x="10760765" y="1063487"/>
                <a:ext cx="1431235" cy="4731026"/>
              </a:xfrm>
              <a:custGeom>
                <a:avLst/>
                <a:gdLst>
                  <a:gd name="connsiteX0" fmla="*/ 1431235 w 1431235"/>
                  <a:gd name="connsiteY0" fmla="*/ 0 h 3922644"/>
                  <a:gd name="connsiteX1" fmla="*/ 1431235 w 1431235"/>
                  <a:gd name="connsiteY1" fmla="*/ 3922644 h 3922644"/>
                  <a:gd name="connsiteX2" fmla="*/ 0 w 1431235"/>
                  <a:gd name="connsiteY2" fmla="*/ 1961322 h 3922644"/>
                  <a:gd name="connsiteX3" fmla="*/ 1431235 w 1431235"/>
                  <a:gd name="connsiteY3" fmla="*/ 0 h 3922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1235" h="3922644">
                    <a:moveTo>
                      <a:pt x="1431235" y="0"/>
                    </a:moveTo>
                    <a:lnTo>
                      <a:pt x="1431235" y="3922644"/>
                    </a:lnTo>
                    <a:cubicBezTo>
                      <a:pt x="640786" y="3922644"/>
                      <a:pt x="0" y="3044530"/>
                      <a:pt x="0" y="1961322"/>
                    </a:cubicBezTo>
                    <a:cubicBezTo>
                      <a:pt x="0" y="878114"/>
                      <a:pt x="640786" y="0"/>
                      <a:pt x="1431235" y="0"/>
                    </a:cubicBezTo>
                    <a:close/>
                  </a:path>
                </a:pathLst>
              </a:custGeom>
              <a:solidFill>
                <a:srgbClr val="33CC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A57E240-7186-DF44-C8AA-18B359BB9CFA}"/>
                  </a:ext>
                </a:extLst>
              </p:cNvPr>
              <p:cNvSpPr txBox="1"/>
              <p:nvPr/>
            </p:nvSpPr>
            <p:spPr>
              <a:xfrm rot="16200000">
                <a:off x="9191290" y="3167390"/>
                <a:ext cx="51267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Testing 1</a:t>
                </a:r>
              </a:p>
            </p:txBody>
          </p:sp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BFB21A9C-E67D-9ADA-D8D4-3A946D74D0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861617" y="3163700"/>
                <a:ext cx="530600" cy="530600"/>
              </a:xfrm>
              <a:prstGeom prst="rect">
                <a:avLst/>
              </a:prstGeom>
            </p:spPr>
          </p:pic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C5D5E5B-7C0A-9101-FFB1-26A973180502}"/>
              </a:ext>
            </a:extLst>
          </p:cNvPr>
          <p:cNvGrpSpPr/>
          <p:nvPr/>
        </p:nvGrpSpPr>
        <p:grpSpPr>
          <a:xfrm>
            <a:off x="-11584784" y="1"/>
            <a:ext cx="12192000" cy="6858000"/>
            <a:chOff x="0" y="0"/>
            <a:chExt cx="12192000" cy="685800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26B8209-5B72-8276-8691-90DE3C35669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59EE7EA-0FF3-C870-A03F-95DA2BDE5C23}"/>
                </a:ext>
              </a:extLst>
            </p:cNvPr>
            <p:cNvGrpSpPr/>
            <p:nvPr/>
          </p:nvGrpSpPr>
          <p:grpSpPr>
            <a:xfrm>
              <a:off x="10760765" y="865612"/>
              <a:ext cx="1431235" cy="5126776"/>
              <a:chOff x="10760765" y="865612"/>
              <a:chExt cx="1431235" cy="5126776"/>
            </a:xfrm>
          </p:grpSpPr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AB8FFD8E-3FCE-3163-59D6-AF8E5019B3E9}"/>
                  </a:ext>
                </a:extLst>
              </p:cNvPr>
              <p:cNvSpPr/>
              <p:nvPr/>
            </p:nvSpPr>
            <p:spPr>
              <a:xfrm>
                <a:off x="10760765" y="1063487"/>
                <a:ext cx="1431235" cy="4731026"/>
              </a:xfrm>
              <a:custGeom>
                <a:avLst/>
                <a:gdLst>
                  <a:gd name="connsiteX0" fmla="*/ 1431235 w 1431235"/>
                  <a:gd name="connsiteY0" fmla="*/ 0 h 3922644"/>
                  <a:gd name="connsiteX1" fmla="*/ 1431235 w 1431235"/>
                  <a:gd name="connsiteY1" fmla="*/ 3922644 h 3922644"/>
                  <a:gd name="connsiteX2" fmla="*/ 0 w 1431235"/>
                  <a:gd name="connsiteY2" fmla="*/ 1961322 h 3922644"/>
                  <a:gd name="connsiteX3" fmla="*/ 1431235 w 1431235"/>
                  <a:gd name="connsiteY3" fmla="*/ 0 h 3922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1235" h="3922644">
                    <a:moveTo>
                      <a:pt x="1431235" y="0"/>
                    </a:moveTo>
                    <a:lnTo>
                      <a:pt x="1431235" y="3922644"/>
                    </a:lnTo>
                    <a:cubicBezTo>
                      <a:pt x="640786" y="3922644"/>
                      <a:pt x="0" y="3044530"/>
                      <a:pt x="0" y="1961322"/>
                    </a:cubicBezTo>
                    <a:cubicBezTo>
                      <a:pt x="0" y="878114"/>
                      <a:pt x="640786" y="0"/>
                      <a:pt x="1431235" y="0"/>
                    </a:cubicBezTo>
                    <a:close/>
                  </a:path>
                </a:pathLst>
              </a:custGeom>
              <a:solidFill>
                <a:srgbClr val="99336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32F1DB0-21F4-5793-78AA-4E759134AE66}"/>
                  </a:ext>
                </a:extLst>
              </p:cNvPr>
              <p:cNvSpPr txBox="1"/>
              <p:nvPr/>
            </p:nvSpPr>
            <p:spPr>
              <a:xfrm rot="16200000">
                <a:off x="9191290" y="3167390"/>
                <a:ext cx="51267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Testing 2</a:t>
                </a:r>
              </a:p>
            </p:txBody>
          </p:sp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B33CED35-C3D9-A70C-1B84-453CD3E4F9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861617" y="3163700"/>
                <a:ext cx="530600" cy="530600"/>
              </a:xfrm>
              <a:prstGeom prst="rect">
                <a:avLst/>
              </a:prstGeom>
            </p:spPr>
          </p:pic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D27EA25-8C4C-A43B-79C2-8B081229C4D7}"/>
              </a:ext>
            </a:extLst>
          </p:cNvPr>
          <p:cNvSpPr txBox="1"/>
          <p:nvPr/>
        </p:nvSpPr>
        <p:spPr>
          <a:xfrm>
            <a:off x="2943291" y="290841"/>
            <a:ext cx="494816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HMMget_free_chunk</a:t>
            </a:r>
            <a:r>
              <a:rPr lang="en-US" sz="2000" b="1" dirty="0"/>
              <a:t>(</a:t>
            </a:r>
            <a:r>
              <a:rPr lang="en-US" sz="2000" b="1" dirty="0" err="1"/>
              <a:t>size_t</a:t>
            </a:r>
            <a:r>
              <a:rPr lang="en-US" sz="2000" b="1" dirty="0"/>
              <a:t> size)</a:t>
            </a:r>
          </a:p>
          <a:p>
            <a:r>
              <a:rPr lang="en-US" sz="2000" b="1" dirty="0"/>
              <a:t>1- Trying to get a block with size = size from the hash table: </a:t>
            </a:r>
            <a:r>
              <a:rPr lang="en-US" sz="2000" b="1" dirty="0">
                <a:solidFill>
                  <a:srgbClr val="FF0000"/>
                </a:solidFill>
              </a:rPr>
              <a:t>O(1), fragmentation handling</a:t>
            </a:r>
          </a:p>
          <a:p>
            <a:endParaRPr lang="en-US" sz="2000" b="1" dirty="0">
              <a:solidFill>
                <a:srgbClr val="FF0000"/>
              </a:solidFill>
            </a:endParaRPr>
          </a:p>
          <a:p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/>
              <a:t>2-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/>
              <a:t>If failed, try to get enough chunk from doubly linked list starting from tail: </a:t>
            </a:r>
            <a:r>
              <a:rPr lang="en-US" sz="2000" b="1" dirty="0">
                <a:solidFill>
                  <a:srgbClr val="FF0000"/>
                </a:solidFill>
              </a:rPr>
              <a:t>almost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O(1), fragmentation handling</a:t>
            </a:r>
          </a:p>
          <a:p>
            <a:endParaRPr lang="en-US" sz="2000" b="1" dirty="0">
              <a:solidFill>
                <a:srgbClr val="FF0000"/>
              </a:solidFill>
            </a:endParaRPr>
          </a:p>
          <a:p>
            <a:endParaRPr lang="en-US" sz="2000" b="1" dirty="0">
              <a:solidFill>
                <a:srgbClr val="FF0000"/>
              </a:solidFill>
            </a:endParaRPr>
          </a:p>
          <a:p>
            <a:endParaRPr lang="en-US" sz="2000" b="1" dirty="0">
              <a:solidFill>
                <a:srgbClr val="FF0000"/>
              </a:solidFill>
            </a:endParaRPr>
          </a:p>
          <a:p>
            <a:endParaRPr lang="en-US" sz="2000" b="1" dirty="0">
              <a:solidFill>
                <a:srgbClr val="FF0000"/>
              </a:solidFill>
            </a:endParaRPr>
          </a:p>
          <a:p>
            <a:endParaRPr lang="en-US" sz="2000" b="1" dirty="0">
              <a:solidFill>
                <a:srgbClr val="FF0000"/>
              </a:solidFill>
            </a:endParaRPr>
          </a:p>
          <a:p>
            <a:endParaRPr lang="en-US" sz="2000" b="1" dirty="0"/>
          </a:p>
          <a:p>
            <a:r>
              <a:rPr lang="en-US" sz="2000" b="1" dirty="0"/>
              <a:t>3-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/>
              <a:t>If failed, try to allocate new space using </a:t>
            </a:r>
            <a:r>
              <a:rPr lang="en-US" sz="2000" b="1" dirty="0" err="1"/>
              <a:t>sbrk</a:t>
            </a:r>
            <a:r>
              <a:rPr lang="en-US" sz="2000" b="1" dirty="0"/>
              <a:t>, and take a part of it and let the remaining free: </a:t>
            </a:r>
            <a:r>
              <a:rPr lang="en-US" sz="2000" b="1" dirty="0">
                <a:solidFill>
                  <a:srgbClr val="FF0000"/>
                </a:solidFill>
              </a:rPr>
              <a:t>O(1), splitting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062F75-A0E1-839C-4264-4DA9F2947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841" y="1326563"/>
            <a:ext cx="5524500" cy="447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2A568F-2BF8-D3FB-F8ED-C265C744E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586" y="3068821"/>
            <a:ext cx="5717010" cy="1314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A98F4A-10C3-228C-1D6D-37C59AC1CE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2540" y="5615376"/>
            <a:ext cx="54483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657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B7CF47F-1FAD-0541-A6C6-A0E5F2E63FD9}"/>
              </a:ext>
            </a:extLst>
          </p:cNvPr>
          <p:cNvGrpSpPr/>
          <p:nvPr/>
        </p:nvGrpSpPr>
        <p:grpSpPr>
          <a:xfrm>
            <a:off x="0" y="-1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0C5546A-A83C-4F61-6174-F6750E07829B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B93F644-73E5-D230-063E-8D3EAC3FF582}"/>
                </a:ext>
              </a:extLst>
            </p:cNvPr>
            <p:cNvGrpSpPr/>
            <p:nvPr/>
          </p:nvGrpSpPr>
          <p:grpSpPr>
            <a:xfrm>
              <a:off x="10760765" y="865612"/>
              <a:ext cx="1431235" cy="5126776"/>
              <a:chOff x="10760765" y="865612"/>
              <a:chExt cx="1431235" cy="5126776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E5428CFE-48A4-0EBB-66D0-948DDB637CF2}"/>
                  </a:ext>
                </a:extLst>
              </p:cNvPr>
              <p:cNvSpPr/>
              <p:nvPr/>
            </p:nvSpPr>
            <p:spPr>
              <a:xfrm>
                <a:off x="10760765" y="1063487"/>
                <a:ext cx="1431235" cy="4731026"/>
              </a:xfrm>
              <a:custGeom>
                <a:avLst/>
                <a:gdLst>
                  <a:gd name="connsiteX0" fmla="*/ 1431235 w 1431235"/>
                  <a:gd name="connsiteY0" fmla="*/ 0 h 3922644"/>
                  <a:gd name="connsiteX1" fmla="*/ 1431235 w 1431235"/>
                  <a:gd name="connsiteY1" fmla="*/ 3922644 h 3922644"/>
                  <a:gd name="connsiteX2" fmla="*/ 0 w 1431235"/>
                  <a:gd name="connsiteY2" fmla="*/ 1961322 h 3922644"/>
                  <a:gd name="connsiteX3" fmla="*/ 1431235 w 1431235"/>
                  <a:gd name="connsiteY3" fmla="*/ 0 h 3922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1235" h="3922644">
                    <a:moveTo>
                      <a:pt x="1431235" y="0"/>
                    </a:moveTo>
                    <a:lnTo>
                      <a:pt x="1431235" y="3922644"/>
                    </a:lnTo>
                    <a:cubicBezTo>
                      <a:pt x="640786" y="3922644"/>
                      <a:pt x="0" y="3044530"/>
                      <a:pt x="0" y="1961322"/>
                    </a:cubicBezTo>
                    <a:cubicBezTo>
                      <a:pt x="0" y="878114"/>
                      <a:pt x="640786" y="0"/>
                      <a:pt x="1431235" y="0"/>
                    </a:cubicBezTo>
                    <a:close/>
                  </a:path>
                </a:pathLst>
              </a:custGeom>
              <a:solidFill>
                <a:srgbClr val="FF669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46B9575-0DE4-D2EA-2173-97AACC7C52EC}"/>
                  </a:ext>
                </a:extLst>
              </p:cNvPr>
              <p:cNvSpPr txBox="1"/>
              <p:nvPr/>
            </p:nvSpPr>
            <p:spPr>
              <a:xfrm rot="16200000">
                <a:off x="9191290" y="3167390"/>
                <a:ext cx="51267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Agenda</a:t>
                </a:r>
              </a:p>
            </p:txBody>
          </p: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B23DE364-EF69-4FEB-7CA6-DA4702AADE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861617" y="3163700"/>
                <a:ext cx="530600" cy="530600"/>
              </a:xfrm>
              <a:prstGeom prst="rect">
                <a:avLst/>
              </a:prstGeom>
            </p:spPr>
          </p:pic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4133EAD-F606-0CD9-4598-386BA3DD31A5}"/>
              </a:ext>
            </a:extLst>
          </p:cNvPr>
          <p:cNvGrpSpPr/>
          <p:nvPr/>
        </p:nvGrpSpPr>
        <p:grpSpPr>
          <a:xfrm>
            <a:off x="-590701" y="0"/>
            <a:ext cx="12192000" cy="6858000"/>
            <a:chOff x="0" y="0"/>
            <a:chExt cx="12192000" cy="6858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3601C0E-3053-775D-A6ED-99028055E4C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C4AEF2-7A25-9454-E77A-A6B93E7DEF45}"/>
                </a:ext>
              </a:extLst>
            </p:cNvPr>
            <p:cNvGrpSpPr/>
            <p:nvPr/>
          </p:nvGrpSpPr>
          <p:grpSpPr>
            <a:xfrm>
              <a:off x="10760765" y="865612"/>
              <a:ext cx="1431235" cy="5126776"/>
              <a:chOff x="10760765" y="865612"/>
              <a:chExt cx="1431235" cy="5126776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39A690B-FEE5-18F7-F351-FB2179B7D64C}"/>
                  </a:ext>
                </a:extLst>
              </p:cNvPr>
              <p:cNvSpPr/>
              <p:nvPr/>
            </p:nvSpPr>
            <p:spPr>
              <a:xfrm>
                <a:off x="10760765" y="1063487"/>
                <a:ext cx="1431235" cy="4731026"/>
              </a:xfrm>
              <a:custGeom>
                <a:avLst/>
                <a:gdLst>
                  <a:gd name="connsiteX0" fmla="*/ 1431235 w 1431235"/>
                  <a:gd name="connsiteY0" fmla="*/ 0 h 3922644"/>
                  <a:gd name="connsiteX1" fmla="*/ 1431235 w 1431235"/>
                  <a:gd name="connsiteY1" fmla="*/ 3922644 h 3922644"/>
                  <a:gd name="connsiteX2" fmla="*/ 0 w 1431235"/>
                  <a:gd name="connsiteY2" fmla="*/ 1961322 h 3922644"/>
                  <a:gd name="connsiteX3" fmla="*/ 1431235 w 1431235"/>
                  <a:gd name="connsiteY3" fmla="*/ 0 h 3922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1235" h="3922644">
                    <a:moveTo>
                      <a:pt x="1431235" y="0"/>
                    </a:moveTo>
                    <a:lnTo>
                      <a:pt x="1431235" y="3922644"/>
                    </a:lnTo>
                    <a:cubicBezTo>
                      <a:pt x="640786" y="3922644"/>
                      <a:pt x="0" y="3044530"/>
                      <a:pt x="0" y="1961322"/>
                    </a:cubicBezTo>
                    <a:cubicBezTo>
                      <a:pt x="0" y="878114"/>
                      <a:pt x="640786" y="0"/>
                      <a:pt x="1431235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63F640-2189-0B59-8C3C-98A02BFED335}"/>
                  </a:ext>
                </a:extLst>
              </p:cNvPr>
              <p:cNvSpPr txBox="1"/>
              <p:nvPr/>
            </p:nvSpPr>
            <p:spPr>
              <a:xfrm rot="16200000">
                <a:off x="9191290" y="3167390"/>
                <a:ext cx="51267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Tracking Strategy</a:t>
                </a:r>
              </a:p>
            </p:txBody>
          </p: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44B429CB-9A13-AADF-E903-E90F99BAA5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861617" y="3163700"/>
                <a:ext cx="530600" cy="530600"/>
              </a:xfrm>
              <a:prstGeom prst="rect">
                <a:avLst/>
              </a:prstGeom>
            </p:spPr>
          </p:pic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3133F80-C11A-98BE-322B-20F11331825B}"/>
              </a:ext>
            </a:extLst>
          </p:cNvPr>
          <p:cNvGrpSpPr/>
          <p:nvPr/>
        </p:nvGrpSpPr>
        <p:grpSpPr>
          <a:xfrm>
            <a:off x="-1181402" y="0"/>
            <a:ext cx="12192000" cy="6858000"/>
            <a:chOff x="0" y="0"/>
            <a:chExt cx="12192000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A2F5C1C-A5C8-204F-FE96-C25812395723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3762A58-8890-70DD-14DC-3E714B6FE782}"/>
                </a:ext>
              </a:extLst>
            </p:cNvPr>
            <p:cNvGrpSpPr/>
            <p:nvPr/>
          </p:nvGrpSpPr>
          <p:grpSpPr>
            <a:xfrm>
              <a:off x="10760765" y="865612"/>
              <a:ext cx="1431235" cy="5126776"/>
              <a:chOff x="10760765" y="865612"/>
              <a:chExt cx="1431235" cy="5126776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7ED33C4-B369-D6B7-D262-592BD221582C}"/>
                  </a:ext>
                </a:extLst>
              </p:cNvPr>
              <p:cNvSpPr/>
              <p:nvPr/>
            </p:nvSpPr>
            <p:spPr>
              <a:xfrm>
                <a:off x="10760765" y="1063487"/>
                <a:ext cx="1431235" cy="4731026"/>
              </a:xfrm>
              <a:custGeom>
                <a:avLst/>
                <a:gdLst>
                  <a:gd name="connsiteX0" fmla="*/ 1431235 w 1431235"/>
                  <a:gd name="connsiteY0" fmla="*/ 0 h 3922644"/>
                  <a:gd name="connsiteX1" fmla="*/ 1431235 w 1431235"/>
                  <a:gd name="connsiteY1" fmla="*/ 3922644 h 3922644"/>
                  <a:gd name="connsiteX2" fmla="*/ 0 w 1431235"/>
                  <a:gd name="connsiteY2" fmla="*/ 1961322 h 3922644"/>
                  <a:gd name="connsiteX3" fmla="*/ 1431235 w 1431235"/>
                  <a:gd name="connsiteY3" fmla="*/ 0 h 3922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1235" h="3922644">
                    <a:moveTo>
                      <a:pt x="1431235" y="0"/>
                    </a:moveTo>
                    <a:lnTo>
                      <a:pt x="1431235" y="3922644"/>
                    </a:lnTo>
                    <a:cubicBezTo>
                      <a:pt x="640786" y="3922644"/>
                      <a:pt x="0" y="3044530"/>
                      <a:pt x="0" y="1961322"/>
                    </a:cubicBezTo>
                    <a:cubicBezTo>
                      <a:pt x="0" y="878114"/>
                      <a:pt x="640786" y="0"/>
                      <a:pt x="1431235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AB005F4-15CD-56A4-8002-F7DEAA33B0B7}"/>
                  </a:ext>
                </a:extLst>
              </p:cNvPr>
              <p:cNvSpPr txBox="1"/>
              <p:nvPr/>
            </p:nvSpPr>
            <p:spPr>
              <a:xfrm rot="16200000">
                <a:off x="9191290" y="3167390"/>
                <a:ext cx="51267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Solution</a:t>
                </a:r>
              </a:p>
            </p:txBody>
          </p:sp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03D353AB-90A5-D4C2-D5A6-6FB45912F7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861617" y="3163700"/>
                <a:ext cx="530600" cy="530600"/>
              </a:xfrm>
              <a:prstGeom prst="rect">
                <a:avLst/>
              </a:prstGeom>
            </p:spPr>
          </p:pic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AA348E7-7871-C3E2-A1AA-62F11A45CEF9}"/>
              </a:ext>
            </a:extLst>
          </p:cNvPr>
          <p:cNvGrpSpPr/>
          <p:nvPr/>
        </p:nvGrpSpPr>
        <p:grpSpPr>
          <a:xfrm>
            <a:off x="-1812854" y="-2"/>
            <a:ext cx="12192000" cy="6858000"/>
            <a:chOff x="0" y="0"/>
            <a:chExt cx="12192000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E64F6F6-68F8-7164-CFE1-EE61B24ECA2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22E70AD-B1DD-5961-34A4-DD1037BDDBC2}"/>
                </a:ext>
              </a:extLst>
            </p:cNvPr>
            <p:cNvGrpSpPr/>
            <p:nvPr/>
          </p:nvGrpSpPr>
          <p:grpSpPr>
            <a:xfrm>
              <a:off x="10760765" y="865612"/>
              <a:ext cx="1431235" cy="5126776"/>
              <a:chOff x="10760765" y="865612"/>
              <a:chExt cx="1431235" cy="5126776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E6A8058-46B1-15B7-219C-7C84783DFDD5}"/>
                  </a:ext>
                </a:extLst>
              </p:cNvPr>
              <p:cNvSpPr/>
              <p:nvPr/>
            </p:nvSpPr>
            <p:spPr>
              <a:xfrm>
                <a:off x="10760765" y="1063487"/>
                <a:ext cx="1431235" cy="4731026"/>
              </a:xfrm>
              <a:custGeom>
                <a:avLst/>
                <a:gdLst>
                  <a:gd name="connsiteX0" fmla="*/ 1431235 w 1431235"/>
                  <a:gd name="connsiteY0" fmla="*/ 0 h 3922644"/>
                  <a:gd name="connsiteX1" fmla="*/ 1431235 w 1431235"/>
                  <a:gd name="connsiteY1" fmla="*/ 3922644 h 3922644"/>
                  <a:gd name="connsiteX2" fmla="*/ 0 w 1431235"/>
                  <a:gd name="connsiteY2" fmla="*/ 1961322 h 3922644"/>
                  <a:gd name="connsiteX3" fmla="*/ 1431235 w 1431235"/>
                  <a:gd name="connsiteY3" fmla="*/ 0 h 3922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1235" h="3922644">
                    <a:moveTo>
                      <a:pt x="1431235" y="0"/>
                    </a:moveTo>
                    <a:lnTo>
                      <a:pt x="1431235" y="3922644"/>
                    </a:lnTo>
                    <a:cubicBezTo>
                      <a:pt x="640786" y="3922644"/>
                      <a:pt x="0" y="3044530"/>
                      <a:pt x="0" y="1961322"/>
                    </a:cubicBezTo>
                    <a:cubicBezTo>
                      <a:pt x="0" y="878114"/>
                      <a:pt x="640786" y="0"/>
                      <a:pt x="1431235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7B01782-9C17-EC6A-043A-1266E4240E0D}"/>
                  </a:ext>
                </a:extLst>
              </p:cNvPr>
              <p:cNvSpPr txBox="1"/>
              <p:nvPr/>
            </p:nvSpPr>
            <p:spPr>
              <a:xfrm rot="16200000">
                <a:off x="9191290" y="3167390"/>
                <a:ext cx="51267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How it works?</a:t>
                </a:r>
              </a:p>
            </p:txBody>
          </p: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99EA2B74-E66E-E168-8F18-B5E2354E33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861617" y="3163700"/>
                <a:ext cx="530600" cy="530600"/>
              </a:xfrm>
              <a:prstGeom prst="rect">
                <a:avLst/>
              </a:prstGeom>
            </p:spPr>
          </p:pic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E55A4F6-97C5-140A-ED71-DA04E1EE08DA}"/>
              </a:ext>
            </a:extLst>
          </p:cNvPr>
          <p:cNvGrpSpPr/>
          <p:nvPr/>
        </p:nvGrpSpPr>
        <p:grpSpPr>
          <a:xfrm>
            <a:off x="-2362804" y="0"/>
            <a:ext cx="12192000" cy="6858000"/>
            <a:chOff x="0" y="0"/>
            <a:chExt cx="1219200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533ABFA-42EB-786C-23B5-950D38A14DF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6A02B61-9241-FAC4-EA0B-AFE16F0592F3}"/>
                </a:ext>
              </a:extLst>
            </p:cNvPr>
            <p:cNvGrpSpPr/>
            <p:nvPr/>
          </p:nvGrpSpPr>
          <p:grpSpPr>
            <a:xfrm>
              <a:off x="10760765" y="865612"/>
              <a:ext cx="1431235" cy="5126776"/>
              <a:chOff x="10760765" y="865612"/>
              <a:chExt cx="1431235" cy="5126776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D125D0A-9CE7-3771-ECF8-31BB165BCB46}"/>
                  </a:ext>
                </a:extLst>
              </p:cNvPr>
              <p:cNvSpPr/>
              <p:nvPr/>
            </p:nvSpPr>
            <p:spPr>
              <a:xfrm>
                <a:off x="10760765" y="1063487"/>
                <a:ext cx="1431235" cy="4731026"/>
              </a:xfrm>
              <a:custGeom>
                <a:avLst/>
                <a:gdLst>
                  <a:gd name="connsiteX0" fmla="*/ 1431235 w 1431235"/>
                  <a:gd name="connsiteY0" fmla="*/ 0 h 3922644"/>
                  <a:gd name="connsiteX1" fmla="*/ 1431235 w 1431235"/>
                  <a:gd name="connsiteY1" fmla="*/ 3922644 h 3922644"/>
                  <a:gd name="connsiteX2" fmla="*/ 0 w 1431235"/>
                  <a:gd name="connsiteY2" fmla="*/ 1961322 h 3922644"/>
                  <a:gd name="connsiteX3" fmla="*/ 1431235 w 1431235"/>
                  <a:gd name="connsiteY3" fmla="*/ 0 h 3922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1235" h="3922644">
                    <a:moveTo>
                      <a:pt x="1431235" y="0"/>
                    </a:moveTo>
                    <a:lnTo>
                      <a:pt x="1431235" y="3922644"/>
                    </a:lnTo>
                    <a:cubicBezTo>
                      <a:pt x="640786" y="3922644"/>
                      <a:pt x="0" y="3044530"/>
                      <a:pt x="0" y="1961322"/>
                    </a:cubicBezTo>
                    <a:cubicBezTo>
                      <a:pt x="0" y="878114"/>
                      <a:pt x="640786" y="0"/>
                      <a:pt x="1431235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7DDC774-B327-F5B7-3342-7DC641441225}"/>
                  </a:ext>
                </a:extLst>
              </p:cNvPr>
              <p:cNvSpPr txBox="1"/>
              <p:nvPr/>
            </p:nvSpPr>
            <p:spPr>
              <a:xfrm rot="16200000">
                <a:off x="9191290" y="3167390"/>
                <a:ext cx="51267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Allocation</a:t>
                </a:r>
              </a:p>
            </p:txBody>
          </p: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A8668EC4-241E-4479-3080-ED32BC8F9B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861617" y="3163700"/>
                <a:ext cx="530600" cy="530600"/>
              </a:xfrm>
              <a:prstGeom prst="rect">
                <a:avLst/>
              </a:prstGeom>
            </p:spPr>
          </p:pic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95A8F82-E27F-39DD-0110-315318802C5E}"/>
              </a:ext>
            </a:extLst>
          </p:cNvPr>
          <p:cNvGrpSpPr/>
          <p:nvPr/>
        </p:nvGrpSpPr>
        <p:grpSpPr>
          <a:xfrm>
            <a:off x="-2935917" y="-4"/>
            <a:ext cx="12192000" cy="6858000"/>
            <a:chOff x="0" y="0"/>
            <a:chExt cx="12192000" cy="6858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F022027-F74A-6127-51A4-BD1C5A03471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8731647-2F1D-34E3-581E-45A83A30FD1D}"/>
                </a:ext>
              </a:extLst>
            </p:cNvPr>
            <p:cNvGrpSpPr/>
            <p:nvPr/>
          </p:nvGrpSpPr>
          <p:grpSpPr>
            <a:xfrm>
              <a:off x="10760765" y="865612"/>
              <a:ext cx="1431235" cy="5126776"/>
              <a:chOff x="10760765" y="865612"/>
              <a:chExt cx="1431235" cy="5126776"/>
            </a:xfrm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6E393327-FD13-AB0D-20E4-96AB7C32AAF4}"/>
                  </a:ext>
                </a:extLst>
              </p:cNvPr>
              <p:cNvSpPr/>
              <p:nvPr/>
            </p:nvSpPr>
            <p:spPr>
              <a:xfrm>
                <a:off x="10760765" y="1063487"/>
                <a:ext cx="1431235" cy="4731026"/>
              </a:xfrm>
              <a:custGeom>
                <a:avLst/>
                <a:gdLst>
                  <a:gd name="connsiteX0" fmla="*/ 1431235 w 1431235"/>
                  <a:gd name="connsiteY0" fmla="*/ 0 h 3922644"/>
                  <a:gd name="connsiteX1" fmla="*/ 1431235 w 1431235"/>
                  <a:gd name="connsiteY1" fmla="*/ 3922644 h 3922644"/>
                  <a:gd name="connsiteX2" fmla="*/ 0 w 1431235"/>
                  <a:gd name="connsiteY2" fmla="*/ 1961322 h 3922644"/>
                  <a:gd name="connsiteX3" fmla="*/ 1431235 w 1431235"/>
                  <a:gd name="connsiteY3" fmla="*/ 0 h 3922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1235" h="3922644">
                    <a:moveTo>
                      <a:pt x="1431235" y="0"/>
                    </a:moveTo>
                    <a:lnTo>
                      <a:pt x="1431235" y="3922644"/>
                    </a:lnTo>
                    <a:cubicBezTo>
                      <a:pt x="640786" y="3922644"/>
                      <a:pt x="0" y="3044530"/>
                      <a:pt x="0" y="1961322"/>
                    </a:cubicBezTo>
                    <a:cubicBezTo>
                      <a:pt x="0" y="878114"/>
                      <a:pt x="640786" y="0"/>
                      <a:pt x="1431235" y="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27CC933-4A8B-07F4-C84B-24CAF750948A}"/>
                  </a:ext>
                </a:extLst>
              </p:cNvPr>
              <p:cNvSpPr txBox="1"/>
              <p:nvPr/>
            </p:nvSpPr>
            <p:spPr>
              <a:xfrm rot="16200000">
                <a:off x="9191290" y="3167390"/>
                <a:ext cx="51267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HMM Library</a:t>
                </a:r>
              </a:p>
            </p:txBody>
          </p:sp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C118DDA7-C700-F739-542A-6772FB8661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861617" y="3163700"/>
                <a:ext cx="530600" cy="530600"/>
              </a:xfrm>
              <a:prstGeom prst="rect">
                <a:avLst/>
              </a:prstGeom>
            </p:spPr>
          </p:pic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92A3102-1585-E0F5-A525-8EE66AF00D13}"/>
              </a:ext>
            </a:extLst>
          </p:cNvPr>
          <p:cNvGrpSpPr/>
          <p:nvPr/>
        </p:nvGrpSpPr>
        <p:grpSpPr>
          <a:xfrm>
            <a:off x="-10362631" y="1"/>
            <a:ext cx="12192000" cy="6858000"/>
            <a:chOff x="0" y="0"/>
            <a:chExt cx="12192000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1FCAB98-37E6-C4F3-97C5-F16F126972E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7122738-4354-4F83-EBDD-E560980C0A93}"/>
                </a:ext>
              </a:extLst>
            </p:cNvPr>
            <p:cNvGrpSpPr/>
            <p:nvPr/>
          </p:nvGrpSpPr>
          <p:grpSpPr>
            <a:xfrm>
              <a:off x="10760765" y="865612"/>
              <a:ext cx="1431235" cy="5126776"/>
              <a:chOff x="10760765" y="865612"/>
              <a:chExt cx="1431235" cy="5126776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BD3470AB-EFA1-3A16-185E-992169098EF9}"/>
                  </a:ext>
                </a:extLst>
              </p:cNvPr>
              <p:cNvSpPr/>
              <p:nvPr/>
            </p:nvSpPr>
            <p:spPr>
              <a:xfrm>
                <a:off x="10760765" y="1063487"/>
                <a:ext cx="1431235" cy="4731026"/>
              </a:xfrm>
              <a:custGeom>
                <a:avLst/>
                <a:gdLst>
                  <a:gd name="connsiteX0" fmla="*/ 1431235 w 1431235"/>
                  <a:gd name="connsiteY0" fmla="*/ 0 h 3922644"/>
                  <a:gd name="connsiteX1" fmla="*/ 1431235 w 1431235"/>
                  <a:gd name="connsiteY1" fmla="*/ 3922644 h 3922644"/>
                  <a:gd name="connsiteX2" fmla="*/ 0 w 1431235"/>
                  <a:gd name="connsiteY2" fmla="*/ 1961322 h 3922644"/>
                  <a:gd name="connsiteX3" fmla="*/ 1431235 w 1431235"/>
                  <a:gd name="connsiteY3" fmla="*/ 0 h 3922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1235" h="3922644">
                    <a:moveTo>
                      <a:pt x="1431235" y="0"/>
                    </a:moveTo>
                    <a:lnTo>
                      <a:pt x="1431235" y="3922644"/>
                    </a:lnTo>
                    <a:cubicBezTo>
                      <a:pt x="640786" y="3922644"/>
                      <a:pt x="0" y="3044530"/>
                      <a:pt x="0" y="1961322"/>
                    </a:cubicBezTo>
                    <a:cubicBezTo>
                      <a:pt x="0" y="878114"/>
                      <a:pt x="640786" y="0"/>
                      <a:pt x="1431235" y="0"/>
                    </a:cubicBezTo>
                    <a:close/>
                  </a:path>
                </a:pathLst>
              </a:custGeom>
              <a:solidFill>
                <a:srgbClr val="9966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1EFEAA3-B70A-5D5E-1170-9BD4E6ABC3D7}"/>
                  </a:ext>
                </a:extLst>
              </p:cNvPr>
              <p:cNvSpPr txBox="1"/>
              <p:nvPr/>
            </p:nvSpPr>
            <p:spPr>
              <a:xfrm rot="16200000">
                <a:off x="9191290" y="3167390"/>
                <a:ext cx="51267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Errors and thread-safety</a:t>
                </a:r>
              </a:p>
            </p:txBody>
          </p:sp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E05F0EB2-6CA4-9497-EA68-01668C3BC8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861617" y="3163700"/>
                <a:ext cx="530600" cy="530600"/>
              </a:xfrm>
              <a:prstGeom prst="rect">
                <a:avLst/>
              </a:prstGeom>
            </p:spPr>
          </p:pic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3CED08D-E90A-59FE-8560-BE42680E0B87}"/>
              </a:ext>
            </a:extLst>
          </p:cNvPr>
          <p:cNvGrpSpPr/>
          <p:nvPr/>
        </p:nvGrpSpPr>
        <p:grpSpPr>
          <a:xfrm>
            <a:off x="-10953332" y="0"/>
            <a:ext cx="12192000" cy="6858000"/>
            <a:chOff x="0" y="0"/>
            <a:chExt cx="12192000" cy="685800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48D2399-23DE-CE4C-ABDC-79BE6516058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48D9F69-2E75-BEAB-8FBB-3061A4E79471}"/>
                </a:ext>
              </a:extLst>
            </p:cNvPr>
            <p:cNvGrpSpPr/>
            <p:nvPr/>
          </p:nvGrpSpPr>
          <p:grpSpPr>
            <a:xfrm>
              <a:off x="10760765" y="865612"/>
              <a:ext cx="1431235" cy="5126776"/>
              <a:chOff x="10760765" y="865612"/>
              <a:chExt cx="1431235" cy="5126776"/>
            </a:xfrm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21F2A670-BFA7-1440-DA51-3DEB624B0A73}"/>
                  </a:ext>
                </a:extLst>
              </p:cNvPr>
              <p:cNvSpPr/>
              <p:nvPr/>
            </p:nvSpPr>
            <p:spPr>
              <a:xfrm>
                <a:off x="10760765" y="1063487"/>
                <a:ext cx="1431235" cy="4731026"/>
              </a:xfrm>
              <a:custGeom>
                <a:avLst/>
                <a:gdLst>
                  <a:gd name="connsiteX0" fmla="*/ 1431235 w 1431235"/>
                  <a:gd name="connsiteY0" fmla="*/ 0 h 3922644"/>
                  <a:gd name="connsiteX1" fmla="*/ 1431235 w 1431235"/>
                  <a:gd name="connsiteY1" fmla="*/ 3922644 h 3922644"/>
                  <a:gd name="connsiteX2" fmla="*/ 0 w 1431235"/>
                  <a:gd name="connsiteY2" fmla="*/ 1961322 h 3922644"/>
                  <a:gd name="connsiteX3" fmla="*/ 1431235 w 1431235"/>
                  <a:gd name="connsiteY3" fmla="*/ 0 h 3922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1235" h="3922644">
                    <a:moveTo>
                      <a:pt x="1431235" y="0"/>
                    </a:moveTo>
                    <a:lnTo>
                      <a:pt x="1431235" y="3922644"/>
                    </a:lnTo>
                    <a:cubicBezTo>
                      <a:pt x="640786" y="3922644"/>
                      <a:pt x="0" y="3044530"/>
                      <a:pt x="0" y="1961322"/>
                    </a:cubicBezTo>
                    <a:cubicBezTo>
                      <a:pt x="0" y="878114"/>
                      <a:pt x="640786" y="0"/>
                      <a:pt x="1431235" y="0"/>
                    </a:cubicBezTo>
                    <a:close/>
                  </a:path>
                </a:pathLst>
              </a:custGeom>
              <a:solidFill>
                <a:srgbClr val="33CC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A57E240-7186-DF44-C8AA-18B359BB9CFA}"/>
                  </a:ext>
                </a:extLst>
              </p:cNvPr>
              <p:cNvSpPr txBox="1"/>
              <p:nvPr/>
            </p:nvSpPr>
            <p:spPr>
              <a:xfrm rot="16200000">
                <a:off x="9191290" y="3167390"/>
                <a:ext cx="51267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Testing 1</a:t>
                </a:r>
              </a:p>
            </p:txBody>
          </p:sp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BFB21A9C-E67D-9ADA-D8D4-3A946D74D0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861617" y="3163700"/>
                <a:ext cx="530600" cy="530600"/>
              </a:xfrm>
              <a:prstGeom prst="rect">
                <a:avLst/>
              </a:prstGeom>
            </p:spPr>
          </p:pic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C5D5E5B-7C0A-9101-FFB1-26A973180502}"/>
              </a:ext>
            </a:extLst>
          </p:cNvPr>
          <p:cNvGrpSpPr/>
          <p:nvPr/>
        </p:nvGrpSpPr>
        <p:grpSpPr>
          <a:xfrm>
            <a:off x="-11584784" y="1"/>
            <a:ext cx="12192000" cy="6858000"/>
            <a:chOff x="0" y="0"/>
            <a:chExt cx="12192000" cy="685800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26B8209-5B72-8276-8691-90DE3C35669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59EE7EA-0FF3-C870-A03F-95DA2BDE5C23}"/>
                </a:ext>
              </a:extLst>
            </p:cNvPr>
            <p:cNvGrpSpPr/>
            <p:nvPr/>
          </p:nvGrpSpPr>
          <p:grpSpPr>
            <a:xfrm>
              <a:off x="10760765" y="865612"/>
              <a:ext cx="1431235" cy="5126776"/>
              <a:chOff x="10760765" y="865612"/>
              <a:chExt cx="1431235" cy="5126776"/>
            </a:xfrm>
          </p:grpSpPr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AB8FFD8E-3FCE-3163-59D6-AF8E5019B3E9}"/>
                  </a:ext>
                </a:extLst>
              </p:cNvPr>
              <p:cNvSpPr/>
              <p:nvPr/>
            </p:nvSpPr>
            <p:spPr>
              <a:xfrm>
                <a:off x="10760765" y="1063487"/>
                <a:ext cx="1431235" cy="4731026"/>
              </a:xfrm>
              <a:custGeom>
                <a:avLst/>
                <a:gdLst>
                  <a:gd name="connsiteX0" fmla="*/ 1431235 w 1431235"/>
                  <a:gd name="connsiteY0" fmla="*/ 0 h 3922644"/>
                  <a:gd name="connsiteX1" fmla="*/ 1431235 w 1431235"/>
                  <a:gd name="connsiteY1" fmla="*/ 3922644 h 3922644"/>
                  <a:gd name="connsiteX2" fmla="*/ 0 w 1431235"/>
                  <a:gd name="connsiteY2" fmla="*/ 1961322 h 3922644"/>
                  <a:gd name="connsiteX3" fmla="*/ 1431235 w 1431235"/>
                  <a:gd name="connsiteY3" fmla="*/ 0 h 3922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1235" h="3922644">
                    <a:moveTo>
                      <a:pt x="1431235" y="0"/>
                    </a:moveTo>
                    <a:lnTo>
                      <a:pt x="1431235" y="3922644"/>
                    </a:lnTo>
                    <a:cubicBezTo>
                      <a:pt x="640786" y="3922644"/>
                      <a:pt x="0" y="3044530"/>
                      <a:pt x="0" y="1961322"/>
                    </a:cubicBezTo>
                    <a:cubicBezTo>
                      <a:pt x="0" y="878114"/>
                      <a:pt x="640786" y="0"/>
                      <a:pt x="1431235" y="0"/>
                    </a:cubicBezTo>
                    <a:close/>
                  </a:path>
                </a:pathLst>
              </a:custGeom>
              <a:solidFill>
                <a:srgbClr val="99336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32F1DB0-21F4-5793-78AA-4E759134AE66}"/>
                  </a:ext>
                </a:extLst>
              </p:cNvPr>
              <p:cNvSpPr txBox="1"/>
              <p:nvPr/>
            </p:nvSpPr>
            <p:spPr>
              <a:xfrm rot="16200000">
                <a:off x="9191290" y="3167390"/>
                <a:ext cx="51267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Testing 2</a:t>
                </a:r>
              </a:p>
            </p:txBody>
          </p:sp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B33CED35-C3D9-A70C-1B84-453CD3E4F9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861617" y="3163700"/>
                <a:ext cx="530600" cy="530600"/>
              </a:xfrm>
              <a:prstGeom prst="rect">
                <a:avLst/>
              </a:prstGeom>
            </p:spPr>
          </p:pic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8544888-CD86-DA49-951C-2116A1FB46F2}"/>
              </a:ext>
            </a:extLst>
          </p:cNvPr>
          <p:cNvSpPr txBox="1"/>
          <p:nvPr/>
        </p:nvSpPr>
        <p:spPr>
          <a:xfrm>
            <a:off x="2203609" y="290841"/>
            <a:ext cx="568784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</a:rPr>
              <a:t>HMMmalloc</a:t>
            </a:r>
            <a:r>
              <a:rPr lang="en-US" sz="2000" b="1" dirty="0">
                <a:solidFill>
                  <a:srgbClr val="FF0000"/>
                </a:solidFill>
              </a:rPr>
              <a:t>: </a:t>
            </a:r>
            <a:r>
              <a:rPr lang="en-US" sz="2000" b="1" dirty="0"/>
              <a:t>uses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/>
              <a:t>HMMget_free_chunk</a:t>
            </a:r>
            <a:r>
              <a:rPr lang="en-US" sz="2000" b="1" dirty="0"/>
              <a:t>(</a:t>
            </a:r>
            <a:r>
              <a:rPr lang="en-US" sz="2000" b="1" dirty="0" err="1"/>
              <a:t>size_t</a:t>
            </a:r>
            <a:r>
              <a:rPr lang="en-US" sz="2000" b="1" dirty="0"/>
              <a:t> size)</a:t>
            </a:r>
          </a:p>
          <a:p>
            <a:r>
              <a:rPr lang="en-US" sz="2000" b="1" dirty="0" err="1">
                <a:solidFill>
                  <a:srgbClr val="FF0000"/>
                </a:solidFill>
              </a:rPr>
              <a:t>HMMcalloc</a:t>
            </a:r>
            <a:r>
              <a:rPr lang="en-US" sz="2000" b="1" dirty="0">
                <a:solidFill>
                  <a:srgbClr val="FF0000"/>
                </a:solidFill>
              </a:rPr>
              <a:t>: </a:t>
            </a:r>
            <a:r>
              <a:rPr lang="en-US" sz="2000" b="1" dirty="0"/>
              <a:t>uses </a:t>
            </a:r>
            <a:r>
              <a:rPr lang="en-US" sz="2000" b="1" dirty="0" err="1"/>
              <a:t>HMMmalloc</a:t>
            </a:r>
            <a:r>
              <a:rPr lang="en-US" sz="2000" b="1" dirty="0"/>
              <a:t> besides </a:t>
            </a:r>
            <a:r>
              <a:rPr lang="en-US" sz="2000" b="1" dirty="0" err="1"/>
              <a:t>memset</a:t>
            </a:r>
            <a:r>
              <a:rPr lang="en-US" sz="2000" b="1" dirty="0"/>
              <a:t> for 		       initializing all members with zero </a:t>
            </a:r>
            <a:r>
              <a:rPr lang="en-US" sz="2000" b="1" dirty="0">
                <a:solidFill>
                  <a:srgbClr val="FF0000"/>
                </a:solidFill>
              </a:rPr>
              <a:t>O(n)</a:t>
            </a:r>
          </a:p>
          <a:p>
            <a:r>
              <a:rPr lang="en-US" sz="2000" b="1" dirty="0" err="1">
                <a:solidFill>
                  <a:srgbClr val="FF0000"/>
                </a:solidFill>
              </a:rPr>
              <a:t>HMMrealloc</a:t>
            </a:r>
            <a:r>
              <a:rPr lang="en-US" sz="2000" b="1" dirty="0"/>
              <a:t>: uses </a:t>
            </a:r>
            <a:r>
              <a:rPr lang="en-US" sz="2000" b="1" dirty="0" err="1"/>
              <a:t>HMMmalloc</a:t>
            </a:r>
            <a:r>
              <a:rPr lang="en-US" sz="2000" b="1" dirty="0"/>
              <a:t> besides </a:t>
            </a:r>
            <a:r>
              <a:rPr lang="en-US" sz="2000" b="1" dirty="0" err="1"/>
              <a:t>memcpy</a:t>
            </a:r>
            <a:r>
              <a:rPr lang="en-US" sz="2000" b="1" dirty="0"/>
              <a:t> for 	      copying old pointer data </a:t>
            </a:r>
            <a:r>
              <a:rPr lang="en-US" sz="2000" b="1" dirty="0">
                <a:solidFill>
                  <a:srgbClr val="FF0000"/>
                </a:solidFill>
              </a:rPr>
              <a:t>O(n)</a:t>
            </a:r>
          </a:p>
          <a:p>
            <a:r>
              <a:rPr lang="en-US" sz="2000" b="1" dirty="0" err="1">
                <a:solidFill>
                  <a:srgbClr val="FF0000"/>
                </a:solidFill>
              </a:rPr>
              <a:t>HMMfree</a:t>
            </a:r>
            <a:r>
              <a:rPr lang="en-US" sz="2000" b="1" dirty="0"/>
              <a:t>: </a:t>
            </a:r>
            <a:r>
              <a:rPr lang="en-US" sz="2000" b="1" dirty="0">
                <a:solidFill>
                  <a:srgbClr val="FF0000"/>
                </a:solidFill>
              </a:rPr>
              <a:t>almost O(1) time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How?</a:t>
            </a:r>
          </a:p>
          <a:p>
            <a:r>
              <a:rPr lang="en-US" sz="2000" b="1" dirty="0"/>
              <a:t>1-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/>
              <a:t>If </a:t>
            </a:r>
            <a:r>
              <a:rPr lang="en-US" sz="2000" b="1" dirty="0" err="1"/>
              <a:t>ptr</a:t>
            </a:r>
            <a:r>
              <a:rPr lang="en-US" sz="2000" b="1" dirty="0"/>
              <a:t> is freed before or NULL, the function returns: </a:t>
            </a:r>
            <a:r>
              <a:rPr lang="en-US" sz="2000" b="1" dirty="0">
                <a:solidFill>
                  <a:srgbClr val="FF0000"/>
                </a:solidFill>
              </a:rPr>
              <a:t>O(1)</a:t>
            </a:r>
          </a:p>
          <a:p>
            <a:r>
              <a:rPr lang="en-US" sz="2000" b="1" dirty="0"/>
              <a:t>2- If </a:t>
            </a:r>
            <a:r>
              <a:rPr lang="en-US" sz="2000" b="1" dirty="0" err="1"/>
              <a:t>ptr</a:t>
            </a:r>
            <a:r>
              <a:rPr lang="en-US" sz="2000" b="1" dirty="0"/>
              <a:t> freed, it coalesces it with the neighboring chunks: </a:t>
            </a:r>
            <a:r>
              <a:rPr lang="en-US" sz="2000" b="1" dirty="0">
                <a:solidFill>
                  <a:srgbClr val="FF0000"/>
                </a:solidFill>
              </a:rPr>
              <a:t>O(1), fragmentation handling</a:t>
            </a:r>
          </a:p>
          <a:p>
            <a:endParaRPr lang="en-US" sz="2000" b="1" dirty="0">
              <a:solidFill>
                <a:srgbClr val="FF0000"/>
              </a:solidFill>
            </a:endParaRPr>
          </a:p>
          <a:p>
            <a:endParaRPr lang="en-US" sz="2000" b="1" dirty="0">
              <a:solidFill>
                <a:srgbClr val="FF0000"/>
              </a:solidFill>
            </a:endParaRPr>
          </a:p>
          <a:p>
            <a:endParaRPr lang="en-US" sz="2000" b="1" dirty="0">
              <a:solidFill>
                <a:srgbClr val="FF0000"/>
              </a:solidFill>
            </a:endParaRPr>
          </a:p>
          <a:p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/>
              <a:t>3- If total freed area overcame certain threshold, the free lowers the program break: </a:t>
            </a:r>
            <a:r>
              <a:rPr lang="en-US" sz="2000" b="1" dirty="0">
                <a:solidFill>
                  <a:srgbClr val="FF0000"/>
                </a:solidFill>
              </a:rPr>
              <a:t>almost O(1)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1D0B3F98-7E87-9877-CFAD-DB3BB9B511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960"/>
          <a:stretch/>
        </p:blipFill>
        <p:spPr>
          <a:xfrm>
            <a:off x="2335875" y="3694296"/>
            <a:ext cx="5345806" cy="1152525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61EE3EBB-A3EB-93C9-FDEE-551DD69F6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9353" y="5520891"/>
            <a:ext cx="5345805" cy="130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98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B7CF47F-1FAD-0541-A6C6-A0E5F2E63FD9}"/>
              </a:ext>
            </a:extLst>
          </p:cNvPr>
          <p:cNvGrpSpPr/>
          <p:nvPr/>
        </p:nvGrpSpPr>
        <p:grpSpPr>
          <a:xfrm>
            <a:off x="0" y="-1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0C5546A-A83C-4F61-6174-F6750E07829B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B93F644-73E5-D230-063E-8D3EAC3FF582}"/>
                </a:ext>
              </a:extLst>
            </p:cNvPr>
            <p:cNvGrpSpPr/>
            <p:nvPr/>
          </p:nvGrpSpPr>
          <p:grpSpPr>
            <a:xfrm>
              <a:off x="10760765" y="865612"/>
              <a:ext cx="1431235" cy="5126776"/>
              <a:chOff x="10760765" y="865612"/>
              <a:chExt cx="1431235" cy="5126776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E5428CFE-48A4-0EBB-66D0-948DDB637CF2}"/>
                  </a:ext>
                </a:extLst>
              </p:cNvPr>
              <p:cNvSpPr/>
              <p:nvPr/>
            </p:nvSpPr>
            <p:spPr>
              <a:xfrm>
                <a:off x="10760765" y="1063487"/>
                <a:ext cx="1431235" cy="4731026"/>
              </a:xfrm>
              <a:custGeom>
                <a:avLst/>
                <a:gdLst>
                  <a:gd name="connsiteX0" fmla="*/ 1431235 w 1431235"/>
                  <a:gd name="connsiteY0" fmla="*/ 0 h 3922644"/>
                  <a:gd name="connsiteX1" fmla="*/ 1431235 w 1431235"/>
                  <a:gd name="connsiteY1" fmla="*/ 3922644 h 3922644"/>
                  <a:gd name="connsiteX2" fmla="*/ 0 w 1431235"/>
                  <a:gd name="connsiteY2" fmla="*/ 1961322 h 3922644"/>
                  <a:gd name="connsiteX3" fmla="*/ 1431235 w 1431235"/>
                  <a:gd name="connsiteY3" fmla="*/ 0 h 3922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1235" h="3922644">
                    <a:moveTo>
                      <a:pt x="1431235" y="0"/>
                    </a:moveTo>
                    <a:lnTo>
                      <a:pt x="1431235" y="3922644"/>
                    </a:lnTo>
                    <a:cubicBezTo>
                      <a:pt x="640786" y="3922644"/>
                      <a:pt x="0" y="3044530"/>
                      <a:pt x="0" y="1961322"/>
                    </a:cubicBezTo>
                    <a:cubicBezTo>
                      <a:pt x="0" y="878114"/>
                      <a:pt x="640786" y="0"/>
                      <a:pt x="1431235" y="0"/>
                    </a:cubicBezTo>
                    <a:close/>
                  </a:path>
                </a:pathLst>
              </a:custGeom>
              <a:solidFill>
                <a:srgbClr val="FF669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46B9575-0DE4-D2EA-2173-97AACC7C52EC}"/>
                  </a:ext>
                </a:extLst>
              </p:cNvPr>
              <p:cNvSpPr txBox="1"/>
              <p:nvPr/>
            </p:nvSpPr>
            <p:spPr>
              <a:xfrm rot="16200000">
                <a:off x="9191290" y="3167390"/>
                <a:ext cx="51267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Agenda</a:t>
                </a:r>
              </a:p>
            </p:txBody>
          </p: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B23DE364-EF69-4FEB-7CA6-DA4702AADE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861617" y="3163700"/>
                <a:ext cx="530600" cy="530600"/>
              </a:xfrm>
              <a:prstGeom prst="rect">
                <a:avLst/>
              </a:prstGeom>
            </p:spPr>
          </p:pic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4133EAD-F606-0CD9-4598-386BA3DD31A5}"/>
              </a:ext>
            </a:extLst>
          </p:cNvPr>
          <p:cNvGrpSpPr/>
          <p:nvPr/>
        </p:nvGrpSpPr>
        <p:grpSpPr>
          <a:xfrm>
            <a:off x="-590701" y="0"/>
            <a:ext cx="12192000" cy="6858000"/>
            <a:chOff x="0" y="0"/>
            <a:chExt cx="12192000" cy="6858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3601C0E-3053-775D-A6ED-99028055E4C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C4AEF2-7A25-9454-E77A-A6B93E7DEF45}"/>
                </a:ext>
              </a:extLst>
            </p:cNvPr>
            <p:cNvGrpSpPr/>
            <p:nvPr/>
          </p:nvGrpSpPr>
          <p:grpSpPr>
            <a:xfrm>
              <a:off x="10760765" y="865612"/>
              <a:ext cx="1431235" cy="5126776"/>
              <a:chOff x="10760765" y="865612"/>
              <a:chExt cx="1431235" cy="5126776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39A690B-FEE5-18F7-F351-FB2179B7D64C}"/>
                  </a:ext>
                </a:extLst>
              </p:cNvPr>
              <p:cNvSpPr/>
              <p:nvPr/>
            </p:nvSpPr>
            <p:spPr>
              <a:xfrm>
                <a:off x="10760765" y="1063487"/>
                <a:ext cx="1431235" cy="4731026"/>
              </a:xfrm>
              <a:custGeom>
                <a:avLst/>
                <a:gdLst>
                  <a:gd name="connsiteX0" fmla="*/ 1431235 w 1431235"/>
                  <a:gd name="connsiteY0" fmla="*/ 0 h 3922644"/>
                  <a:gd name="connsiteX1" fmla="*/ 1431235 w 1431235"/>
                  <a:gd name="connsiteY1" fmla="*/ 3922644 h 3922644"/>
                  <a:gd name="connsiteX2" fmla="*/ 0 w 1431235"/>
                  <a:gd name="connsiteY2" fmla="*/ 1961322 h 3922644"/>
                  <a:gd name="connsiteX3" fmla="*/ 1431235 w 1431235"/>
                  <a:gd name="connsiteY3" fmla="*/ 0 h 3922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1235" h="3922644">
                    <a:moveTo>
                      <a:pt x="1431235" y="0"/>
                    </a:moveTo>
                    <a:lnTo>
                      <a:pt x="1431235" y="3922644"/>
                    </a:lnTo>
                    <a:cubicBezTo>
                      <a:pt x="640786" y="3922644"/>
                      <a:pt x="0" y="3044530"/>
                      <a:pt x="0" y="1961322"/>
                    </a:cubicBezTo>
                    <a:cubicBezTo>
                      <a:pt x="0" y="878114"/>
                      <a:pt x="640786" y="0"/>
                      <a:pt x="1431235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63F640-2189-0B59-8C3C-98A02BFED335}"/>
                  </a:ext>
                </a:extLst>
              </p:cNvPr>
              <p:cNvSpPr txBox="1"/>
              <p:nvPr/>
            </p:nvSpPr>
            <p:spPr>
              <a:xfrm rot="16200000">
                <a:off x="9191290" y="3167390"/>
                <a:ext cx="51267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Tracking Strategy</a:t>
                </a:r>
              </a:p>
            </p:txBody>
          </p: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44B429CB-9A13-AADF-E903-E90F99BAA5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861617" y="3163700"/>
                <a:ext cx="530600" cy="530600"/>
              </a:xfrm>
              <a:prstGeom prst="rect">
                <a:avLst/>
              </a:prstGeom>
            </p:spPr>
          </p:pic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3133F80-C11A-98BE-322B-20F11331825B}"/>
              </a:ext>
            </a:extLst>
          </p:cNvPr>
          <p:cNvGrpSpPr/>
          <p:nvPr/>
        </p:nvGrpSpPr>
        <p:grpSpPr>
          <a:xfrm>
            <a:off x="-1181402" y="0"/>
            <a:ext cx="12192000" cy="6858000"/>
            <a:chOff x="0" y="0"/>
            <a:chExt cx="12192000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A2F5C1C-A5C8-204F-FE96-C25812395723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3762A58-8890-70DD-14DC-3E714B6FE782}"/>
                </a:ext>
              </a:extLst>
            </p:cNvPr>
            <p:cNvGrpSpPr/>
            <p:nvPr/>
          </p:nvGrpSpPr>
          <p:grpSpPr>
            <a:xfrm>
              <a:off x="10760765" y="865612"/>
              <a:ext cx="1431235" cy="5126776"/>
              <a:chOff x="10760765" y="865612"/>
              <a:chExt cx="1431235" cy="5126776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7ED33C4-B369-D6B7-D262-592BD221582C}"/>
                  </a:ext>
                </a:extLst>
              </p:cNvPr>
              <p:cNvSpPr/>
              <p:nvPr/>
            </p:nvSpPr>
            <p:spPr>
              <a:xfrm>
                <a:off x="10760765" y="1063487"/>
                <a:ext cx="1431235" cy="4731026"/>
              </a:xfrm>
              <a:custGeom>
                <a:avLst/>
                <a:gdLst>
                  <a:gd name="connsiteX0" fmla="*/ 1431235 w 1431235"/>
                  <a:gd name="connsiteY0" fmla="*/ 0 h 3922644"/>
                  <a:gd name="connsiteX1" fmla="*/ 1431235 w 1431235"/>
                  <a:gd name="connsiteY1" fmla="*/ 3922644 h 3922644"/>
                  <a:gd name="connsiteX2" fmla="*/ 0 w 1431235"/>
                  <a:gd name="connsiteY2" fmla="*/ 1961322 h 3922644"/>
                  <a:gd name="connsiteX3" fmla="*/ 1431235 w 1431235"/>
                  <a:gd name="connsiteY3" fmla="*/ 0 h 3922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1235" h="3922644">
                    <a:moveTo>
                      <a:pt x="1431235" y="0"/>
                    </a:moveTo>
                    <a:lnTo>
                      <a:pt x="1431235" y="3922644"/>
                    </a:lnTo>
                    <a:cubicBezTo>
                      <a:pt x="640786" y="3922644"/>
                      <a:pt x="0" y="3044530"/>
                      <a:pt x="0" y="1961322"/>
                    </a:cubicBezTo>
                    <a:cubicBezTo>
                      <a:pt x="0" y="878114"/>
                      <a:pt x="640786" y="0"/>
                      <a:pt x="1431235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AB005F4-15CD-56A4-8002-F7DEAA33B0B7}"/>
                  </a:ext>
                </a:extLst>
              </p:cNvPr>
              <p:cNvSpPr txBox="1"/>
              <p:nvPr/>
            </p:nvSpPr>
            <p:spPr>
              <a:xfrm rot="16200000">
                <a:off x="9191290" y="3167390"/>
                <a:ext cx="51267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Solution</a:t>
                </a:r>
              </a:p>
            </p:txBody>
          </p:sp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03D353AB-90A5-D4C2-D5A6-6FB45912F7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861617" y="3163700"/>
                <a:ext cx="530600" cy="530600"/>
              </a:xfrm>
              <a:prstGeom prst="rect">
                <a:avLst/>
              </a:prstGeom>
            </p:spPr>
          </p:pic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AA348E7-7871-C3E2-A1AA-62F11A45CEF9}"/>
              </a:ext>
            </a:extLst>
          </p:cNvPr>
          <p:cNvGrpSpPr/>
          <p:nvPr/>
        </p:nvGrpSpPr>
        <p:grpSpPr>
          <a:xfrm>
            <a:off x="-1812854" y="-2"/>
            <a:ext cx="12192000" cy="6858000"/>
            <a:chOff x="0" y="0"/>
            <a:chExt cx="12192000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E64F6F6-68F8-7164-CFE1-EE61B24ECA2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22E70AD-B1DD-5961-34A4-DD1037BDDBC2}"/>
                </a:ext>
              </a:extLst>
            </p:cNvPr>
            <p:cNvGrpSpPr/>
            <p:nvPr/>
          </p:nvGrpSpPr>
          <p:grpSpPr>
            <a:xfrm>
              <a:off x="10760765" y="865612"/>
              <a:ext cx="1431235" cy="5126776"/>
              <a:chOff x="10760765" y="865612"/>
              <a:chExt cx="1431235" cy="5126776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E6A8058-46B1-15B7-219C-7C84783DFDD5}"/>
                  </a:ext>
                </a:extLst>
              </p:cNvPr>
              <p:cNvSpPr/>
              <p:nvPr/>
            </p:nvSpPr>
            <p:spPr>
              <a:xfrm>
                <a:off x="10760765" y="1063487"/>
                <a:ext cx="1431235" cy="4731026"/>
              </a:xfrm>
              <a:custGeom>
                <a:avLst/>
                <a:gdLst>
                  <a:gd name="connsiteX0" fmla="*/ 1431235 w 1431235"/>
                  <a:gd name="connsiteY0" fmla="*/ 0 h 3922644"/>
                  <a:gd name="connsiteX1" fmla="*/ 1431235 w 1431235"/>
                  <a:gd name="connsiteY1" fmla="*/ 3922644 h 3922644"/>
                  <a:gd name="connsiteX2" fmla="*/ 0 w 1431235"/>
                  <a:gd name="connsiteY2" fmla="*/ 1961322 h 3922644"/>
                  <a:gd name="connsiteX3" fmla="*/ 1431235 w 1431235"/>
                  <a:gd name="connsiteY3" fmla="*/ 0 h 3922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1235" h="3922644">
                    <a:moveTo>
                      <a:pt x="1431235" y="0"/>
                    </a:moveTo>
                    <a:lnTo>
                      <a:pt x="1431235" y="3922644"/>
                    </a:lnTo>
                    <a:cubicBezTo>
                      <a:pt x="640786" y="3922644"/>
                      <a:pt x="0" y="3044530"/>
                      <a:pt x="0" y="1961322"/>
                    </a:cubicBezTo>
                    <a:cubicBezTo>
                      <a:pt x="0" y="878114"/>
                      <a:pt x="640786" y="0"/>
                      <a:pt x="1431235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7B01782-9C17-EC6A-043A-1266E4240E0D}"/>
                  </a:ext>
                </a:extLst>
              </p:cNvPr>
              <p:cNvSpPr txBox="1"/>
              <p:nvPr/>
            </p:nvSpPr>
            <p:spPr>
              <a:xfrm rot="16200000">
                <a:off x="9191290" y="3167390"/>
                <a:ext cx="51267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How it works?</a:t>
                </a:r>
              </a:p>
            </p:txBody>
          </p: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99EA2B74-E66E-E168-8F18-B5E2354E33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861617" y="3163700"/>
                <a:ext cx="530600" cy="530600"/>
              </a:xfrm>
              <a:prstGeom prst="rect">
                <a:avLst/>
              </a:prstGeom>
            </p:spPr>
          </p:pic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E55A4F6-97C5-140A-ED71-DA04E1EE08DA}"/>
              </a:ext>
            </a:extLst>
          </p:cNvPr>
          <p:cNvGrpSpPr/>
          <p:nvPr/>
        </p:nvGrpSpPr>
        <p:grpSpPr>
          <a:xfrm>
            <a:off x="-2362804" y="0"/>
            <a:ext cx="12192000" cy="6858000"/>
            <a:chOff x="0" y="0"/>
            <a:chExt cx="1219200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533ABFA-42EB-786C-23B5-950D38A14DF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6A02B61-9241-FAC4-EA0B-AFE16F0592F3}"/>
                </a:ext>
              </a:extLst>
            </p:cNvPr>
            <p:cNvGrpSpPr/>
            <p:nvPr/>
          </p:nvGrpSpPr>
          <p:grpSpPr>
            <a:xfrm>
              <a:off x="10760765" y="865612"/>
              <a:ext cx="1431235" cy="5126776"/>
              <a:chOff x="10760765" y="865612"/>
              <a:chExt cx="1431235" cy="5126776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D125D0A-9CE7-3771-ECF8-31BB165BCB46}"/>
                  </a:ext>
                </a:extLst>
              </p:cNvPr>
              <p:cNvSpPr/>
              <p:nvPr/>
            </p:nvSpPr>
            <p:spPr>
              <a:xfrm>
                <a:off x="10760765" y="1063487"/>
                <a:ext cx="1431235" cy="4731026"/>
              </a:xfrm>
              <a:custGeom>
                <a:avLst/>
                <a:gdLst>
                  <a:gd name="connsiteX0" fmla="*/ 1431235 w 1431235"/>
                  <a:gd name="connsiteY0" fmla="*/ 0 h 3922644"/>
                  <a:gd name="connsiteX1" fmla="*/ 1431235 w 1431235"/>
                  <a:gd name="connsiteY1" fmla="*/ 3922644 h 3922644"/>
                  <a:gd name="connsiteX2" fmla="*/ 0 w 1431235"/>
                  <a:gd name="connsiteY2" fmla="*/ 1961322 h 3922644"/>
                  <a:gd name="connsiteX3" fmla="*/ 1431235 w 1431235"/>
                  <a:gd name="connsiteY3" fmla="*/ 0 h 3922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1235" h="3922644">
                    <a:moveTo>
                      <a:pt x="1431235" y="0"/>
                    </a:moveTo>
                    <a:lnTo>
                      <a:pt x="1431235" y="3922644"/>
                    </a:lnTo>
                    <a:cubicBezTo>
                      <a:pt x="640786" y="3922644"/>
                      <a:pt x="0" y="3044530"/>
                      <a:pt x="0" y="1961322"/>
                    </a:cubicBezTo>
                    <a:cubicBezTo>
                      <a:pt x="0" y="878114"/>
                      <a:pt x="640786" y="0"/>
                      <a:pt x="1431235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7DDC774-B327-F5B7-3342-7DC641441225}"/>
                  </a:ext>
                </a:extLst>
              </p:cNvPr>
              <p:cNvSpPr txBox="1"/>
              <p:nvPr/>
            </p:nvSpPr>
            <p:spPr>
              <a:xfrm rot="16200000">
                <a:off x="9191290" y="3167390"/>
                <a:ext cx="51267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Allocation</a:t>
                </a:r>
              </a:p>
            </p:txBody>
          </p: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A8668EC4-241E-4479-3080-ED32BC8F9B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861617" y="3163700"/>
                <a:ext cx="530600" cy="530600"/>
              </a:xfrm>
              <a:prstGeom prst="rect">
                <a:avLst/>
              </a:prstGeom>
            </p:spPr>
          </p:pic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95A8F82-E27F-39DD-0110-315318802C5E}"/>
              </a:ext>
            </a:extLst>
          </p:cNvPr>
          <p:cNvGrpSpPr/>
          <p:nvPr/>
        </p:nvGrpSpPr>
        <p:grpSpPr>
          <a:xfrm>
            <a:off x="-2935917" y="-4"/>
            <a:ext cx="12192000" cy="6858000"/>
            <a:chOff x="0" y="0"/>
            <a:chExt cx="12192000" cy="6858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F022027-F74A-6127-51A4-BD1C5A03471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8731647-2F1D-34E3-581E-45A83A30FD1D}"/>
                </a:ext>
              </a:extLst>
            </p:cNvPr>
            <p:cNvGrpSpPr/>
            <p:nvPr/>
          </p:nvGrpSpPr>
          <p:grpSpPr>
            <a:xfrm>
              <a:off x="10760765" y="865612"/>
              <a:ext cx="1431235" cy="5126776"/>
              <a:chOff x="10760765" y="865612"/>
              <a:chExt cx="1431235" cy="5126776"/>
            </a:xfrm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6E393327-FD13-AB0D-20E4-96AB7C32AAF4}"/>
                  </a:ext>
                </a:extLst>
              </p:cNvPr>
              <p:cNvSpPr/>
              <p:nvPr/>
            </p:nvSpPr>
            <p:spPr>
              <a:xfrm>
                <a:off x="10760765" y="1063487"/>
                <a:ext cx="1431235" cy="4731026"/>
              </a:xfrm>
              <a:custGeom>
                <a:avLst/>
                <a:gdLst>
                  <a:gd name="connsiteX0" fmla="*/ 1431235 w 1431235"/>
                  <a:gd name="connsiteY0" fmla="*/ 0 h 3922644"/>
                  <a:gd name="connsiteX1" fmla="*/ 1431235 w 1431235"/>
                  <a:gd name="connsiteY1" fmla="*/ 3922644 h 3922644"/>
                  <a:gd name="connsiteX2" fmla="*/ 0 w 1431235"/>
                  <a:gd name="connsiteY2" fmla="*/ 1961322 h 3922644"/>
                  <a:gd name="connsiteX3" fmla="*/ 1431235 w 1431235"/>
                  <a:gd name="connsiteY3" fmla="*/ 0 h 3922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1235" h="3922644">
                    <a:moveTo>
                      <a:pt x="1431235" y="0"/>
                    </a:moveTo>
                    <a:lnTo>
                      <a:pt x="1431235" y="3922644"/>
                    </a:lnTo>
                    <a:cubicBezTo>
                      <a:pt x="640786" y="3922644"/>
                      <a:pt x="0" y="3044530"/>
                      <a:pt x="0" y="1961322"/>
                    </a:cubicBezTo>
                    <a:cubicBezTo>
                      <a:pt x="0" y="878114"/>
                      <a:pt x="640786" y="0"/>
                      <a:pt x="1431235" y="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27CC933-4A8B-07F4-C84B-24CAF750948A}"/>
                  </a:ext>
                </a:extLst>
              </p:cNvPr>
              <p:cNvSpPr txBox="1"/>
              <p:nvPr/>
            </p:nvSpPr>
            <p:spPr>
              <a:xfrm rot="16200000">
                <a:off x="9191290" y="3167390"/>
                <a:ext cx="51267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HMM Library</a:t>
                </a:r>
              </a:p>
            </p:txBody>
          </p:sp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C118DDA7-C700-F739-542A-6772FB8661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861617" y="3163700"/>
                <a:ext cx="530600" cy="530600"/>
              </a:xfrm>
              <a:prstGeom prst="rect">
                <a:avLst/>
              </a:prstGeom>
            </p:spPr>
          </p:pic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92A3102-1585-E0F5-A525-8EE66AF00D13}"/>
              </a:ext>
            </a:extLst>
          </p:cNvPr>
          <p:cNvGrpSpPr/>
          <p:nvPr/>
        </p:nvGrpSpPr>
        <p:grpSpPr>
          <a:xfrm>
            <a:off x="-3544206" y="0"/>
            <a:ext cx="12192000" cy="6858000"/>
            <a:chOff x="0" y="0"/>
            <a:chExt cx="12192000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1FCAB98-37E6-C4F3-97C5-F16F126972E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7122738-4354-4F83-EBDD-E560980C0A93}"/>
                </a:ext>
              </a:extLst>
            </p:cNvPr>
            <p:cNvGrpSpPr/>
            <p:nvPr/>
          </p:nvGrpSpPr>
          <p:grpSpPr>
            <a:xfrm>
              <a:off x="10760765" y="865612"/>
              <a:ext cx="1431235" cy="5126776"/>
              <a:chOff x="10760765" y="865612"/>
              <a:chExt cx="1431235" cy="5126776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BD3470AB-EFA1-3A16-185E-992169098EF9}"/>
                  </a:ext>
                </a:extLst>
              </p:cNvPr>
              <p:cNvSpPr/>
              <p:nvPr/>
            </p:nvSpPr>
            <p:spPr>
              <a:xfrm>
                <a:off x="10760765" y="1063487"/>
                <a:ext cx="1431235" cy="4731026"/>
              </a:xfrm>
              <a:custGeom>
                <a:avLst/>
                <a:gdLst>
                  <a:gd name="connsiteX0" fmla="*/ 1431235 w 1431235"/>
                  <a:gd name="connsiteY0" fmla="*/ 0 h 3922644"/>
                  <a:gd name="connsiteX1" fmla="*/ 1431235 w 1431235"/>
                  <a:gd name="connsiteY1" fmla="*/ 3922644 h 3922644"/>
                  <a:gd name="connsiteX2" fmla="*/ 0 w 1431235"/>
                  <a:gd name="connsiteY2" fmla="*/ 1961322 h 3922644"/>
                  <a:gd name="connsiteX3" fmla="*/ 1431235 w 1431235"/>
                  <a:gd name="connsiteY3" fmla="*/ 0 h 3922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1235" h="3922644">
                    <a:moveTo>
                      <a:pt x="1431235" y="0"/>
                    </a:moveTo>
                    <a:lnTo>
                      <a:pt x="1431235" y="3922644"/>
                    </a:lnTo>
                    <a:cubicBezTo>
                      <a:pt x="640786" y="3922644"/>
                      <a:pt x="0" y="3044530"/>
                      <a:pt x="0" y="1961322"/>
                    </a:cubicBezTo>
                    <a:cubicBezTo>
                      <a:pt x="0" y="878114"/>
                      <a:pt x="640786" y="0"/>
                      <a:pt x="1431235" y="0"/>
                    </a:cubicBezTo>
                    <a:close/>
                  </a:path>
                </a:pathLst>
              </a:custGeom>
              <a:solidFill>
                <a:srgbClr val="9966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1EFEAA3-B70A-5D5E-1170-9BD4E6ABC3D7}"/>
                  </a:ext>
                </a:extLst>
              </p:cNvPr>
              <p:cNvSpPr txBox="1"/>
              <p:nvPr/>
            </p:nvSpPr>
            <p:spPr>
              <a:xfrm rot="16200000">
                <a:off x="9191290" y="3167390"/>
                <a:ext cx="51267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Errors and thread-safety</a:t>
                </a:r>
              </a:p>
            </p:txBody>
          </p:sp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E05F0EB2-6CA4-9497-EA68-01668C3BC8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861617" y="3163700"/>
                <a:ext cx="530600" cy="530600"/>
              </a:xfrm>
              <a:prstGeom prst="rect">
                <a:avLst/>
              </a:prstGeom>
            </p:spPr>
          </p:pic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3CED08D-E90A-59FE-8560-BE42680E0B87}"/>
              </a:ext>
            </a:extLst>
          </p:cNvPr>
          <p:cNvGrpSpPr/>
          <p:nvPr/>
        </p:nvGrpSpPr>
        <p:grpSpPr>
          <a:xfrm>
            <a:off x="-10953332" y="0"/>
            <a:ext cx="12192000" cy="6858000"/>
            <a:chOff x="0" y="0"/>
            <a:chExt cx="12192000" cy="685800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48D2399-23DE-CE4C-ABDC-79BE6516058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48D9F69-2E75-BEAB-8FBB-3061A4E79471}"/>
                </a:ext>
              </a:extLst>
            </p:cNvPr>
            <p:cNvGrpSpPr/>
            <p:nvPr/>
          </p:nvGrpSpPr>
          <p:grpSpPr>
            <a:xfrm>
              <a:off x="10760765" y="865612"/>
              <a:ext cx="1431235" cy="5126776"/>
              <a:chOff x="10760765" y="865612"/>
              <a:chExt cx="1431235" cy="5126776"/>
            </a:xfrm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21F2A670-BFA7-1440-DA51-3DEB624B0A73}"/>
                  </a:ext>
                </a:extLst>
              </p:cNvPr>
              <p:cNvSpPr/>
              <p:nvPr/>
            </p:nvSpPr>
            <p:spPr>
              <a:xfrm>
                <a:off x="10760765" y="1063487"/>
                <a:ext cx="1431235" cy="4731026"/>
              </a:xfrm>
              <a:custGeom>
                <a:avLst/>
                <a:gdLst>
                  <a:gd name="connsiteX0" fmla="*/ 1431235 w 1431235"/>
                  <a:gd name="connsiteY0" fmla="*/ 0 h 3922644"/>
                  <a:gd name="connsiteX1" fmla="*/ 1431235 w 1431235"/>
                  <a:gd name="connsiteY1" fmla="*/ 3922644 h 3922644"/>
                  <a:gd name="connsiteX2" fmla="*/ 0 w 1431235"/>
                  <a:gd name="connsiteY2" fmla="*/ 1961322 h 3922644"/>
                  <a:gd name="connsiteX3" fmla="*/ 1431235 w 1431235"/>
                  <a:gd name="connsiteY3" fmla="*/ 0 h 3922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1235" h="3922644">
                    <a:moveTo>
                      <a:pt x="1431235" y="0"/>
                    </a:moveTo>
                    <a:lnTo>
                      <a:pt x="1431235" y="3922644"/>
                    </a:lnTo>
                    <a:cubicBezTo>
                      <a:pt x="640786" y="3922644"/>
                      <a:pt x="0" y="3044530"/>
                      <a:pt x="0" y="1961322"/>
                    </a:cubicBezTo>
                    <a:cubicBezTo>
                      <a:pt x="0" y="878114"/>
                      <a:pt x="640786" y="0"/>
                      <a:pt x="1431235" y="0"/>
                    </a:cubicBezTo>
                    <a:close/>
                  </a:path>
                </a:pathLst>
              </a:custGeom>
              <a:solidFill>
                <a:srgbClr val="33CC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A57E240-7186-DF44-C8AA-18B359BB9CFA}"/>
                  </a:ext>
                </a:extLst>
              </p:cNvPr>
              <p:cNvSpPr txBox="1"/>
              <p:nvPr/>
            </p:nvSpPr>
            <p:spPr>
              <a:xfrm rot="16200000">
                <a:off x="9191290" y="3167390"/>
                <a:ext cx="51267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Testing 1</a:t>
                </a:r>
              </a:p>
            </p:txBody>
          </p:sp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BFB21A9C-E67D-9ADA-D8D4-3A946D74D0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861617" y="3163700"/>
                <a:ext cx="530600" cy="530600"/>
              </a:xfrm>
              <a:prstGeom prst="rect">
                <a:avLst/>
              </a:prstGeom>
            </p:spPr>
          </p:pic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C5D5E5B-7C0A-9101-FFB1-26A973180502}"/>
              </a:ext>
            </a:extLst>
          </p:cNvPr>
          <p:cNvGrpSpPr/>
          <p:nvPr/>
        </p:nvGrpSpPr>
        <p:grpSpPr>
          <a:xfrm>
            <a:off x="-11584784" y="1"/>
            <a:ext cx="12192000" cy="6858000"/>
            <a:chOff x="0" y="0"/>
            <a:chExt cx="12192000" cy="685800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26B8209-5B72-8276-8691-90DE3C35669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59EE7EA-0FF3-C870-A03F-95DA2BDE5C23}"/>
                </a:ext>
              </a:extLst>
            </p:cNvPr>
            <p:cNvGrpSpPr/>
            <p:nvPr/>
          </p:nvGrpSpPr>
          <p:grpSpPr>
            <a:xfrm>
              <a:off x="10760765" y="865612"/>
              <a:ext cx="1431235" cy="5126776"/>
              <a:chOff x="10760765" y="865612"/>
              <a:chExt cx="1431235" cy="5126776"/>
            </a:xfrm>
          </p:grpSpPr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AB8FFD8E-3FCE-3163-59D6-AF8E5019B3E9}"/>
                  </a:ext>
                </a:extLst>
              </p:cNvPr>
              <p:cNvSpPr/>
              <p:nvPr/>
            </p:nvSpPr>
            <p:spPr>
              <a:xfrm>
                <a:off x="10760765" y="1063487"/>
                <a:ext cx="1431235" cy="4731026"/>
              </a:xfrm>
              <a:custGeom>
                <a:avLst/>
                <a:gdLst>
                  <a:gd name="connsiteX0" fmla="*/ 1431235 w 1431235"/>
                  <a:gd name="connsiteY0" fmla="*/ 0 h 3922644"/>
                  <a:gd name="connsiteX1" fmla="*/ 1431235 w 1431235"/>
                  <a:gd name="connsiteY1" fmla="*/ 3922644 h 3922644"/>
                  <a:gd name="connsiteX2" fmla="*/ 0 w 1431235"/>
                  <a:gd name="connsiteY2" fmla="*/ 1961322 h 3922644"/>
                  <a:gd name="connsiteX3" fmla="*/ 1431235 w 1431235"/>
                  <a:gd name="connsiteY3" fmla="*/ 0 h 3922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1235" h="3922644">
                    <a:moveTo>
                      <a:pt x="1431235" y="0"/>
                    </a:moveTo>
                    <a:lnTo>
                      <a:pt x="1431235" y="3922644"/>
                    </a:lnTo>
                    <a:cubicBezTo>
                      <a:pt x="640786" y="3922644"/>
                      <a:pt x="0" y="3044530"/>
                      <a:pt x="0" y="1961322"/>
                    </a:cubicBezTo>
                    <a:cubicBezTo>
                      <a:pt x="0" y="878114"/>
                      <a:pt x="640786" y="0"/>
                      <a:pt x="1431235" y="0"/>
                    </a:cubicBezTo>
                    <a:close/>
                  </a:path>
                </a:pathLst>
              </a:custGeom>
              <a:solidFill>
                <a:srgbClr val="99336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32F1DB0-21F4-5793-78AA-4E759134AE66}"/>
                  </a:ext>
                </a:extLst>
              </p:cNvPr>
              <p:cNvSpPr txBox="1"/>
              <p:nvPr/>
            </p:nvSpPr>
            <p:spPr>
              <a:xfrm rot="16200000">
                <a:off x="9191290" y="3167390"/>
                <a:ext cx="51267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Testing 2</a:t>
                </a:r>
              </a:p>
            </p:txBody>
          </p:sp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B33CED35-C3D9-A70C-1B84-453CD3E4F9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861617" y="3163700"/>
                <a:ext cx="530600" cy="530600"/>
              </a:xfrm>
              <a:prstGeom prst="rect">
                <a:avLst/>
              </a:prstGeom>
            </p:spPr>
          </p:pic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3B3A4C6-3553-3FF9-3D1E-257230367071}"/>
              </a:ext>
            </a:extLst>
          </p:cNvPr>
          <p:cNvSpPr txBox="1"/>
          <p:nvPr/>
        </p:nvSpPr>
        <p:spPr>
          <a:xfrm>
            <a:off x="3160083" y="162643"/>
            <a:ext cx="3597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it thread-safe?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8EC0D7-34F8-370B-E41C-DE0210A4F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956" y="786951"/>
            <a:ext cx="4152900" cy="1733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3CCB91-275D-CC72-C833-ABEFDC8B0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9311" y="2532752"/>
            <a:ext cx="4200525" cy="20193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AF5F137E-FA01-F9CF-CA07-A9D3BFBBEE51}"/>
              </a:ext>
            </a:extLst>
          </p:cNvPr>
          <p:cNvSpPr txBox="1"/>
          <p:nvPr/>
        </p:nvSpPr>
        <p:spPr>
          <a:xfrm>
            <a:off x="2894448" y="4591588"/>
            <a:ext cx="3597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handle errors?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243FD001-671D-29BF-B112-C1EB9F3F66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0780" y="5061782"/>
            <a:ext cx="4001964" cy="163357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A5492D23-BA40-1CF9-1C7B-D1606E35D2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3010" y="5061782"/>
            <a:ext cx="2010864" cy="16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930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B7CF47F-1FAD-0541-A6C6-A0E5F2E63FD9}"/>
              </a:ext>
            </a:extLst>
          </p:cNvPr>
          <p:cNvGrpSpPr/>
          <p:nvPr/>
        </p:nvGrpSpPr>
        <p:grpSpPr>
          <a:xfrm>
            <a:off x="0" y="-1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0C5546A-A83C-4F61-6174-F6750E07829B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B93F644-73E5-D230-063E-8D3EAC3FF582}"/>
                </a:ext>
              </a:extLst>
            </p:cNvPr>
            <p:cNvGrpSpPr/>
            <p:nvPr/>
          </p:nvGrpSpPr>
          <p:grpSpPr>
            <a:xfrm>
              <a:off x="10760765" y="865612"/>
              <a:ext cx="1431235" cy="5126776"/>
              <a:chOff x="10760765" y="865612"/>
              <a:chExt cx="1431235" cy="5126776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E5428CFE-48A4-0EBB-66D0-948DDB637CF2}"/>
                  </a:ext>
                </a:extLst>
              </p:cNvPr>
              <p:cNvSpPr/>
              <p:nvPr/>
            </p:nvSpPr>
            <p:spPr>
              <a:xfrm>
                <a:off x="10760765" y="1063487"/>
                <a:ext cx="1431235" cy="4731026"/>
              </a:xfrm>
              <a:custGeom>
                <a:avLst/>
                <a:gdLst>
                  <a:gd name="connsiteX0" fmla="*/ 1431235 w 1431235"/>
                  <a:gd name="connsiteY0" fmla="*/ 0 h 3922644"/>
                  <a:gd name="connsiteX1" fmla="*/ 1431235 w 1431235"/>
                  <a:gd name="connsiteY1" fmla="*/ 3922644 h 3922644"/>
                  <a:gd name="connsiteX2" fmla="*/ 0 w 1431235"/>
                  <a:gd name="connsiteY2" fmla="*/ 1961322 h 3922644"/>
                  <a:gd name="connsiteX3" fmla="*/ 1431235 w 1431235"/>
                  <a:gd name="connsiteY3" fmla="*/ 0 h 3922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1235" h="3922644">
                    <a:moveTo>
                      <a:pt x="1431235" y="0"/>
                    </a:moveTo>
                    <a:lnTo>
                      <a:pt x="1431235" y="3922644"/>
                    </a:lnTo>
                    <a:cubicBezTo>
                      <a:pt x="640786" y="3922644"/>
                      <a:pt x="0" y="3044530"/>
                      <a:pt x="0" y="1961322"/>
                    </a:cubicBezTo>
                    <a:cubicBezTo>
                      <a:pt x="0" y="878114"/>
                      <a:pt x="640786" y="0"/>
                      <a:pt x="1431235" y="0"/>
                    </a:cubicBezTo>
                    <a:close/>
                  </a:path>
                </a:pathLst>
              </a:custGeom>
              <a:solidFill>
                <a:srgbClr val="FF669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46B9575-0DE4-D2EA-2173-97AACC7C52EC}"/>
                  </a:ext>
                </a:extLst>
              </p:cNvPr>
              <p:cNvSpPr txBox="1"/>
              <p:nvPr/>
            </p:nvSpPr>
            <p:spPr>
              <a:xfrm rot="16200000">
                <a:off x="9191290" y="3167390"/>
                <a:ext cx="51267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Agenda</a:t>
                </a:r>
              </a:p>
            </p:txBody>
          </p: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B23DE364-EF69-4FEB-7CA6-DA4702AADE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861617" y="3163700"/>
                <a:ext cx="530600" cy="530600"/>
              </a:xfrm>
              <a:prstGeom prst="rect">
                <a:avLst/>
              </a:prstGeom>
            </p:spPr>
          </p:pic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4133EAD-F606-0CD9-4598-386BA3DD31A5}"/>
              </a:ext>
            </a:extLst>
          </p:cNvPr>
          <p:cNvGrpSpPr/>
          <p:nvPr/>
        </p:nvGrpSpPr>
        <p:grpSpPr>
          <a:xfrm>
            <a:off x="-590701" y="0"/>
            <a:ext cx="12192000" cy="6858000"/>
            <a:chOff x="0" y="0"/>
            <a:chExt cx="12192000" cy="6858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3601C0E-3053-775D-A6ED-99028055E4C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C4AEF2-7A25-9454-E77A-A6B93E7DEF45}"/>
                </a:ext>
              </a:extLst>
            </p:cNvPr>
            <p:cNvGrpSpPr/>
            <p:nvPr/>
          </p:nvGrpSpPr>
          <p:grpSpPr>
            <a:xfrm>
              <a:off x="10760765" y="865612"/>
              <a:ext cx="1431235" cy="5126776"/>
              <a:chOff x="10760765" y="865612"/>
              <a:chExt cx="1431235" cy="5126776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39A690B-FEE5-18F7-F351-FB2179B7D64C}"/>
                  </a:ext>
                </a:extLst>
              </p:cNvPr>
              <p:cNvSpPr/>
              <p:nvPr/>
            </p:nvSpPr>
            <p:spPr>
              <a:xfrm>
                <a:off x="10760765" y="1063487"/>
                <a:ext cx="1431235" cy="4731026"/>
              </a:xfrm>
              <a:custGeom>
                <a:avLst/>
                <a:gdLst>
                  <a:gd name="connsiteX0" fmla="*/ 1431235 w 1431235"/>
                  <a:gd name="connsiteY0" fmla="*/ 0 h 3922644"/>
                  <a:gd name="connsiteX1" fmla="*/ 1431235 w 1431235"/>
                  <a:gd name="connsiteY1" fmla="*/ 3922644 h 3922644"/>
                  <a:gd name="connsiteX2" fmla="*/ 0 w 1431235"/>
                  <a:gd name="connsiteY2" fmla="*/ 1961322 h 3922644"/>
                  <a:gd name="connsiteX3" fmla="*/ 1431235 w 1431235"/>
                  <a:gd name="connsiteY3" fmla="*/ 0 h 3922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1235" h="3922644">
                    <a:moveTo>
                      <a:pt x="1431235" y="0"/>
                    </a:moveTo>
                    <a:lnTo>
                      <a:pt x="1431235" y="3922644"/>
                    </a:lnTo>
                    <a:cubicBezTo>
                      <a:pt x="640786" y="3922644"/>
                      <a:pt x="0" y="3044530"/>
                      <a:pt x="0" y="1961322"/>
                    </a:cubicBezTo>
                    <a:cubicBezTo>
                      <a:pt x="0" y="878114"/>
                      <a:pt x="640786" y="0"/>
                      <a:pt x="1431235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63F640-2189-0B59-8C3C-98A02BFED335}"/>
                  </a:ext>
                </a:extLst>
              </p:cNvPr>
              <p:cNvSpPr txBox="1"/>
              <p:nvPr/>
            </p:nvSpPr>
            <p:spPr>
              <a:xfrm rot="16200000">
                <a:off x="9191290" y="3167390"/>
                <a:ext cx="51267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Tracking Strategy</a:t>
                </a:r>
              </a:p>
            </p:txBody>
          </p: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44B429CB-9A13-AADF-E903-E90F99BAA5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861617" y="3163700"/>
                <a:ext cx="530600" cy="530600"/>
              </a:xfrm>
              <a:prstGeom prst="rect">
                <a:avLst/>
              </a:prstGeom>
            </p:spPr>
          </p:pic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3133F80-C11A-98BE-322B-20F11331825B}"/>
              </a:ext>
            </a:extLst>
          </p:cNvPr>
          <p:cNvGrpSpPr/>
          <p:nvPr/>
        </p:nvGrpSpPr>
        <p:grpSpPr>
          <a:xfrm>
            <a:off x="-1181402" y="0"/>
            <a:ext cx="12192000" cy="6858000"/>
            <a:chOff x="0" y="0"/>
            <a:chExt cx="12192000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A2F5C1C-A5C8-204F-FE96-C25812395723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3762A58-8890-70DD-14DC-3E714B6FE782}"/>
                </a:ext>
              </a:extLst>
            </p:cNvPr>
            <p:cNvGrpSpPr/>
            <p:nvPr/>
          </p:nvGrpSpPr>
          <p:grpSpPr>
            <a:xfrm>
              <a:off x="10760765" y="865612"/>
              <a:ext cx="1431235" cy="5126776"/>
              <a:chOff x="10760765" y="865612"/>
              <a:chExt cx="1431235" cy="5126776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7ED33C4-B369-D6B7-D262-592BD221582C}"/>
                  </a:ext>
                </a:extLst>
              </p:cNvPr>
              <p:cNvSpPr/>
              <p:nvPr/>
            </p:nvSpPr>
            <p:spPr>
              <a:xfrm>
                <a:off x="10760765" y="1063487"/>
                <a:ext cx="1431235" cy="4731026"/>
              </a:xfrm>
              <a:custGeom>
                <a:avLst/>
                <a:gdLst>
                  <a:gd name="connsiteX0" fmla="*/ 1431235 w 1431235"/>
                  <a:gd name="connsiteY0" fmla="*/ 0 h 3922644"/>
                  <a:gd name="connsiteX1" fmla="*/ 1431235 w 1431235"/>
                  <a:gd name="connsiteY1" fmla="*/ 3922644 h 3922644"/>
                  <a:gd name="connsiteX2" fmla="*/ 0 w 1431235"/>
                  <a:gd name="connsiteY2" fmla="*/ 1961322 h 3922644"/>
                  <a:gd name="connsiteX3" fmla="*/ 1431235 w 1431235"/>
                  <a:gd name="connsiteY3" fmla="*/ 0 h 3922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1235" h="3922644">
                    <a:moveTo>
                      <a:pt x="1431235" y="0"/>
                    </a:moveTo>
                    <a:lnTo>
                      <a:pt x="1431235" y="3922644"/>
                    </a:lnTo>
                    <a:cubicBezTo>
                      <a:pt x="640786" y="3922644"/>
                      <a:pt x="0" y="3044530"/>
                      <a:pt x="0" y="1961322"/>
                    </a:cubicBezTo>
                    <a:cubicBezTo>
                      <a:pt x="0" y="878114"/>
                      <a:pt x="640786" y="0"/>
                      <a:pt x="1431235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AB005F4-15CD-56A4-8002-F7DEAA33B0B7}"/>
                  </a:ext>
                </a:extLst>
              </p:cNvPr>
              <p:cNvSpPr txBox="1"/>
              <p:nvPr/>
            </p:nvSpPr>
            <p:spPr>
              <a:xfrm rot="16200000">
                <a:off x="9191290" y="3167390"/>
                <a:ext cx="51267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Solution</a:t>
                </a:r>
              </a:p>
            </p:txBody>
          </p:sp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03D353AB-90A5-D4C2-D5A6-6FB45912F7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861617" y="3163700"/>
                <a:ext cx="530600" cy="530600"/>
              </a:xfrm>
              <a:prstGeom prst="rect">
                <a:avLst/>
              </a:prstGeom>
            </p:spPr>
          </p:pic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AA348E7-7871-C3E2-A1AA-62F11A45CEF9}"/>
              </a:ext>
            </a:extLst>
          </p:cNvPr>
          <p:cNvGrpSpPr/>
          <p:nvPr/>
        </p:nvGrpSpPr>
        <p:grpSpPr>
          <a:xfrm>
            <a:off x="-1812854" y="-2"/>
            <a:ext cx="12192000" cy="6858000"/>
            <a:chOff x="0" y="0"/>
            <a:chExt cx="12192000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E64F6F6-68F8-7164-CFE1-EE61B24ECA2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22E70AD-B1DD-5961-34A4-DD1037BDDBC2}"/>
                </a:ext>
              </a:extLst>
            </p:cNvPr>
            <p:cNvGrpSpPr/>
            <p:nvPr/>
          </p:nvGrpSpPr>
          <p:grpSpPr>
            <a:xfrm>
              <a:off x="10760765" y="865612"/>
              <a:ext cx="1431235" cy="5126776"/>
              <a:chOff x="10760765" y="865612"/>
              <a:chExt cx="1431235" cy="5126776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E6A8058-46B1-15B7-219C-7C84783DFDD5}"/>
                  </a:ext>
                </a:extLst>
              </p:cNvPr>
              <p:cNvSpPr/>
              <p:nvPr/>
            </p:nvSpPr>
            <p:spPr>
              <a:xfrm>
                <a:off x="10760765" y="1063487"/>
                <a:ext cx="1431235" cy="4731026"/>
              </a:xfrm>
              <a:custGeom>
                <a:avLst/>
                <a:gdLst>
                  <a:gd name="connsiteX0" fmla="*/ 1431235 w 1431235"/>
                  <a:gd name="connsiteY0" fmla="*/ 0 h 3922644"/>
                  <a:gd name="connsiteX1" fmla="*/ 1431235 w 1431235"/>
                  <a:gd name="connsiteY1" fmla="*/ 3922644 h 3922644"/>
                  <a:gd name="connsiteX2" fmla="*/ 0 w 1431235"/>
                  <a:gd name="connsiteY2" fmla="*/ 1961322 h 3922644"/>
                  <a:gd name="connsiteX3" fmla="*/ 1431235 w 1431235"/>
                  <a:gd name="connsiteY3" fmla="*/ 0 h 3922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1235" h="3922644">
                    <a:moveTo>
                      <a:pt x="1431235" y="0"/>
                    </a:moveTo>
                    <a:lnTo>
                      <a:pt x="1431235" y="3922644"/>
                    </a:lnTo>
                    <a:cubicBezTo>
                      <a:pt x="640786" y="3922644"/>
                      <a:pt x="0" y="3044530"/>
                      <a:pt x="0" y="1961322"/>
                    </a:cubicBezTo>
                    <a:cubicBezTo>
                      <a:pt x="0" y="878114"/>
                      <a:pt x="640786" y="0"/>
                      <a:pt x="1431235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7B01782-9C17-EC6A-043A-1266E4240E0D}"/>
                  </a:ext>
                </a:extLst>
              </p:cNvPr>
              <p:cNvSpPr txBox="1"/>
              <p:nvPr/>
            </p:nvSpPr>
            <p:spPr>
              <a:xfrm rot="16200000">
                <a:off x="9191290" y="3167390"/>
                <a:ext cx="51267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How it works?</a:t>
                </a:r>
              </a:p>
            </p:txBody>
          </p: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99EA2B74-E66E-E168-8F18-B5E2354E33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861617" y="3163700"/>
                <a:ext cx="530600" cy="530600"/>
              </a:xfrm>
              <a:prstGeom prst="rect">
                <a:avLst/>
              </a:prstGeom>
            </p:spPr>
          </p:pic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E55A4F6-97C5-140A-ED71-DA04E1EE08DA}"/>
              </a:ext>
            </a:extLst>
          </p:cNvPr>
          <p:cNvGrpSpPr/>
          <p:nvPr/>
        </p:nvGrpSpPr>
        <p:grpSpPr>
          <a:xfrm>
            <a:off x="-2362804" y="0"/>
            <a:ext cx="12192000" cy="6858000"/>
            <a:chOff x="0" y="0"/>
            <a:chExt cx="1219200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533ABFA-42EB-786C-23B5-950D38A14DF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6A02B61-9241-FAC4-EA0B-AFE16F0592F3}"/>
                </a:ext>
              </a:extLst>
            </p:cNvPr>
            <p:cNvGrpSpPr/>
            <p:nvPr/>
          </p:nvGrpSpPr>
          <p:grpSpPr>
            <a:xfrm>
              <a:off x="10760765" y="865612"/>
              <a:ext cx="1431235" cy="5126776"/>
              <a:chOff x="10760765" y="865612"/>
              <a:chExt cx="1431235" cy="5126776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D125D0A-9CE7-3771-ECF8-31BB165BCB46}"/>
                  </a:ext>
                </a:extLst>
              </p:cNvPr>
              <p:cNvSpPr/>
              <p:nvPr/>
            </p:nvSpPr>
            <p:spPr>
              <a:xfrm>
                <a:off x="10760765" y="1063487"/>
                <a:ext cx="1431235" cy="4731026"/>
              </a:xfrm>
              <a:custGeom>
                <a:avLst/>
                <a:gdLst>
                  <a:gd name="connsiteX0" fmla="*/ 1431235 w 1431235"/>
                  <a:gd name="connsiteY0" fmla="*/ 0 h 3922644"/>
                  <a:gd name="connsiteX1" fmla="*/ 1431235 w 1431235"/>
                  <a:gd name="connsiteY1" fmla="*/ 3922644 h 3922644"/>
                  <a:gd name="connsiteX2" fmla="*/ 0 w 1431235"/>
                  <a:gd name="connsiteY2" fmla="*/ 1961322 h 3922644"/>
                  <a:gd name="connsiteX3" fmla="*/ 1431235 w 1431235"/>
                  <a:gd name="connsiteY3" fmla="*/ 0 h 3922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1235" h="3922644">
                    <a:moveTo>
                      <a:pt x="1431235" y="0"/>
                    </a:moveTo>
                    <a:lnTo>
                      <a:pt x="1431235" y="3922644"/>
                    </a:lnTo>
                    <a:cubicBezTo>
                      <a:pt x="640786" y="3922644"/>
                      <a:pt x="0" y="3044530"/>
                      <a:pt x="0" y="1961322"/>
                    </a:cubicBezTo>
                    <a:cubicBezTo>
                      <a:pt x="0" y="878114"/>
                      <a:pt x="640786" y="0"/>
                      <a:pt x="1431235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7DDC774-B327-F5B7-3342-7DC641441225}"/>
                  </a:ext>
                </a:extLst>
              </p:cNvPr>
              <p:cNvSpPr txBox="1"/>
              <p:nvPr/>
            </p:nvSpPr>
            <p:spPr>
              <a:xfrm rot="16200000">
                <a:off x="9191290" y="3167390"/>
                <a:ext cx="51267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Allocation</a:t>
                </a:r>
              </a:p>
            </p:txBody>
          </p: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A8668EC4-241E-4479-3080-ED32BC8F9B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861617" y="3163700"/>
                <a:ext cx="530600" cy="530600"/>
              </a:xfrm>
              <a:prstGeom prst="rect">
                <a:avLst/>
              </a:prstGeom>
            </p:spPr>
          </p:pic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95A8F82-E27F-39DD-0110-315318802C5E}"/>
              </a:ext>
            </a:extLst>
          </p:cNvPr>
          <p:cNvGrpSpPr/>
          <p:nvPr/>
        </p:nvGrpSpPr>
        <p:grpSpPr>
          <a:xfrm>
            <a:off x="-2935917" y="-4"/>
            <a:ext cx="12192000" cy="6858000"/>
            <a:chOff x="0" y="0"/>
            <a:chExt cx="12192000" cy="6858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F022027-F74A-6127-51A4-BD1C5A03471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8731647-2F1D-34E3-581E-45A83A30FD1D}"/>
                </a:ext>
              </a:extLst>
            </p:cNvPr>
            <p:cNvGrpSpPr/>
            <p:nvPr/>
          </p:nvGrpSpPr>
          <p:grpSpPr>
            <a:xfrm>
              <a:off x="10760765" y="865612"/>
              <a:ext cx="1431235" cy="5126776"/>
              <a:chOff x="10760765" y="865612"/>
              <a:chExt cx="1431235" cy="5126776"/>
            </a:xfrm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6E393327-FD13-AB0D-20E4-96AB7C32AAF4}"/>
                  </a:ext>
                </a:extLst>
              </p:cNvPr>
              <p:cNvSpPr/>
              <p:nvPr/>
            </p:nvSpPr>
            <p:spPr>
              <a:xfrm>
                <a:off x="10760765" y="1063487"/>
                <a:ext cx="1431235" cy="4731026"/>
              </a:xfrm>
              <a:custGeom>
                <a:avLst/>
                <a:gdLst>
                  <a:gd name="connsiteX0" fmla="*/ 1431235 w 1431235"/>
                  <a:gd name="connsiteY0" fmla="*/ 0 h 3922644"/>
                  <a:gd name="connsiteX1" fmla="*/ 1431235 w 1431235"/>
                  <a:gd name="connsiteY1" fmla="*/ 3922644 h 3922644"/>
                  <a:gd name="connsiteX2" fmla="*/ 0 w 1431235"/>
                  <a:gd name="connsiteY2" fmla="*/ 1961322 h 3922644"/>
                  <a:gd name="connsiteX3" fmla="*/ 1431235 w 1431235"/>
                  <a:gd name="connsiteY3" fmla="*/ 0 h 3922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1235" h="3922644">
                    <a:moveTo>
                      <a:pt x="1431235" y="0"/>
                    </a:moveTo>
                    <a:lnTo>
                      <a:pt x="1431235" y="3922644"/>
                    </a:lnTo>
                    <a:cubicBezTo>
                      <a:pt x="640786" y="3922644"/>
                      <a:pt x="0" y="3044530"/>
                      <a:pt x="0" y="1961322"/>
                    </a:cubicBezTo>
                    <a:cubicBezTo>
                      <a:pt x="0" y="878114"/>
                      <a:pt x="640786" y="0"/>
                      <a:pt x="1431235" y="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27CC933-4A8B-07F4-C84B-24CAF750948A}"/>
                  </a:ext>
                </a:extLst>
              </p:cNvPr>
              <p:cNvSpPr txBox="1"/>
              <p:nvPr/>
            </p:nvSpPr>
            <p:spPr>
              <a:xfrm rot="16200000">
                <a:off x="9191290" y="3167390"/>
                <a:ext cx="51267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HMM Library</a:t>
                </a:r>
              </a:p>
            </p:txBody>
          </p:sp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C118DDA7-C700-F739-542A-6772FB8661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861617" y="3163700"/>
                <a:ext cx="530600" cy="530600"/>
              </a:xfrm>
              <a:prstGeom prst="rect">
                <a:avLst/>
              </a:prstGeom>
            </p:spPr>
          </p:pic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92A3102-1585-E0F5-A525-8EE66AF00D13}"/>
              </a:ext>
            </a:extLst>
          </p:cNvPr>
          <p:cNvGrpSpPr/>
          <p:nvPr/>
        </p:nvGrpSpPr>
        <p:grpSpPr>
          <a:xfrm>
            <a:off x="-3544206" y="0"/>
            <a:ext cx="12192000" cy="6858000"/>
            <a:chOff x="0" y="0"/>
            <a:chExt cx="12192000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1FCAB98-37E6-C4F3-97C5-F16F126972E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7122738-4354-4F83-EBDD-E560980C0A93}"/>
                </a:ext>
              </a:extLst>
            </p:cNvPr>
            <p:cNvGrpSpPr/>
            <p:nvPr/>
          </p:nvGrpSpPr>
          <p:grpSpPr>
            <a:xfrm>
              <a:off x="10760765" y="865612"/>
              <a:ext cx="1431235" cy="5126776"/>
              <a:chOff x="10760765" y="865612"/>
              <a:chExt cx="1431235" cy="5126776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BD3470AB-EFA1-3A16-185E-992169098EF9}"/>
                  </a:ext>
                </a:extLst>
              </p:cNvPr>
              <p:cNvSpPr/>
              <p:nvPr/>
            </p:nvSpPr>
            <p:spPr>
              <a:xfrm>
                <a:off x="10760765" y="1063487"/>
                <a:ext cx="1431235" cy="4731026"/>
              </a:xfrm>
              <a:custGeom>
                <a:avLst/>
                <a:gdLst>
                  <a:gd name="connsiteX0" fmla="*/ 1431235 w 1431235"/>
                  <a:gd name="connsiteY0" fmla="*/ 0 h 3922644"/>
                  <a:gd name="connsiteX1" fmla="*/ 1431235 w 1431235"/>
                  <a:gd name="connsiteY1" fmla="*/ 3922644 h 3922644"/>
                  <a:gd name="connsiteX2" fmla="*/ 0 w 1431235"/>
                  <a:gd name="connsiteY2" fmla="*/ 1961322 h 3922644"/>
                  <a:gd name="connsiteX3" fmla="*/ 1431235 w 1431235"/>
                  <a:gd name="connsiteY3" fmla="*/ 0 h 3922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1235" h="3922644">
                    <a:moveTo>
                      <a:pt x="1431235" y="0"/>
                    </a:moveTo>
                    <a:lnTo>
                      <a:pt x="1431235" y="3922644"/>
                    </a:lnTo>
                    <a:cubicBezTo>
                      <a:pt x="640786" y="3922644"/>
                      <a:pt x="0" y="3044530"/>
                      <a:pt x="0" y="1961322"/>
                    </a:cubicBezTo>
                    <a:cubicBezTo>
                      <a:pt x="0" y="878114"/>
                      <a:pt x="640786" y="0"/>
                      <a:pt x="1431235" y="0"/>
                    </a:cubicBezTo>
                    <a:close/>
                  </a:path>
                </a:pathLst>
              </a:custGeom>
              <a:solidFill>
                <a:srgbClr val="9966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1EFEAA3-B70A-5D5E-1170-9BD4E6ABC3D7}"/>
                  </a:ext>
                </a:extLst>
              </p:cNvPr>
              <p:cNvSpPr txBox="1"/>
              <p:nvPr/>
            </p:nvSpPr>
            <p:spPr>
              <a:xfrm rot="16200000">
                <a:off x="9191290" y="3167390"/>
                <a:ext cx="51267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Errors and thread-safety</a:t>
                </a:r>
              </a:p>
            </p:txBody>
          </p:sp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E05F0EB2-6CA4-9497-EA68-01668C3BC8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861617" y="3163700"/>
                <a:ext cx="530600" cy="530600"/>
              </a:xfrm>
              <a:prstGeom prst="rect">
                <a:avLst/>
              </a:prstGeom>
            </p:spPr>
          </p:pic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3CED08D-E90A-59FE-8560-BE42680E0B87}"/>
              </a:ext>
            </a:extLst>
          </p:cNvPr>
          <p:cNvGrpSpPr/>
          <p:nvPr/>
        </p:nvGrpSpPr>
        <p:grpSpPr>
          <a:xfrm>
            <a:off x="-4150542" y="0"/>
            <a:ext cx="12192000" cy="6858000"/>
            <a:chOff x="0" y="0"/>
            <a:chExt cx="12192000" cy="685800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48D2399-23DE-CE4C-ABDC-79BE6516058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48D9F69-2E75-BEAB-8FBB-3061A4E79471}"/>
                </a:ext>
              </a:extLst>
            </p:cNvPr>
            <p:cNvGrpSpPr/>
            <p:nvPr/>
          </p:nvGrpSpPr>
          <p:grpSpPr>
            <a:xfrm>
              <a:off x="10760765" y="865612"/>
              <a:ext cx="1431235" cy="5126776"/>
              <a:chOff x="10760765" y="865612"/>
              <a:chExt cx="1431235" cy="5126776"/>
            </a:xfrm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21F2A670-BFA7-1440-DA51-3DEB624B0A73}"/>
                  </a:ext>
                </a:extLst>
              </p:cNvPr>
              <p:cNvSpPr/>
              <p:nvPr/>
            </p:nvSpPr>
            <p:spPr>
              <a:xfrm>
                <a:off x="10760765" y="1063487"/>
                <a:ext cx="1431235" cy="4731026"/>
              </a:xfrm>
              <a:custGeom>
                <a:avLst/>
                <a:gdLst>
                  <a:gd name="connsiteX0" fmla="*/ 1431235 w 1431235"/>
                  <a:gd name="connsiteY0" fmla="*/ 0 h 3922644"/>
                  <a:gd name="connsiteX1" fmla="*/ 1431235 w 1431235"/>
                  <a:gd name="connsiteY1" fmla="*/ 3922644 h 3922644"/>
                  <a:gd name="connsiteX2" fmla="*/ 0 w 1431235"/>
                  <a:gd name="connsiteY2" fmla="*/ 1961322 h 3922644"/>
                  <a:gd name="connsiteX3" fmla="*/ 1431235 w 1431235"/>
                  <a:gd name="connsiteY3" fmla="*/ 0 h 3922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1235" h="3922644">
                    <a:moveTo>
                      <a:pt x="1431235" y="0"/>
                    </a:moveTo>
                    <a:lnTo>
                      <a:pt x="1431235" y="3922644"/>
                    </a:lnTo>
                    <a:cubicBezTo>
                      <a:pt x="640786" y="3922644"/>
                      <a:pt x="0" y="3044530"/>
                      <a:pt x="0" y="1961322"/>
                    </a:cubicBezTo>
                    <a:cubicBezTo>
                      <a:pt x="0" y="878114"/>
                      <a:pt x="640786" y="0"/>
                      <a:pt x="1431235" y="0"/>
                    </a:cubicBezTo>
                    <a:close/>
                  </a:path>
                </a:pathLst>
              </a:custGeom>
              <a:solidFill>
                <a:srgbClr val="33CC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A57E240-7186-DF44-C8AA-18B359BB9CFA}"/>
                  </a:ext>
                </a:extLst>
              </p:cNvPr>
              <p:cNvSpPr txBox="1"/>
              <p:nvPr/>
            </p:nvSpPr>
            <p:spPr>
              <a:xfrm rot="16200000">
                <a:off x="9191290" y="3167390"/>
                <a:ext cx="51267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Testing 1</a:t>
                </a:r>
              </a:p>
            </p:txBody>
          </p:sp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BFB21A9C-E67D-9ADA-D8D4-3A946D74D0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861617" y="3163700"/>
                <a:ext cx="530600" cy="530600"/>
              </a:xfrm>
              <a:prstGeom prst="rect">
                <a:avLst/>
              </a:prstGeom>
            </p:spPr>
          </p:pic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C5D5E5B-7C0A-9101-FFB1-26A973180502}"/>
              </a:ext>
            </a:extLst>
          </p:cNvPr>
          <p:cNvGrpSpPr/>
          <p:nvPr/>
        </p:nvGrpSpPr>
        <p:grpSpPr>
          <a:xfrm>
            <a:off x="-11584784" y="1"/>
            <a:ext cx="12192000" cy="6858000"/>
            <a:chOff x="0" y="0"/>
            <a:chExt cx="12192000" cy="685800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26B8209-5B72-8276-8691-90DE3C35669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59EE7EA-0FF3-C870-A03F-95DA2BDE5C23}"/>
                </a:ext>
              </a:extLst>
            </p:cNvPr>
            <p:cNvGrpSpPr/>
            <p:nvPr/>
          </p:nvGrpSpPr>
          <p:grpSpPr>
            <a:xfrm>
              <a:off x="10760765" y="865612"/>
              <a:ext cx="1431235" cy="5126776"/>
              <a:chOff x="10760765" y="865612"/>
              <a:chExt cx="1431235" cy="5126776"/>
            </a:xfrm>
          </p:grpSpPr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AB8FFD8E-3FCE-3163-59D6-AF8E5019B3E9}"/>
                  </a:ext>
                </a:extLst>
              </p:cNvPr>
              <p:cNvSpPr/>
              <p:nvPr/>
            </p:nvSpPr>
            <p:spPr>
              <a:xfrm>
                <a:off x="10760765" y="1063487"/>
                <a:ext cx="1431235" cy="4731026"/>
              </a:xfrm>
              <a:custGeom>
                <a:avLst/>
                <a:gdLst>
                  <a:gd name="connsiteX0" fmla="*/ 1431235 w 1431235"/>
                  <a:gd name="connsiteY0" fmla="*/ 0 h 3922644"/>
                  <a:gd name="connsiteX1" fmla="*/ 1431235 w 1431235"/>
                  <a:gd name="connsiteY1" fmla="*/ 3922644 h 3922644"/>
                  <a:gd name="connsiteX2" fmla="*/ 0 w 1431235"/>
                  <a:gd name="connsiteY2" fmla="*/ 1961322 h 3922644"/>
                  <a:gd name="connsiteX3" fmla="*/ 1431235 w 1431235"/>
                  <a:gd name="connsiteY3" fmla="*/ 0 h 3922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1235" h="3922644">
                    <a:moveTo>
                      <a:pt x="1431235" y="0"/>
                    </a:moveTo>
                    <a:lnTo>
                      <a:pt x="1431235" y="3922644"/>
                    </a:lnTo>
                    <a:cubicBezTo>
                      <a:pt x="640786" y="3922644"/>
                      <a:pt x="0" y="3044530"/>
                      <a:pt x="0" y="1961322"/>
                    </a:cubicBezTo>
                    <a:cubicBezTo>
                      <a:pt x="0" y="878114"/>
                      <a:pt x="640786" y="0"/>
                      <a:pt x="1431235" y="0"/>
                    </a:cubicBezTo>
                    <a:close/>
                  </a:path>
                </a:pathLst>
              </a:custGeom>
              <a:solidFill>
                <a:srgbClr val="99336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32F1DB0-21F4-5793-78AA-4E759134AE66}"/>
                  </a:ext>
                </a:extLst>
              </p:cNvPr>
              <p:cNvSpPr txBox="1"/>
              <p:nvPr/>
            </p:nvSpPr>
            <p:spPr>
              <a:xfrm rot="16200000">
                <a:off x="9191290" y="3167390"/>
                <a:ext cx="51267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Testing 2</a:t>
                </a:r>
              </a:p>
            </p:txBody>
          </p:sp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B33CED35-C3D9-A70C-1B84-453CD3E4F9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861617" y="3163700"/>
                <a:ext cx="530600" cy="530600"/>
              </a:xfrm>
              <a:prstGeom prst="rect">
                <a:avLst/>
              </a:prstGeom>
            </p:spPr>
          </p:pic>
        </p:grp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74F6F0A-C9DB-299C-C683-7FAF14EC9639}"/>
              </a:ext>
            </a:extLst>
          </p:cNvPr>
          <p:cNvSpPr/>
          <p:nvPr/>
        </p:nvSpPr>
        <p:spPr>
          <a:xfrm>
            <a:off x="2093803" y="360485"/>
            <a:ext cx="3530600" cy="1168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Testing methodology:</a:t>
            </a:r>
          </a:p>
          <a:p>
            <a:pPr algn="ctr"/>
            <a:r>
              <a:rPr lang="en-US" dirty="0"/>
              <a:t>Random everything – Repeat testing – Let it work in real application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7B7485E-26F0-2FDE-E7FD-2132A5DA4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715661"/>
              </p:ext>
            </p:extLst>
          </p:nvPr>
        </p:nvGraphicFramePr>
        <p:xfrm>
          <a:off x="1889468" y="2920999"/>
          <a:ext cx="3594290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145">
                  <a:extLst>
                    <a:ext uri="{9D8B030D-6E8A-4147-A177-3AD203B41FA5}">
                      <a16:colId xmlns:a16="http://schemas.microsoft.com/office/drawing/2014/main" val="1734547323"/>
                    </a:ext>
                  </a:extLst>
                </a:gridCol>
                <a:gridCol w="1797145">
                  <a:extLst>
                    <a:ext uri="{9D8B030D-6E8A-4147-A177-3AD203B41FA5}">
                      <a16:colId xmlns:a16="http://schemas.microsoft.com/office/drawing/2014/main" val="1945512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MAX_SIZE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runtime after 50 runs in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284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0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968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955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549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26051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2934231-863C-95D8-7A24-79E7B1DD02AA}"/>
              </a:ext>
            </a:extLst>
          </p:cNvPr>
          <p:cNvSpPr txBox="1"/>
          <p:nvPr/>
        </p:nvSpPr>
        <p:spPr>
          <a:xfrm>
            <a:off x="1407704" y="2228501"/>
            <a:ext cx="5109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NUM_OPERATIONS = 100000</a:t>
            </a:r>
          </a:p>
        </p:txBody>
      </p:sp>
    </p:spTree>
    <p:extLst>
      <p:ext uri="{BB962C8B-B14F-4D97-AF65-F5344CB8AC3E}">
        <p14:creationId xmlns:p14="http://schemas.microsoft.com/office/powerpoint/2010/main" val="2156744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585</Words>
  <Application>Microsoft Office PowerPoint</Application>
  <PresentationFormat>Widescreen</PresentationFormat>
  <Paragraphs>181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شادى بهاء القس ابراهيم انيس</dc:creator>
  <cp:lastModifiedBy>شادى بهاء القس ابراهيم انيس</cp:lastModifiedBy>
  <cp:revision>207</cp:revision>
  <dcterms:created xsi:type="dcterms:W3CDTF">2023-06-27T09:46:52Z</dcterms:created>
  <dcterms:modified xsi:type="dcterms:W3CDTF">2024-04-27T19:49:34Z</dcterms:modified>
</cp:coreProperties>
</file>