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4E1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Christiana Boarding Pass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Mobile Application Problem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By: Shadi Shaaban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87900" y="2904150"/>
            <a:ext cx="7088400" cy="172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Shadi Shaaban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Phone: 646-400-9272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ShadiShaaban@outlook.com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Description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goal of the solution is to provide appointment scheduling functionality through a hybrid mobile application using appointment ID &amp; patient last name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Technologies used: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Hybrid AngularJS+Cordova Mobile Application (Front-end)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Java Spring + Hibernate (Back-end).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Screenshots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5"/>
            <a:ext cx="43356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 Screen: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Provides quick access to main functionality: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Schedule new appointment.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Manage existing one.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700" y="458024"/>
            <a:ext cx="2529775" cy="449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Screenshots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400" y="180774"/>
            <a:ext cx="2694049" cy="47819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idx="1" type="body"/>
          </p:nvPr>
        </p:nvSpPr>
        <p:spPr>
          <a:xfrm>
            <a:off x="387900" y="1489825"/>
            <a:ext cx="43356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Appointment: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Asks the user to input basic info like the first name, last name and phone, last name will be used later for managing the appointment.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Screenshots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87900" y="1489825"/>
            <a:ext cx="43356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Choosing a Provider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After filling basic info, the user would be prompted with a screen to look up service providers using keyword.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375" y="209950"/>
            <a:ext cx="2620000" cy="465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Screenshots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87900" y="1489825"/>
            <a:ext cx="43356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Confirmation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As in flight ticket confirmation, the user is presented with his new appointment id and his last name to be able to manage his booking later.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775" y="157599"/>
            <a:ext cx="2720175" cy="482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run back-end?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87900" y="1553325"/>
            <a:ext cx="38808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project uses Java Spring Framework with Hibernate, running the Server project on Eclipse will bring up the back-end server at: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http://localhost:8182/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299" y="1061375"/>
            <a:ext cx="4273449" cy="383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run front-end (android APK)?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87900" y="1553325"/>
            <a:ext cx="38808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project android APK file is available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“.\Mobile\platforms\android”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APK is available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“.\Mobile\platforms\android\build\outputs\apk\androind-debug.apk”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125" y="1621200"/>
            <a:ext cx="2356149" cy="276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run front-end (as cordova)?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87900" y="1553325"/>
            <a:ext cx="38808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project uses cordova + angularJS for front-end, in case you have cordova installed, execute: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“Cordova run android”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Inside the Mobile folder.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375" y="1553325"/>
            <a:ext cx="75057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