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9" r:id="rId1"/>
    <p:sldMasterId id="2147483710" r:id="rId2"/>
  </p:sldMasterIdLst>
  <p:notesMasterIdLst>
    <p:notesMasterId r:id="rId11"/>
  </p:notesMasterIdLst>
  <p:sldIdLst>
    <p:sldId id="256" r:id="rId3"/>
    <p:sldId id="261" r:id="rId4"/>
    <p:sldId id="257" r:id="rId5"/>
    <p:sldId id="258" r:id="rId6"/>
    <p:sldId id="262" r:id="rId7"/>
    <p:sldId id="259" r:id="rId8"/>
    <p:sldId id="263" r:id="rId9"/>
    <p:sldId id="260" r:id="rId10"/>
  </p:sldIdLst>
  <p:sldSz cx="9144000" cy="5143500" type="screen16x9"/>
  <p:notesSz cx="6858000" cy="9144000"/>
  <p:embeddedFontLst>
    <p:embeddedFont>
      <p:font typeface="DM Sans" pitchFamily="2" charset="0"/>
      <p:regular r:id="rId12"/>
      <p:bold r:id="rId13"/>
      <p:italic r:id="rId14"/>
      <p:boldItalic r:id="rId15"/>
    </p:embeddedFont>
    <p:embeddedFont>
      <p:font typeface="DM Sans Medium" pitchFamily="2" charset="0"/>
      <p:regular r:id="rId16"/>
      <p:bold r:id="rId17"/>
      <p:italic r:id="rId18"/>
      <p:boldItalic r:id="rId19"/>
    </p:embeddedFont>
    <p:embeddedFont>
      <p:font typeface="DM Sans SemiBold" panose="020B0604020202020204" charset="0"/>
      <p:regular r:id="rId20"/>
      <p:bold r:id="rId21"/>
      <p:italic r:id="rId22"/>
      <p:boldItalic r:id="rId23"/>
    </p:embeddedFont>
    <p:embeddedFont>
      <p:font typeface="Fredoka" panose="020B0604020202020204" charset="-79"/>
      <p:regular r:id="rId24"/>
      <p:bold r:id="rId25"/>
    </p:embeddedFont>
    <p:embeddedFont>
      <p:font typeface="Glegoo" panose="020B0604020202020204" charset="0"/>
      <p:regular r:id="rId26"/>
      <p:bold r:id="rId27"/>
    </p:embeddedFont>
    <p:embeddedFont>
      <p:font typeface="Hepta Slab SemiBold"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196" autoAdjust="0"/>
  </p:normalViewPr>
  <p:slideViewPr>
    <p:cSldViewPr snapToGrid="0">
      <p:cViewPr>
        <p:scale>
          <a:sx n="80" d="100"/>
          <a:sy n="80" d="100"/>
        </p:scale>
        <p:origin x="880"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font" Target="fonts/font10.fntdata"/><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font" Target="fonts/font14.fntdata"/><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font" Target="fonts/font9.fntdata"/><Relationship Id="rId29"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font" Target="fonts/font13.fntdata"/><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font" Target="fonts/font8.fntdata"/><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font" Target="fonts/font16.fntdata"/><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5"/>
        <p:cNvGrpSpPr/>
        <p:nvPr/>
      </p:nvGrpSpPr>
      <p:grpSpPr>
        <a:xfrm>
          <a:off x="0" y="0"/>
          <a:ext cx="0" cy="0"/>
          <a:chOff x="0" y="0"/>
          <a:chExt cx="0" cy="0"/>
        </a:xfrm>
      </p:grpSpPr>
      <p:sp>
        <p:nvSpPr>
          <p:cNvPr id="1646" name="Google Shape;1646;SLIDES_API60780863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7" name="Google Shape;1647;SLIDES_API60780863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1"/>
        <p:cNvGrpSpPr/>
        <p:nvPr/>
      </p:nvGrpSpPr>
      <p:grpSpPr>
        <a:xfrm>
          <a:off x="0" y="0"/>
          <a:ext cx="0" cy="0"/>
          <a:chOff x="0" y="0"/>
          <a:chExt cx="0" cy="0"/>
        </a:xfrm>
      </p:grpSpPr>
      <p:sp>
        <p:nvSpPr>
          <p:cNvPr id="1652" name="Google Shape;1652;SLIDES_API60780863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3" name="Google Shape;1653;SLIDES_API60780863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8"/>
        <p:cNvGrpSpPr/>
        <p:nvPr/>
      </p:nvGrpSpPr>
      <p:grpSpPr>
        <a:xfrm>
          <a:off x="0" y="0"/>
          <a:ext cx="0" cy="0"/>
          <a:chOff x="0" y="0"/>
          <a:chExt cx="0" cy="0"/>
        </a:xfrm>
      </p:grpSpPr>
      <p:sp>
        <p:nvSpPr>
          <p:cNvPr id="1659" name="Google Shape;1659;SLIDES_API60780863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0" name="Google Shape;1660;SLIDES_API60780863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Push Button : </a:t>
            </a:r>
            <a:r>
              <a:rPr lang="en-US" b="0" i="0" dirty="0">
                <a:solidFill>
                  <a:srgbClr val="E3E3E3"/>
                </a:solidFill>
                <a:effectLst/>
                <a:latin typeface="Courier New" panose="02070309020205020404" pitchFamily="49" charset="0"/>
              </a:rPr>
              <a:t>A pushbutton contains metal contacts that are squished together when the button is pressed, allowing electrical current to flow. This pushbutton has four wire leads, two sets of which are internally connected always, and the two sets touch when the button is pressed.</a:t>
            </a:r>
          </a:p>
          <a:p>
            <a:pPr marL="0" lvl="0" indent="0" algn="l" rtl="0">
              <a:spcBef>
                <a:spcPts val="0"/>
              </a:spcBef>
              <a:spcAft>
                <a:spcPts val="0"/>
              </a:spcAft>
              <a:buNone/>
            </a:pPr>
            <a:endParaRPr lang="en-US" b="0" i="0" dirty="0">
              <a:solidFill>
                <a:srgbClr val="E3E3E3"/>
              </a:solidFill>
              <a:effectLst/>
              <a:latin typeface="Courier New" panose="02070309020205020404" pitchFamily="49" charset="0"/>
            </a:endParaRPr>
          </a:p>
          <a:p>
            <a:pPr marL="0" lvl="0" indent="0" algn="l" rtl="0">
              <a:spcBef>
                <a:spcPts val="0"/>
              </a:spcBef>
              <a:spcAft>
                <a:spcPts val="0"/>
              </a:spcAft>
              <a:buNone/>
            </a:pPr>
            <a:r>
              <a:rPr lang="en-US" b="0" i="0" dirty="0">
                <a:solidFill>
                  <a:srgbClr val="E3E3E3"/>
                </a:solidFill>
                <a:effectLst/>
                <a:latin typeface="Courier New" panose="02070309020205020404" pitchFamily="49" charset="0"/>
              </a:rPr>
              <a:t>Arduino Uno R3 : </a:t>
            </a:r>
            <a:r>
              <a:rPr lang="en-US" b="0" i="0" dirty="0">
                <a:solidFill>
                  <a:srgbClr val="34495E"/>
                </a:solidFill>
                <a:effectLst/>
                <a:latin typeface="ArtifaktElement"/>
              </a:rPr>
              <a:t>This device has an ATMega328 microcontroller, six analog inputs, and 13 digital input/outputs.</a:t>
            </a:r>
            <a:br>
              <a:rPr lang="en-US" b="0" i="0" dirty="0">
                <a:solidFill>
                  <a:srgbClr val="34495E"/>
                </a:solidFill>
                <a:effectLst/>
                <a:latin typeface="ArtifaktElement"/>
              </a:rPr>
            </a:br>
            <a:br>
              <a:rPr lang="en-US" b="0" i="0" dirty="0">
                <a:solidFill>
                  <a:srgbClr val="34495E"/>
                </a:solidFill>
                <a:effectLst/>
                <a:latin typeface="ArtifaktElement"/>
              </a:rPr>
            </a:br>
            <a:r>
              <a:rPr lang="en-US" b="0" i="0" dirty="0">
                <a:solidFill>
                  <a:srgbClr val="34495E"/>
                </a:solidFill>
                <a:effectLst/>
                <a:latin typeface="ArtifaktElement"/>
              </a:rPr>
              <a:t>Piezo: </a:t>
            </a:r>
            <a:r>
              <a:rPr lang="en-US" b="0" i="0" dirty="0" err="1">
                <a:solidFill>
                  <a:srgbClr val="34495E"/>
                </a:solidFill>
                <a:effectLst/>
                <a:latin typeface="ArtifaktElement"/>
              </a:rPr>
              <a:t>Piezos</a:t>
            </a:r>
            <a:r>
              <a:rPr lang="en-US" b="0" i="0" dirty="0">
                <a:solidFill>
                  <a:srgbClr val="34495E"/>
                </a:solidFill>
                <a:effectLst/>
                <a:latin typeface="ArtifaktElement"/>
              </a:rPr>
              <a:t> can convert alternating electrical current into sound (vibration), and vice versa.</a:t>
            </a:r>
            <a:br>
              <a:rPr lang="en-US" b="0" i="0" dirty="0">
                <a:solidFill>
                  <a:srgbClr val="34495E"/>
                </a:solidFill>
                <a:effectLst/>
                <a:latin typeface="ArtifaktElement"/>
              </a:rPr>
            </a:br>
            <a:br>
              <a:rPr lang="en-US" b="0" i="0" dirty="0">
                <a:solidFill>
                  <a:srgbClr val="34495E"/>
                </a:solidFill>
                <a:effectLst/>
                <a:latin typeface="ArtifaktElement"/>
              </a:rPr>
            </a:br>
            <a:r>
              <a:rPr lang="en-US" b="0" i="0" dirty="0">
                <a:solidFill>
                  <a:srgbClr val="34495E"/>
                </a:solidFill>
                <a:effectLst/>
                <a:latin typeface="ArtifaktElement"/>
              </a:rPr>
              <a:t>Keypad 4*4: Patterns of conductive material are printed onto layers of plastic, and a small domed membrane can be squeezed or pressed to allow contact between the two surfaces.</a:t>
            </a:r>
            <a:br>
              <a:rPr lang="en-US" b="0" i="0" dirty="0">
                <a:solidFill>
                  <a:srgbClr val="34495E"/>
                </a:solidFill>
                <a:effectLst/>
                <a:latin typeface="ArtifaktElement"/>
              </a:rPr>
            </a:br>
            <a:br>
              <a:rPr lang="en-US" b="0" i="0" dirty="0">
                <a:solidFill>
                  <a:srgbClr val="34495E"/>
                </a:solidFill>
                <a:effectLst/>
                <a:latin typeface="ArtifaktElement"/>
              </a:rPr>
            </a:br>
            <a:r>
              <a:rPr lang="en-US" b="0" i="0" dirty="0">
                <a:solidFill>
                  <a:srgbClr val="34495E"/>
                </a:solidFill>
                <a:effectLst/>
                <a:latin typeface="ArtifaktElement"/>
              </a:rPr>
              <a:t>LED: LEDs are made from semiconductor materials that emit light when current flows through them in the correct direction. Too much current can damage or break them, so add a resistor in series to limit the current flow.</a:t>
            </a:r>
            <a:endParaRPr lang="en-IN"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Didn’t have space to write this ,also not that imp but other connections are:</a:t>
            </a:r>
          </a:p>
          <a:p>
            <a:pPr marL="158750" indent="0">
              <a:buNone/>
            </a:pPr>
            <a:r>
              <a:rPr lang="en-US" dirty="0"/>
              <a:t>Buzzer Connection</a:t>
            </a:r>
          </a:p>
          <a:p>
            <a:pPr marL="158750" indent="0">
              <a:buNone/>
            </a:pPr>
            <a:r>
              <a:rPr lang="en-US" dirty="0"/>
              <a:t>One terminal of the buzzer is connected to digital pin D12 on the Arduino.</a:t>
            </a:r>
          </a:p>
          <a:p>
            <a:pPr marL="158750" indent="0">
              <a:buNone/>
            </a:pPr>
            <a:endParaRPr lang="en-US" dirty="0"/>
          </a:p>
          <a:p>
            <a:pPr marL="158750" indent="0">
              <a:buNone/>
            </a:pPr>
            <a:r>
              <a:rPr lang="en-US" dirty="0"/>
              <a:t>The other terminal is connected to ground.</a:t>
            </a:r>
            <a:endParaRPr lang="en-IN" dirty="0"/>
          </a:p>
          <a:p>
            <a:endParaRPr lang="en-IN" dirty="0"/>
          </a:p>
          <a:p>
            <a:pPr marL="158750" indent="0">
              <a:buNone/>
            </a:pPr>
            <a:r>
              <a:rPr lang="en-US" dirty="0"/>
              <a:t>6. LED Connections</a:t>
            </a:r>
          </a:p>
          <a:p>
            <a:pPr marL="158750" indent="0">
              <a:buNone/>
            </a:pPr>
            <a:r>
              <a:rPr lang="en-US" dirty="0"/>
              <a:t>Green LED:</a:t>
            </a:r>
          </a:p>
          <a:p>
            <a:pPr marL="158750" indent="0">
              <a:buNone/>
            </a:pPr>
            <a:r>
              <a:rPr lang="en-US" dirty="0"/>
              <a:t>Positive terminal connected to digital pin D12</a:t>
            </a:r>
          </a:p>
          <a:p>
            <a:pPr marL="158750" indent="0">
              <a:buNone/>
            </a:pPr>
            <a:r>
              <a:rPr lang="en-US" dirty="0"/>
              <a:t>Negative terminal connected to ground via resistor of 330 ohms</a:t>
            </a:r>
          </a:p>
          <a:p>
            <a:pPr marL="158750" indent="0">
              <a:buNone/>
            </a:pPr>
            <a:endParaRPr lang="en-US" dirty="0"/>
          </a:p>
          <a:p>
            <a:pPr marL="158750" indent="0">
              <a:buNone/>
            </a:pPr>
            <a:r>
              <a:rPr lang="en-US" dirty="0"/>
              <a:t>Red LED:</a:t>
            </a:r>
          </a:p>
          <a:p>
            <a:pPr marL="158750" indent="0">
              <a:buNone/>
            </a:pPr>
            <a:r>
              <a:rPr lang="en-US" dirty="0"/>
              <a:t>Positive terminal connected to digital pin D13</a:t>
            </a:r>
          </a:p>
          <a:p>
            <a:pPr marL="158750" indent="0">
              <a:buNone/>
            </a:pPr>
            <a:endParaRPr lang="en-US" dirty="0"/>
          </a:p>
          <a:p>
            <a:pPr marL="158750" indent="0">
              <a:buNone/>
            </a:pPr>
            <a:r>
              <a:rPr lang="en-US" dirty="0"/>
              <a:t>Negative terminal connected to ground via resistor of 330 ohms</a:t>
            </a:r>
          </a:p>
          <a:p>
            <a:pPr marL="158750" indent="0">
              <a:buNone/>
            </a:pPr>
            <a:endParaRPr lang="en-US" dirty="0"/>
          </a:p>
          <a:p>
            <a:pPr marL="158750" indent="0">
              <a:buNone/>
            </a:pPr>
            <a:endParaRPr lang="en-US" dirty="0"/>
          </a:p>
          <a:p>
            <a:pPr marL="158750" indent="0">
              <a:buNone/>
            </a:pPr>
            <a:endParaRPr lang="en-IN" dirty="0"/>
          </a:p>
        </p:txBody>
      </p:sp>
    </p:spTree>
    <p:extLst>
      <p:ext uri="{BB962C8B-B14F-4D97-AF65-F5344CB8AC3E}">
        <p14:creationId xmlns:p14="http://schemas.microsoft.com/office/powerpoint/2010/main" val="464459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5"/>
        <p:cNvGrpSpPr/>
        <p:nvPr/>
      </p:nvGrpSpPr>
      <p:grpSpPr>
        <a:xfrm>
          <a:off x="0" y="0"/>
          <a:ext cx="0" cy="0"/>
          <a:chOff x="0" y="0"/>
          <a:chExt cx="0" cy="0"/>
        </a:xfrm>
      </p:grpSpPr>
      <p:sp>
        <p:nvSpPr>
          <p:cNvPr id="1666" name="Google Shape;1666;SLIDES_API60780863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7" name="Google Shape;1667;SLIDES_API607808632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Again not enough space just read this  continuation if necessary</a:t>
            </a:r>
          </a:p>
          <a:p>
            <a:pPr marL="158750" indent="0">
              <a:buNone/>
            </a:pPr>
            <a:r>
              <a:rPr lang="en-US" dirty="0"/>
              <a:t>Voting (</a:t>
            </a:r>
            <a:r>
              <a:rPr lang="en-US" dirty="0" err="1"/>
              <a:t>handleVoting</a:t>
            </a:r>
            <a:r>
              <a:rPr lang="en-US" dirty="0"/>
              <a:t>(), </a:t>
            </a:r>
            <a:r>
              <a:rPr lang="en-US" dirty="0" err="1"/>
              <a:t>recordVote</a:t>
            </a:r>
            <a:r>
              <a:rPr lang="en-US" dirty="0"/>
              <a:t>()):</a:t>
            </a:r>
          </a:p>
          <a:p>
            <a:pPr marL="158750" indent="0">
              <a:buNone/>
            </a:pPr>
            <a:endParaRPr lang="en-US" dirty="0"/>
          </a:p>
          <a:p>
            <a:pPr marL="158750" indent="0">
              <a:buNone/>
            </a:pPr>
            <a:r>
              <a:rPr lang="en-US" dirty="0" err="1"/>
              <a:t>handleVoting</a:t>
            </a:r>
            <a:r>
              <a:rPr lang="en-US" dirty="0"/>
              <a:t>(): Checks which voting button is pressed (SW1-SW4).</a:t>
            </a:r>
          </a:p>
          <a:p>
            <a:pPr marL="158750" indent="0">
              <a:buNone/>
            </a:pPr>
            <a:endParaRPr lang="en-US" dirty="0"/>
          </a:p>
          <a:p>
            <a:pPr marL="158750" indent="0">
              <a:buNone/>
            </a:pPr>
            <a:r>
              <a:rPr lang="en-US" dirty="0" err="1"/>
              <a:t>recordVote</a:t>
            </a:r>
            <a:r>
              <a:rPr lang="en-US" dirty="0"/>
              <a:t>(): Increments the corresponding vote counter and marks the user as having voted. It also displays a "Vote recorded" message and returns to the login screen.</a:t>
            </a:r>
          </a:p>
          <a:p>
            <a:pPr marL="158750" indent="0">
              <a:buNone/>
            </a:pPr>
            <a:endParaRPr lang="en-US" dirty="0"/>
          </a:p>
          <a:p>
            <a:pPr marL="158750" indent="0">
              <a:buNone/>
            </a:pPr>
            <a:r>
              <a:rPr lang="en-US" dirty="0"/>
              <a:t>Results Display (</a:t>
            </a:r>
            <a:r>
              <a:rPr lang="en-US" dirty="0" err="1"/>
              <a:t>showResults</a:t>
            </a:r>
            <a:r>
              <a:rPr lang="en-US" dirty="0"/>
              <a:t>()):</a:t>
            </a:r>
          </a:p>
          <a:p>
            <a:pPr marL="158750" indent="0">
              <a:buNone/>
            </a:pPr>
            <a:endParaRPr lang="en-US" dirty="0"/>
          </a:p>
          <a:p>
            <a:pPr marL="158750" indent="0">
              <a:buNone/>
            </a:pPr>
            <a:r>
              <a:rPr lang="en-US" dirty="0" err="1"/>
              <a:t>showResults</a:t>
            </a:r>
            <a:r>
              <a:rPr lang="en-US" dirty="0"/>
              <a:t>(): Called when the result button is pressed. It determines the winner based on the vote counts and displays the result on the LCD. It then resets the vote counters, voting status of all users, and returns to the login screen.</a:t>
            </a:r>
            <a:endParaRPr lang="en-IN" dirty="0"/>
          </a:p>
        </p:txBody>
      </p:sp>
    </p:spTree>
    <p:extLst>
      <p:ext uri="{BB962C8B-B14F-4D97-AF65-F5344CB8AC3E}">
        <p14:creationId xmlns:p14="http://schemas.microsoft.com/office/powerpoint/2010/main" val="774539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SLIDES_API60780863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4" name="Google Shape;1674;SLIDES_API607808632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dirty="0"/>
              <a:t>Add some image here?</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 Title slide" type="title">
  <p:cSld name="TITLE">
    <p:bg>
      <p:bgPr>
        <a:solidFill>
          <a:schemeClr val="accent1"/>
        </a:solidFill>
        <a:effectLst/>
      </p:bgPr>
    </p:bg>
    <p:spTree>
      <p:nvGrpSpPr>
        <p:cNvPr id="1" name="Shape 54"/>
        <p:cNvGrpSpPr/>
        <p:nvPr/>
      </p:nvGrpSpPr>
      <p:grpSpPr>
        <a:xfrm>
          <a:off x="0" y="0"/>
          <a:ext cx="0" cy="0"/>
          <a:chOff x="0" y="0"/>
          <a:chExt cx="0" cy="0"/>
        </a:xfrm>
      </p:grpSpPr>
      <p:sp>
        <p:nvSpPr>
          <p:cNvPr id="55" name="Google Shape;55;p14"/>
          <p:cNvSpPr txBox="1">
            <a:spLocks noGrp="1"/>
          </p:cNvSpPr>
          <p:nvPr>
            <p:ph type="subTitle" idx="1"/>
          </p:nvPr>
        </p:nvSpPr>
        <p:spPr>
          <a:xfrm>
            <a:off x="1566075" y="2986525"/>
            <a:ext cx="6022500" cy="469200"/>
          </a:xfrm>
          <a:prstGeom prst="rect">
            <a:avLst/>
          </a:prstGeom>
          <a:solidFill>
            <a:schemeClr val="accent2"/>
          </a:solidFill>
        </p:spPr>
        <p:txBody>
          <a:bodyPr spcFirstLastPara="1" wrap="square" lIns="0" tIns="0" rIns="0" bIns="0" anchor="t" anchorCtr="0">
            <a:noAutofit/>
          </a:bodyPr>
          <a:lstStyle>
            <a:lvl1pPr lvl="0" algn="ctr">
              <a:lnSpc>
                <a:spcPct val="100000"/>
              </a:lnSpc>
              <a:spcBef>
                <a:spcPts val="0"/>
              </a:spcBef>
              <a:spcAft>
                <a:spcPts val="0"/>
              </a:spcAft>
              <a:buClr>
                <a:schemeClr val="accent1"/>
              </a:buClr>
              <a:buSzPts val="2800"/>
              <a:buFont typeface="DM Sans SemiBold"/>
              <a:buNone/>
              <a:defRPr sz="2800">
                <a:solidFill>
                  <a:schemeClr val="accent1"/>
                </a:solidFill>
                <a:latin typeface="DM Sans SemiBold"/>
                <a:ea typeface="DM Sans SemiBold"/>
                <a:cs typeface="DM Sans SemiBold"/>
                <a:sym typeface="DM Sans SemiBold"/>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a:p>
        </p:txBody>
      </p:sp>
      <p:sp>
        <p:nvSpPr>
          <p:cNvPr id="56" name="Google Shape;56;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4"/>
          <p:cNvSpPr/>
          <p:nvPr/>
        </p:nvSpPr>
        <p:spPr>
          <a:xfrm>
            <a:off x="-281150" y="4354625"/>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 name="Google Shape;58;p14"/>
          <p:cNvSpPr/>
          <p:nvPr/>
        </p:nvSpPr>
        <p:spPr>
          <a:xfrm rot="10800000">
            <a:off x="7634350" y="-519750"/>
            <a:ext cx="2449800" cy="1093800"/>
          </a:xfrm>
          <a:prstGeom prst="snip1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59" name="Google Shape;59;p14"/>
          <p:cNvGrpSpPr/>
          <p:nvPr/>
        </p:nvGrpSpPr>
        <p:grpSpPr>
          <a:xfrm>
            <a:off x="455105" y="190698"/>
            <a:ext cx="2277538" cy="2277538"/>
            <a:chOff x="987244" y="313753"/>
            <a:chExt cx="555321" cy="555321"/>
          </a:xfrm>
        </p:grpSpPr>
        <p:grpSp>
          <p:nvGrpSpPr>
            <p:cNvPr id="60" name="Google Shape;60;p14"/>
            <p:cNvGrpSpPr/>
            <p:nvPr/>
          </p:nvGrpSpPr>
          <p:grpSpPr>
            <a:xfrm>
              <a:off x="1068575" y="395075"/>
              <a:ext cx="392675" cy="392675"/>
              <a:chOff x="458050" y="265600"/>
              <a:chExt cx="392675" cy="392675"/>
            </a:xfrm>
          </p:grpSpPr>
          <p:sp>
            <p:nvSpPr>
              <p:cNvPr id="61" name="Google Shape;61;p14"/>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 name="Google Shape;62;p14"/>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 name="Google Shape;63;p14"/>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 name="Google Shape;64;p14"/>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5" name="Google Shape;65;p14"/>
            <p:cNvGrpSpPr/>
            <p:nvPr/>
          </p:nvGrpSpPr>
          <p:grpSpPr>
            <a:xfrm rot="-2700000">
              <a:off x="1068569" y="395078"/>
              <a:ext cx="392671" cy="392671"/>
              <a:chOff x="458050" y="265600"/>
              <a:chExt cx="392675" cy="392675"/>
            </a:xfrm>
          </p:grpSpPr>
          <p:sp>
            <p:nvSpPr>
              <p:cNvPr id="66" name="Google Shape;66;p14"/>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 name="Google Shape;67;p14"/>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8" name="Google Shape;68;p14"/>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 name="Google Shape;69;p14"/>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70" name="Google Shape;70;p14"/>
          <p:cNvSpPr txBox="1">
            <a:spLocks noGrp="1"/>
          </p:cNvSpPr>
          <p:nvPr>
            <p:ph type="ctrTitle"/>
          </p:nvPr>
        </p:nvSpPr>
        <p:spPr>
          <a:xfrm>
            <a:off x="1566075" y="820775"/>
            <a:ext cx="6022500" cy="2052600"/>
          </a:xfrm>
          <a:prstGeom prst="rect">
            <a:avLst/>
          </a:prstGeom>
        </p:spPr>
        <p:txBody>
          <a:bodyPr spcFirstLastPara="1" wrap="square" lIns="0" tIns="0" rIns="0" bIns="0" anchor="b" anchorCtr="0">
            <a:noAutofit/>
          </a:bodyPr>
          <a:lstStyle>
            <a:lvl1pPr lvl="0" algn="ctr">
              <a:spcBef>
                <a:spcPts val="0"/>
              </a:spcBef>
              <a:spcAft>
                <a:spcPts val="0"/>
              </a:spcAft>
              <a:buClr>
                <a:schemeClr val="accent6"/>
              </a:buClr>
              <a:buSzPts val="4000"/>
              <a:buNone/>
              <a:defRPr sz="4000">
                <a:solidFill>
                  <a:schemeClr val="accent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grpSp>
        <p:nvGrpSpPr>
          <p:cNvPr id="71" name="Google Shape;71;p14"/>
          <p:cNvGrpSpPr/>
          <p:nvPr/>
        </p:nvGrpSpPr>
        <p:grpSpPr>
          <a:xfrm>
            <a:off x="302263" y="4600963"/>
            <a:ext cx="392675" cy="392675"/>
            <a:chOff x="458050" y="265600"/>
            <a:chExt cx="392675" cy="392675"/>
          </a:xfrm>
        </p:grpSpPr>
        <p:sp>
          <p:nvSpPr>
            <p:cNvPr id="72" name="Google Shape;72;p1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 name="Google Shape;73;p1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 name="Google Shape;74;p1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 name="Google Shape;75;p1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6" name="Google Shape;76;p14"/>
          <p:cNvGrpSpPr/>
          <p:nvPr/>
        </p:nvGrpSpPr>
        <p:grpSpPr>
          <a:xfrm>
            <a:off x="842163" y="4600950"/>
            <a:ext cx="392675" cy="392675"/>
            <a:chOff x="458050" y="265600"/>
            <a:chExt cx="392675" cy="392675"/>
          </a:xfrm>
        </p:grpSpPr>
        <p:sp>
          <p:nvSpPr>
            <p:cNvPr id="77" name="Google Shape;77;p1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 name="Google Shape;78;p1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 name="Google Shape;79;p1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0" name="Google Shape;80;p1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81" name="Google Shape;81;p14"/>
          <p:cNvGrpSpPr/>
          <p:nvPr/>
        </p:nvGrpSpPr>
        <p:grpSpPr>
          <a:xfrm>
            <a:off x="571394" y="4219963"/>
            <a:ext cx="392675" cy="392675"/>
            <a:chOff x="458050" y="265600"/>
            <a:chExt cx="392675" cy="392675"/>
          </a:xfrm>
        </p:grpSpPr>
        <p:sp>
          <p:nvSpPr>
            <p:cNvPr id="82" name="Google Shape;82;p1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 name="Google Shape;83;p1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4" name="Google Shape;84;p1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5" name="Google Shape;85;p1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86" name="Google Shape;86;p14"/>
          <p:cNvGrpSpPr/>
          <p:nvPr/>
        </p:nvGrpSpPr>
        <p:grpSpPr>
          <a:xfrm>
            <a:off x="1111294" y="4219950"/>
            <a:ext cx="392675" cy="392675"/>
            <a:chOff x="458050" y="265600"/>
            <a:chExt cx="392675" cy="392675"/>
          </a:xfrm>
        </p:grpSpPr>
        <p:sp>
          <p:nvSpPr>
            <p:cNvPr id="87" name="Google Shape;87;p1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 name="Google Shape;88;p1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9" name="Google Shape;89;p1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 name="Google Shape;90;p1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1" name="Google Shape;91;p14"/>
          <p:cNvGrpSpPr/>
          <p:nvPr/>
        </p:nvGrpSpPr>
        <p:grpSpPr>
          <a:xfrm>
            <a:off x="8137738" y="-49687"/>
            <a:ext cx="392675" cy="392675"/>
            <a:chOff x="458050" y="265600"/>
            <a:chExt cx="392675" cy="392675"/>
          </a:xfrm>
        </p:grpSpPr>
        <p:sp>
          <p:nvSpPr>
            <p:cNvPr id="92" name="Google Shape;92;p1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 name="Google Shape;93;p1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 name="Google Shape;94;p1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 name="Google Shape;95;p1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6" name="Google Shape;96;p14"/>
          <p:cNvGrpSpPr/>
          <p:nvPr/>
        </p:nvGrpSpPr>
        <p:grpSpPr>
          <a:xfrm>
            <a:off x="8677638" y="-49700"/>
            <a:ext cx="392675" cy="392675"/>
            <a:chOff x="458050" y="265600"/>
            <a:chExt cx="392675" cy="392675"/>
          </a:xfrm>
        </p:grpSpPr>
        <p:sp>
          <p:nvSpPr>
            <p:cNvPr id="97" name="Google Shape;97;p1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8" name="Google Shape;98;p1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 name="Google Shape;99;p1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0" name="Google Shape;100;p1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01" name="Google Shape;101;p14"/>
          <p:cNvSpPr/>
          <p:nvPr/>
        </p:nvSpPr>
        <p:spPr>
          <a:xfrm>
            <a:off x="8137749" y="4148902"/>
            <a:ext cx="1588200" cy="15882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Agenda">
  <p:cSld name="CUSTOM">
    <p:bg>
      <p:bgPr>
        <a:solidFill>
          <a:schemeClr val="accent2"/>
        </a:solidFill>
        <a:effectLst/>
      </p:bgPr>
    </p:bg>
    <p:spTree>
      <p:nvGrpSpPr>
        <p:cNvPr id="1" name="Shape 102"/>
        <p:cNvGrpSpPr/>
        <p:nvPr/>
      </p:nvGrpSpPr>
      <p:grpSpPr>
        <a:xfrm>
          <a:off x="0" y="0"/>
          <a:ext cx="0" cy="0"/>
          <a:chOff x="0" y="0"/>
          <a:chExt cx="0" cy="0"/>
        </a:xfrm>
      </p:grpSpPr>
      <p:sp>
        <p:nvSpPr>
          <p:cNvPr id="103" name="Google Shape;103;p15"/>
          <p:cNvSpPr/>
          <p:nvPr/>
        </p:nvSpPr>
        <p:spPr>
          <a:xfrm flipH="1">
            <a:off x="1737400" y="283725"/>
            <a:ext cx="7132500" cy="4589700"/>
          </a:xfrm>
          <a:prstGeom prst="snip2DiagRect">
            <a:avLst>
              <a:gd name="adj1" fmla="val 0"/>
              <a:gd name="adj2" fmla="val 12336"/>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 name="Google Shape;104;p15"/>
          <p:cNvSpPr txBox="1">
            <a:spLocks noGrp="1"/>
          </p:cNvSpPr>
          <p:nvPr>
            <p:ph type="title"/>
          </p:nvPr>
        </p:nvSpPr>
        <p:spPr>
          <a:xfrm>
            <a:off x="3758275" y="547232"/>
            <a:ext cx="43794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2000"/>
              <a:buNone/>
              <a:defRPr>
                <a:solidFill>
                  <a:schemeClr val="accent1"/>
                </a:solidFill>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105" name="Google Shape;105;p15"/>
          <p:cNvSpPr>
            <a:spLocks noGrp="1"/>
          </p:cNvSpPr>
          <p:nvPr>
            <p:ph type="pic" idx="2"/>
          </p:nvPr>
        </p:nvSpPr>
        <p:spPr>
          <a:xfrm>
            <a:off x="270920" y="994350"/>
            <a:ext cx="2931000" cy="3154800"/>
          </a:xfrm>
          <a:prstGeom prst="snip2DiagRect">
            <a:avLst>
              <a:gd name="adj1" fmla="val 0"/>
              <a:gd name="adj2" fmla="val 16667"/>
            </a:avLst>
          </a:prstGeom>
          <a:noFill/>
          <a:ln>
            <a:noFill/>
          </a:ln>
        </p:spPr>
      </p:sp>
      <p:sp>
        <p:nvSpPr>
          <p:cNvPr id="106" name="Google Shape;106;p15"/>
          <p:cNvSpPr/>
          <p:nvPr/>
        </p:nvSpPr>
        <p:spPr>
          <a:xfrm>
            <a:off x="3758275" y="1471075"/>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Glegoo"/>
                <a:ea typeface="Glegoo"/>
                <a:cs typeface="Glegoo"/>
                <a:sym typeface="Glegoo"/>
              </a:rPr>
              <a:t>01</a:t>
            </a:r>
            <a:endParaRPr sz="1800" b="1">
              <a:solidFill>
                <a:schemeClr val="lt1"/>
              </a:solidFill>
              <a:latin typeface="Glegoo"/>
              <a:ea typeface="Glegoo"/>
              <a:cs typeface="Glegoo"/>
              <a:sym typeface="Glegoo"/>
            </a:endParaRPr>
          </a:p>
        </p:txBody>
      </p:sp>
      <p:sp>
        <p:nvSpPr>
          <p:cNvPr id="107" name="Google Shape;107;p15"/>
          <p:cNvSpPr txBox="1">
            <a:spLocks noGrp="1"/>
          </p:cNvSpPr>
          <p:nvPr>
            <p:ph type="subTitle" idx="1"/>
          </p:nvPr>
        </p:nvSpPr>
        <p:spPr>
          <a:xfrm>
            <a:off x="4499450" y="1470950"/>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15"/>
          <p:cNvSpPr/>
          <p:nvPr/>
        </p:nvSpPr>
        <p:spPr>
          <a:xfrm>
            <a:off x="6326525" y="1471138"/>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Glegoo"/>
                <a:ea typeface="Glegoo"/>
                <a:cs typeface="Glegoo"/>
                <a:sym typeface="Glegoo"/>
              </a:rPr>
              <a:t>02</a:t>
            </a:r>
            <a:endParaRPr sz="1800" b="1">
              <a:solidFill>
                <a:schemeClr val="lt1"/>
              </a:solidFill>
              <a:latin typeface="Glegoo"/>
              <a:ea typeface="Glegoo"/>
              <a:cs typeface="Glegoo"/>
              <a:sym typeface="Glegoo"/>
            </a:endParaRPr>
          </a:p>
        </p:txBody>
      </p:sp>
      <p:sp>
        <p:nvSpPr>
          <p:cNvPr id="109" name="Google Shape;109;p15"/>
          <p:cNvSpPr txBox="1">
            <a:spLocks noGrp="1"/>
          </p:cNvSpPr>
          <p:nvPr>
            <p:ph type="subTitle" idx="3"/>
          </p:nvPr>
        </p:nvSpPr>
        <p:spPr>
          <a:xfrm>
            <a:off x="7067700" y="1471013"/>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0" name="Google Shape;110;p15"/>
          <p:cNvSpPr/>
          <p:nvPr/>
        </p:nvSpPr>
        <p:spPr>
          <a:xfrm>
            <a:off x="3746413" y="2738600"/>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Glegoo"/>
                <a:ea typeface="Glegoo"/>
                <a:cs typeface="Glegoo"/>
                <a:sym typeface="Glegoo"/>
              </a:rPr>
              <a:t>03</a:t>
            </a:r>
            <a:endParaRPr sz="1800" b="1">
              <a:solidFill>
                <a:schemeClr val="lt1"/>
              </a:solidFill>
              <a:latin typeface="Glegoo"/>
              <a:ea typeface="Glegoo"/>
              <a:cs typeface="Glegoo"/>
              <a:sym typeface="Glegoo"/>
            </a:endParaRPr>
          </a:p>
        </p:txBody>
      </p:sp>
      <p:sp>
        <p:nvSpPr>
          <p:cNvPr id="111" name="Google Shape;111;p15"/>
          <p:cNvSpPr txBox="1">
            <a:spLocks noGrp="1"/>
          </p:cNvSpPr>
          <p:nvPr>
            <p:ph type="subTitle" idx="4"/>
          </p:nvPr>
        </p:nvSpPr>
        <p:spPr>
          <a:xfrm>
            <a:off x="4487588" y="2738475"/>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2" name="Google Shape;112;p15"/>
          <p:cNvSpPr/>
          <p:nvPr/>
        </p:nvSpPr>
        <p:spPr>
          <a:xfrm>
            <a:off x="6314663" y="2738663"/>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Glegoo"/>
                <a:ea typeface="Glegoo"/>
                <a:cs typeface="Glegoo"/>
                <a:sym typeface="Glegoo"/>
              </a:rPr>
              <a:t>04</a:t>
            </a:r>
            <a:endParaRPr sz="1800" b="1">
              <a:solidFill>
                <a:schemeClr val="lt1"/>
              </a:solidFill>
              <a:latin typeface="Glegoo"/>
              <a:ea typeface="Glegoo"/>
              <a:cs typeface="Glegoo"/>
              <a:sym typeface="Glegoo"/>
            </a:endParaRPr>
          </a:p>
        </p:txBody>
      </p:sp>
      <p:sp>
        <p:nvSpPr>
          <p:cNvPr id="113" name="Google Shape;113;p15"/>
          <p:cNvSpPr txBox="1">
            <a:spLocks noGrp="1"/>
          </p:cNvSpPr>
          <p:nvPr>
            <p:ph type="subTitle" idx="5"/>
          </p:nvPr>
        </p:nvSpPr>
        <p:spPr>
          <a:xfrm>
            <a:off x="7055838" y="2738538"/>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4" name="Google Shape;114;p15"/>
          <p:cNvSpPr/>
          <p:nvPr/>
        </p:nvSpPr>
        <p:spPr>
          <a:xfrm>
            <a:off x="3746413" y="3959650"/>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Glegoo"/>
                <a:ea typeface="Glegoo"/>
                <a:cs typeface="Glegoo"/>
                <a:sym typeface="Glegoo"/>
              </a:rPr>
              <a:t>05</a:t>
            </a:r>
            <a:endParaRPr sz="1800" b="1">
              <a:solidFill>
                <a:schemeClr val="lt1"/>
              </a:solidFill>
              <a:latin typeface="Glegoo"/>
              <a:ea typeface="Glegoo"/>
              <a:cs typeface="Glegoo"/>
              <a:sym typeface="Glegoo"/>
            </a:endParaRPr>
          </a:p>
        </p:txBody>
      </p:sp>
      <p:sp>
        <p:nvSpPr>
          <p:cNvPr id="115" name="Google Shape;115;p15"/>
          <p:cNvSpPr txBox="1">
            <a:spLocks noGrp="1"/>
          </p:cNvSpPr>
          <p:nvPr>
            <p:ph type="subTitle" idx="6"/>
          </p:nvPr>
        </p:nvSpPr>
        <p:spPr>
          <a:xfrm>
            <a:off x="4487588" y="3959525"/>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6" name="Google Shape;116;p15"/>
          <p:cNvSpPr/>
          <p:nvPr/>
        </p:nvSpPr>
        <p:spPr>
          <a:xfrm>
            <a:off x="6314663" y="3959713"/>
            <a:ext cx="548700" cy="4581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Glegoo"/>
                <a:ea typeface="Glegoo"/>
                <a:cs typeface="Glegoo"/>
                <a:sym typeface="Glegoo"/>
              </a:rPr>
              <a:t>06</a:t>
            </a:r>
            <a:endParaRPr sz="1800" b="1">
              <a:solidFill>
                <a:schemeClr val="lt1"/>
              </a:solidFill>
              <a:latin typeface="Glegoo"/>
              <a:ea typeface="Glegoo"/>
              <a:cs typeface="Glegoo"/>
              <a:sym typeface="Glegoo"/>
            </a:endParaRPr>
          </a:p>
        </p:txBody>
      </p:sp>
      <p:sp>
        <p:nvSpPr>
          <p:cNvPr id="117" name="Google Shape;117;p15"/>
          <p:cNvSpPr txBox="1">
            <a:spLocks noGrp="1"/>
          </p:cNvSpPr>
          <p:nvPr>
            <p:ph type="subTitle" idx="7"/>
          </p:nvPr>
        </p:nvSpPr>
        <p:spPr>
          <a:xfrm>
            <a:off x="7055838" y="3959588"/>
            <a:ext cx="1257000" cy="458100"/>
          </a:xfrm>
          <a:prstGeom prst="rect">
            <a:avLst/>
          </a:prstGeom>
        </p:spPr>
        <p:txBody>
          <a:bodyPr spcFirstLastPara="1" wrap="square" lIns="0" tIns="0" rIns="0" bIns="0" anchor="t" anchorCtr="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118" name="Google Shape;118;p15"/>
          <p:cNvGrpSpPr/>
          <p:nvPr/>
        </p:nvGrpSpPr>
        <p:grpSpPr>
          <a:xfrm>
            <a:off x="924175" y="346675"/>
            <a:ext cx="392675" cy="392675"/>
            <a:chOff x="458050" y="265600"/>
            <a:chExt cx="392675" cy="392675"/>
          </a:xfrm>
        </p:grpSpPr>
        <p:sp>
          <p:nvSpPr>
            <p:cNvPr id="119" name="Google Shape;119;p1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0" name="Google Shape;120;p1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1" name="Google Shape;121;p1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 name="Google Shape;122;p1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3" name="Google Shape;123;p15"/>
          <p:cNvGrpSpPr/>
          <p:nvPr/>
        </p:nvGrpSpPr>
        <p:grpSpPr>
          <a:xfrm>
            <a:off x="8324675" y="4317441"/>
            <a:ext cx="908783" cy="908783"/>
            <a:chOff x="987244" y="313753"/>
            <a:chExt cx="555321" cy="555321"/>
          </a:xfrm>
        </p:grpSpPr>
        <p:grpSp>
          <p:nvGrpSpPr>
            <p:cNvPr id="124" name="Google Shape;124;p15"/>
            <p:cNvGrpSpPr/>
            <p:nvPr/>
          </p:nvGrpSpPr>
          <p:grpSpPr>
            <a:xfrm>
              <a:off x="1068575" y="395075"/>
              <a:ext cx="392675" cy="392675"/>
              <a:chOff x="458050" y="265600"/>
              <a:chExt cx="392675" cy="392675"/>
            </a:xfrm>
          </p:grpSpPr>
          <p:sp>
            <p:nvSpPr>
              <p:cNvPr id="125" name="Google Shape;125;p15"/>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 name="Google Shape;126;p15"/>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 name="Google Shape;127;p15"/>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8" name="Google Shape;128;p15"/>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9" name="Google Shape;129;p15"/>
            <p:cNvGrpSpPr/>
            <p:nvPr/>
          </p:nvGrpSpPr>
          <p:grpSpPr>
            <a:xfrm rot="-2700000">
              <a:off x="1068569" y="395078"/>
              <a:ext cx="392671" cy="392671"/>
              <a:chOff x="458050" y="265600"/>
              <a:chExt cx="392675" cy="392675"/>
            </a:xfrm>
          </p:grpSpPr>
          <p:sp>
            <p:nvSpPr>
              <p:cNvPr id="130" name="Google Shape;130;p15"/>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 name="Google Shape;131;p15"/>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 name="Google Shape;132;p15"/>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 name="Google Shape;133;p15"/>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With Paragraph v2 - Image">
  <p:cSld name="CUSTOM_1">
    <p:bg>
      <p:bgPr>
        <a:solidFill>
          <a:schemeClr val="accent1"/>
        </a:solidFill>
        <a:effectLst/>
      </p:bgPr>
    </p:bg>
    <p:spTree>
      <p:nvGrpSpPr>
        <p:cNvPr id="1" name="Shape 134"/>
        <p:cNvGrpSpPr/>
        <p:nvPr/>
      </p:nvGrpSpPr>
      <p:grpSpPr>
        <a:xfrm>
          <a:off x="0" y="0"/>
          <a:ext cx="0" cy="0"/>
          <a:chOff x="0" y="0"/>
          <a:chExt cx="0" cy="0"/>
        </a:xfrm>
      </p:grpSpPr>
      <p:sp>
        <p:nvSpPr>
          <p:cNvPr id="135" name="Google Shape;135;p16"/>
          <p:cNvSpPr/>
          <p:nvPr/>
        </p:nvSpPr>
        <p:spPr>
          <a:xfrm>
            <a:off x="6860150" y="-3575"/>
            <a:ext cx="23652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 name="Google Shape;136;p16"/>
          <p:cNvSpPr txBox="1">
            <a:spLocks noGrp="1"/>
          </p:cNvSpPr>
          <p:nvPr>
            <p:ph type="title"/>
          </p:nvPr>
        </p:nvSpPr>
        <p:spPr>
          <a:xfrm>
            <a:off x="628425" y="561800"/>
            <a:ext cx="3739200" cy="4581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37" name="Google Shape;137;p16"/>
          <p:cNvSpPr>
            <a:spLocks noGrp="1"/>
          </p:cNvSpPr>
          <p:nvPr>
            <p:ph type="pic" idx="2"/>
          </p:nvPr>
        </p:nvSpPr>
        <p:spPr>
          <a:xfrm>
            <a:off x="4664825" y="975600"/>
            <a:ext cx="4213800" cy="3192300"/>
          </a:xfrm>
          <a:prstGeom prst="snip1Rect">
            <a:avLst>
              <a:gd name="adj" fmla="val 16667"/>
            </a:avLst>
          </a:prstGeom>
          <a:noFill/>
          <a:ln>
            <a:noFill/>
          </a:ln>
        </p:spPr>
      </p:sp>
      <p:sp>
        <p:nvSpPr>
          <p:cNvPr id="138" name="Google Shape;138;p16"/>
          <p:cNvSpPr txBox="1">
            <a:spLocks noGrp="1"/>
          </p:cNvSpPr>
          <p:nvPr>
            <p:ph type="body" idx="1"/>
          </p:nvPr>
        </p:nvSpPr>
        <p:spPr>
          <a:xfrm>
            <a:off x="613575" y="1707800"/>
            <a:ext cx="3739200" cy="2277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139" name="Google Shape;139;p16"/>
          <p:cNvGrpSpPr/>
          <p:nvPr/>
        </p:nvGrpSpPr>
        <p:grpSpPr>
          <a:xfrm>
            <a:off x="7788867" y="-840619"/>
            <a:ext cx="2277538" cy="2277538"/>
            <a:chOff x="987244" y="313753"/>
            <a:chExt cx="555321" cy="555321"/>
          </a:xfrm>
        </p:grpSpPr>
        <p:grpSp>
          <p:nvGrpSpPr>
            <p:cNvPr id="140" name="Google Shape;140;p16"/>
            <p:cNvGrpSpPr/>
            <p:nvPr/>
          </p:nvGrpSpPr>
          <p:grpSpPr>
            <a:xfrm>
              <a:off x="1068575" y="395075"/>
              <a:ext cx="392675" cy="392675"/>
              <a:chOff x="458050" y="265600"/>
              <a:chExt cx="392675" cy="392675"/>
            </a:xfrm>
          </p:grpSpPr>
          <p:sp>
            <p:nvSpPr>
              <p:cNvPr id="141" name="Google Shape;141;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 name="Google Shape;142;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3" name="Google Shape;143;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4" name="Google Shape;144;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5" name="Google Shape;145;p16"/>
            <p:cNvGrpSpPr/>
            <p:nvPr/>
          </p:nvGrpSpPr>
          <p:grpSpPr>
            <a:xfrm rot="-2700000">
              <a:off x="1068569" y="395078"/>
              <a:ext cx="392671" cy="392671"/>
              <a:chOff x="458050" y="265600"/>
              <a:chExt cx="392675" cy="392675"/>
            </a:xfrm>
          </p:grpSpPr>
          <p:sp>
            <p:nvSpPr>
              <p:cNvPr id="146" name="Google Shape;146;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 name="Google Shape;147;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 name="Google Shape;148;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 name="Google Shape;149;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150" name="Google Shape;150;p16"/>
          <p:cNvGrpSpPr/>
          <p:nvPr/>
        </p:nvGrpSpPr>
        <p:grpSpPr>
          <a:xfrm>
            <a:off x="73663" y="4895554"/>
            <a:ext cx="392675" cy="392675"/>
            <a:chOff x="458050" y="265600"/>
            <a:chExt cx="392675" cy="392675"/>
          </a:xfrm>
        </p:grpSpPr>
        <p:sp>
          <p:nvSpPr>
            <p:cNvPr id="151" name="Google Shape;151;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 name="Google Shape;152;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3" name="Google Shape;153;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 name="Google Shape;154;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5" name="Google Shape;155;p16"/>
          <p:cNvGrpSpPr/>
          <p:nvPr/>
        </p:nvGrpSpPr>
        <p:grpSpPr>
          <a:xfrm>
            <a:off x="613563" y="4895542"/>
            <a:ext cx="392675" cy="392675"/>
            <a:chOff x="458050" y="265600"/>
            <a:chExt cx="392675" cy="392675"/>
          </a:xfrm>
        </p:grpSpPr>
        <p:sp>
          <p:nvSpPr>
            <p:cNvPr id="156" name="Google Shape;156;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 name="Google Shape;157;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 name="Google Shape;158;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9" name="Google Shape;159;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60" name="Google Shape;160;p16"/>
          <p:cNvGrpSpPr/>
          <p:nvPr/>
        </p:nvGrpSpPr>
        <p:grpSpPr>
          <a:xfrm>
            <a:off x="348063" y="4502879"/>
            <a:ext cx="392675" cy="392675"/>
            <a:chOff x="458050" y="265600"/>
            <a:chExt cx="392675" cy="392675"/>
          </a:xfrm>
        </p:grpSpPr>
        <p:sp>
          <p:nvSpPr>
            <p:cNvPr id="161" name="Google Shape;161;p1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2" name="Google Shape;162;p1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3" name="Google Shape;163;p1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4" name="Google Shape;164;p1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lide With Paragraph v1">
  <p:cSld name="CUSTOM_1_1">
    <p:bg>
      <p:bgPr>
        <a:solidFill>
          <a:schemeClr val="accent1"/>
        </a:solidFill>
        <a:effectLst/>
      </p:bgPr>
    </p:bg>
    <p:spTree>
      <p:nvGrpSpPr>
        <p:cNvPr id="1" name="Shape 165"/>
        <p:cNvGrpSpPr/>
        <p:nvPr/>
      </p:nvGrpSpPr>
      <p:grpSpPr>
        <a:xfrm>
          <a:off x="0" y="0"/>
          <a:ext cx="0" cy="0"/>
          <a:chOff x="0" y="0"/>
          <a:chExt cx="0" cy="0"/>
        </a:xfrm>
      </p:grpSpPr>
      <p:sp>
        <p:nvSpPr>
          <p:cNvPr id="166" name="Google Shape;166;p17"/>
          <p:cNvSpPr/>
          <p:nvPr/>
        </p:nvSpPr>
        <p:spPr>
          <a:xfrm>
            <a:off x="8656225" y="0"/>
            <a:ext cx="559500" cy="51435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7" name="Google Shape;167;p17"/>
          <p:cNvSpPr txBox="1">
            <a:spLocks noGrp="1"/>
          </p:cNvSpPr>
          <p:nvPr>
            <p:ph type="title"/>
          </p:nvPr>
        </p:nvSpPr>
        <p:spPr>
          <a:xfrm>
            <a:off x="284850" y="561800"/>
            <a:ext cx="7596900" cy="4581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sp>
        <p:nvSpPr>
          <p:cNvPr id="168" name="Google Shape;168;p17"/>
          <p:cNvSpPr txBox="1">
            <a:spLocks noGrp="1"/>
          </p:cNvSpPr>
          <p:nvPr>
            <p:ph type="body" idx="1"/>
          </p:nvPr>
        </p:nvSpPr>
        <p:spPr>
          <a:xfrm>
            <a:off x="270000" y="1464600"/>
            <a:ext cx="7596900" cy="25209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169" name="Google Shape;169;p17"/>
          <p:cNvGrpSpPr/>
          <p:nvPr/>
        </p:nvGrpSpPr>
        <p:grpSpPr>
          <a:xfrm>
            <a:off x="73663" y="4677163"/>
            <a:ext cx="392675" cy="392675"/>
            <a:chOff x="458050" y="265600"/>
            <a:chExt cx="392675" cy="392675"/>
          </a:xfrm>
        </p:grpSpPr>
        <p:sp>
          <p:nvSpPr>
            <p:cNvPr id="170" name="Google Shape;170;p1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1" name="Google Shape;171;p1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2" name="Google Shape;172;p1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3" name="Google Shape;173;p1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74" name="Google Shape;174;p17"/>
          <p:cNvGrpSpPr/>
          <p:nvPr/>
        </p:nvGrpSpPr>
        <p:grpSpPr>
          <a:xfrm>
            <a:off x="613563" y="4677150"/>
            <a:ext cx="392675" cy="392675"/>
            <a:chOff x="458050" y="265600"/>
            <a:chExt cx="392675" cy="392675"/>
          </a:xfrm>
        </p:grpSpPr>
        <p:sp>
          <p:nvSpPr>
            <p:cNvPr id="175" name="Google Shape;175;p1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6" name="Google Shape;176;p1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7" name="Google Shape;177;p1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78" name="Google Shape;178;p1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79" name="Google Shape;179;p17"/>
          <p:cNvGrpSpPr/>
          <p:nvPr/>
        </p:nvGrpSpPr>
        <p:grpSpPr>
          <a:xfrm>
            <a:off x="348063" y="4284488"/>
            <a:ext cx="392675" cy="392675"/>
            <a:chOff x="458050" y="265600"/>
            <a:chExt cx="392675" cy="392675"/>
          </a:xfrm>
        </p:grpSpPr>
        <p:sp>
          <p:nvSpPr>
            <p:cNvPr id="180" name="Google Shape;180;p1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1" name="Google Shape;181;p1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2" name="Google Shape;182;p1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83" name="Google Shape;183;p1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84" name="Google Shape;184;p17"/>
          <p:cNvSpPr/>
          <p:nvPr/>
        </p:nvSpPr>
        <p:spPr>
          <a:xfrm>
            <a:off x="8137749" y="-626998"/>
            <a:ext cx="1588200" cy="1588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with 3 paragraphs">
  <p:cSld name="CUSTOM_1_1_1">
    <p:bg>
      <p:bgPr>
        <a:solidFill>
          <a:schemeClr val="accent1"/>
        </a:solidFill>
        <a:effectLst/>
      </p:bgPr>
    </p:bg>
    <p:spTree>
      <p:nvGrpSpPr>
        <p:cNvPr id="1" name="Shape 185"/>
        <p:cNvGrpSpPr/>
        <p:nvPr/>
      </p:nvGrpSpPr>
      <p:grpSpPr>
        <a:xfrm>
          <a:off x="0" y="0"/>
          <a:ext cx="0" cy="0"/>
          <a:chOff x="0" y="0"/>
          <a:chExt cx="0" cy="0"/>
        </a:xfrm>
      </p:grpSpPr>
      <p:sp>
        <p:nvSpPr>
          <p:cNvPr id="186" name="Google Shape;186;p18"/>
          <p:cNvSpPr txBox="1">
            <a:spLocks noGrp="1"/>
          </p:cNvSpPr>
          <p:nvPr>
            <p:ph type="body" idx="1"/>
          </p:nvPr>
        </p:nvSpPr>
        <p:spPr>
          <a:xfrm>
            <a:off x="270000" y="1410798"/>
            <a:ext cx="2346900" cy="2430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87" name="Google Shape;187;p18"/>
          <p:cNvSpPr txBox="1">
            <a:spLocks noGrp="1"/>
          </p:cNvSpPr>
          <p:nvPr>
            <p:ph type="body" idx="2"/>
          </p:nvPr>
        </p:nvSpPr>
        <p:spPr>
          <a:xfrm>
            <a:off x="6235900" y="1410798"/>
            <a:ext cx="2346900" cy="2430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88" name="Google Shape;188;p18"/>
          <p:cNvSpPr txBox="1">
            <a:spLocks noGrp="1"/>
          </p:cNvSpPr>
          <p:nvPr>
            <p:ph type="body" idx="3"/>
          </p:nvPr>
        </p:nvSpPr>
        <p:spPr>
          <a:xfrm>
            <a:off x="3312275" y="1410798"/>
            <a:ext cx="2346900" cy="2430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89" name="Google Shape;189;p18"/>
          <p:cNvSpPr/>
          <p:nvPr/>
        </p:nvSpPr>
        <p:spPr>
          <a:xfrm>
            <a:off x="-890750" y="4354625"/>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0" name="Google Shape;190;p18"/>
          <p:cNvSpPr/>
          <p:nvPr/>
        </p:nvSpPr>
        <p:spPr>
          <a:xfrm rot="10800000">
            <a:off x="7634350" y="-519750"/>
            <a:ext cx="2449800" cy="1093800"/>
          </a:xfrm>
          <a:prstGeom prst="snip1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91" name="Google Shape;191;p18"/>
          <p:cNvGrpSpPr/>
          <p:nvPr/>
        </p:nvGrpSpPr>
        <p:grpSpPr>
          <a:xfrm>
            <a:off x="-307337" y="4600963"/>
            <a:ext cx="392675" cy="392675"/>
            <a:chOff x="458050" y="265600"/>
            <a:chExt cx="392675" cy="392675"/>
          </a:xfrm>
        </p:grpSpPr>
        <p:sp>
          <p:nvSpPr>
            <p:cNvPr id="192" name="Google Shape;192;p1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3" name="Google Shape;193;p1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4" name="Google Shape;194;p1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5" name="Google Shape;195;p1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96" name="Google Shape;196;p18"/>
          <p:cNvGrpSpPr/>
          <p:nvPr/>
        </p:nvGrpSpPr>
        <p:grpSpPr>
          <a:xfrm>
            <a:off x="232563" y="4600950"/>
            <a:ext cx="392675" cy="392675"/>
            <a:chOff x="458050" y="265600"/>
            <a:chExt cx="392675" cy="392675"/>
          </a:xfrm>
        </p:grpSpPr>
        <p:sp>
          <p:nvSpPr>
            <p:cNvPr id="197" name="Google Shape;197;p1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8" name="Google Shape;198;p1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99" name="Google Shape;199;p1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0" name="Google Shape;200;p1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01" name="Google Shape;201;p18"/>
          <p:cNvGrpSpPr/>
          <p:nvPr/>
        </p:nvGrpSpPr>
        <p:grpSpPr>
          <a:xfrm>
            <a:off x="-38206" y="4219963"/>
            <a:ext cx="392675" cy="392675"/>
            <a:chOff x="458050" y="265600"/>
            <a:chExt cx="392675" cy="392675"/>
          </a:xfrm>
        </p:grpSpPr>
        <p:sp>
          <p:nvSpPr>
            <p:cNvPr id="202" name="Google Shape;202;p1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3" name="Google Shape;203;p1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4" name="Google Shape;204;p1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5" name="Google Shape;205;p1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06" name="Google Shape;206;p18"/>
          <p:cNvGrpSpPr/>
          <p:nvPr/>
        </p:nvGrpSpPr>
        <p:grpSpPr>
          <a:xfrm>
            <a:off x="501694" y="4219950"/>
            <a:ext cx="392675" cy="392675"/>
            <a:chOff x="458050" y="265600"/>
            <a:chExt cx="392675" cy="392675"/>
          </a:xfrm>
        </p:grpSpPr>
        <p:sp>
          <p:nvSpPr>
            <p:cNvPr id="207" name="Google Shape;207;p1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8" name="Google Shape;208;p1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09" name="Google Shape;209;p1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0" name="Google Shape;210;p1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11" name="Google Shape;211;p18"/>
          <p:cNvGrpSpPr/>
          <p:nvPr/>
        </p:nvGrpSpPr>
        <p:grpSpPr>
          <a:xfrm>
            <a:off x="8137738" y="-49687"/>
            <a:ext cx="392675" cy="392675"/>
            <a:chOff x="458050" y="265600"/>
            <a:chExt cx="392675" cy="392675"/>
          </a:xfrm>
        </p:grpSpPr>
        <p:sp>
          <p:nvSpPr>
            <p:cNvPr id="212" name="Google Shape;212;p18"/>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3" name="Google Shape;213;p18"/>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4" name="Google Shape;214;p18"/>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5" name="Google Shape;215;p18"/>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16" name="Google Shape;216;p18"/>
          <p:cNvGrpSpPr/>
          <p:nvPr/>
        </p:nvGrpSpPr>
        <p:grpSpPr>
          <a:xfrm>
            <a:off x="8677638" y="-49700"/>
            <a:ext cx="392675" cy="392675"/>
            <a:chOff x="458050" y="265600"/>
            <a:chExt cx="392675" cy="392675"/>
          </a:xfrm>
        </p:grpSpPr>
        <p:sp>
          <p:nvSpPr>
            <p:cNvPr id="217" name="Google Shape;217;p18"/>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8" name="Google Shape;218;p18"/>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19" name="Google Shape;219;p18"/>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0" name="Google Shape;220;p18"/>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221" name="Google Shape;221;p18"/>
          <p:cNvSpPr/>
          <p:nvPr/>
        </p:nvSpPr>
        <p:spPr>
          <a:xfrm>
            <a:off x="8137749" y="4148902"/>
            <a:ext cx="1588200" cy="15882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2" name="Google Shape;222;p18"/>
          <p:cNvSpPr txBox="1">
            <a:spLocks noGrp="1"/>
          </p:cNvSpPr>
          <p:nvPr>
            <p:ph type="title"/>
          </p:nvPr>
        </p:nvSpPr>
        <p:spPr>
          <a:xfrm>
            <a:off x="284850" y="574050"/>
            <a:ext cx="7596900" cy="4581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 with an image and 4 bullets">
  <p:cSld name="CUSTOM_2">
    <p:bg>
      <p:bgPr>
        <a:solidFill>
          <a:schemeClr val="accent3"/>
        </a:solidFill>
        <a:effectLst/>
      </p:bgPr>
    </p:bg>
    <p:spTree>
      <p:nvGrpSpPr>
        <p:cNvPr id="1" name="Shape 223"/>
        <p:cNvGrpSpPr/>
        <p:nvPr/>
      </p:nvGrpSpPr>
      <p:grpSpPr>
        <a:xfrm>
          <a:off x="0" y="0"/>
          <a:ext cx="0" cy="0"/>
          <a:chOff x="0" y="0"/>
          <a:chExt cx="0" cy="0"/>
        </a:xfrm>
      </p:grpSpPr>
      <p:sp>
        <p:nvSpPr>
          <p:cNvPr id="224" name="Google Shape;224;p19"/>
          <p:cNvSpPr/>
          <p:nvPr/>
        </p:nvSpPr>
        <p:spPr>
          <a:xfrm>
            <a:off x="8361079" y="2599772"/>
            <a:ext cx="1588200" cy="1588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225" name="Google Shape;225;p19"/>
          <p:cNvGrpSpPr/>
          <p:nvPr/>
        </p:nvGrpSpPr>
        <p:grpSpPr>
          <a:xfrm>
            <a:off x="2378667" y="-688219"/>
            <a:ext cx="2277538" cy="2277538"/>
            <a:chOff x="987244" y="313753"/>
            <a:chExt cx="555321" cy="555321"/>
          </a:xfrm>
        </p:grpSpPr>
        <p:grpSp>
          <p:nvGrpSpPr>
            <p:cNvPr id="226" name="Google Shape;226;p19"/>
            <p:cNvGrpSpPr/>
            <p:nvPr/>
          </p:nvGrpSpPr>
          <p:grpSpPr>
            <a:xfrm>
              <a:off x="1068575" y="395075"/>
              <a:ext cx="392675" cy="392675"/>
              <a:chOff x="458050" y="265600"/>
              <a:chExt cx="392675" cy="392675"/>
            </a:xfrm>
          </p:grpSpPr>
          <p:sp>
            <p:nvSpPr>
              <p:cNvPr id="227" name="Google Shape;227;p1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8" name="Google Shape;228;p1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29" name="Google Shape;229;p1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0" name="Google Shape;230;p1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31" name="Google Shape;231;p19"/>
            <p:cNvGrpSpPr/>
            <p:nvPr/>
          </p:nvGrpSpPr>
          <p:grpSpPr>
            <a:xfrm rot="-2700000">
              <a:off x="1068569" y="395078"/>
              <a:ext cx="392671" cy="392671"/>
              <a:chOff x="458050" y="265600"/>
              <a:chExt cx="392675" cy="392675"/>
            </a:xfrm>
          </p:grpSpPr>
          <p:sp>
            <p:nvSpPr>
              <p:cNvPr id="232" name="Google Shape;232;p1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3" name="Google Shape;233;p1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4" name="Google Shape;234;p1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5" name="Google Shape;235;p1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236" name="Google Shape;236;p19"/>
          <p:cNvSpPr/>
          <p:nvPr/>
        </p:nvSpPr>
        <p:spPr>
          <a:xfrm>
            <a:off x="-60650" y="2429400"/>
            <a:ext cx="4167600" cy="276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7" name="Google Shape;237;p19"/>
          <p:cNvSpPr/>
          <p:nvPr/>
        </p:nvSpPr>
        <p:spPr>
          <a:xfrm>
            <a:off x="4651625" y="1951925"/>
            <a:ext cx="4194000" cy="845400"/>
          </a:xfrm>
          <a:prstGeom prst="snip1Rect">
            <a:avLst>
              <a:gd name="adj" fmla="val 277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38" name="Google Shape;238;p19"/>
          <p:cNvSpPr txBox="1">
            <a:spLocks noGrp="1"/>
          </p:cNvSpPr>
          <p:nvPr>
            <p:ph type="title"/>
          </p:nvPr>
        </p:nvSpPr>
        <p:spPr>
          <a:xfrm>
            <a:off x="4664825" y="269950"/>
            <a:ext cx="4167600" cy="458100"/>
          </a:xfrm>
          <a:prstGeom prst="rect">
            <a:avLst/>
          </a:prstGeom>
        </p:spPr>
        <p:txBody>
          <a:bodyPr spcFirstLastPara="1" wrap="square" lIns="0" tIns="0" rIns="0" bIns="0" anchor="b"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39" name="Google Shape;239;p19"/>
          <p:cNvSpPr txBox="1">
            <a:spLocks noGrp="1"/>
          </p:cNvSpPr>
          <p:nvPr>
            <p:ph type="body" idx="1"/>
          </p:nvPr>
        </p:nvSpPr>
        <p:spPr>
          <a:xfrm>
            <a:off x="5203850" y="2064275"/>
            <a:ext cx="3452100" cy="620700"/>
          </a:xfrm>
          <a:prstGeom prst="rect">
            <a:avLst/>
          </a:prstGeom>
        </p:spPr>
        <p:txBody>
          <a:bodyPr spcFirstLastPara="1" wrap="square" lIns="0" tIns="0" rIns="0" bIns="0"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0" name="Google Shape;240;p19"/>
          <p:cNvSpPr/>
          <p:nvPr/>
        </p:nvSpPr>
        <p:spPr>
          <a:xfrm>
            <a:off x="4801450" y="2246225"/>
            <a:ext cx="256800" cy="256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1" name="Google Shape;241;p19"/>
          <p:cNvSpPr/>
          <p:nvPr/>
        </p:nvSpPr>
        <p:spPr>
          <a:xfrm>
            <a:off x="4651625" y="2986563"/>
            <a:ext cx="4194000" cy="845400"/>
          </a:xfrm>
          <a:prstGeom prst="snip1Rect">
            <a:avLst>
              <a:gd name="adj" fmla="val 277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2" name="Google Shape;242;p19"/>
          <p:cNvSpPr txBox="1">
            <a:spLocks noGrp="1"/>
          </p:cNvSpPr>
          <p:nvPr>
            <p:ph type="body" idx="2"/>
          </p:nvPr>
        </p:nvSpPr>
        <p:spPr>
          <a:xfrm>
            <a:off x="5203850" y="3098913"/>
            <a:ext cx="3452100" cy="620700"/>
          </a:xfrm>
          <a:prstGeom prst="rect">
            <a:avLst/>
          </a:prstGeom>
        </p:spPr>
        <p:txBody>
          <a:bodyPr spcFirstLastPara="1" wrap="square" lIns="0" tIns="0" rIns="0" bIns="0"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3" name="Google Shape;243;p19"/>
          <p:cNvSpPr/>
          <p:nvPr/>
        </p:nvSpPr>
        <p:spPr>
          <a:xfrm>
            <a:off x="4801450" y="3280863"/>
            <a:ext cx="256800" cy="256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4" name="Google Shape;244;p19"/>
          <p:cNvSpPr/>
          <p:nvPr/>
        </p:nvSpPr>
        <p:spPr>
          <a:xfrm>
            <a:off x="4664825" y="4021200"/>
            <a:ext cx="4194000" cy="845400"/>
          </a:xfrm>
          <a:prstGeom prst="snip1Rect">
            <a:avLst>
              <a:gd name="adj" fmla="val 277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5" name="Google Shape;245;p19"/>
          <p:cNvSpPr txBox="1">
            <a:spLocks noGrp="1"/>
          </p:cNvSpPr>
          <p:nvPr>
            <p:ph type="body" idx="3"/>
          </p:nvPr>
        </p:nvSpPr>
        <p:spPr>
          <a:xfrm>
            <a:off x="5217050" y="4133550"/>
            <a:ext cx="3452100" cy="620700"/>
          </a:xfrm>
          <a:prstGeom prst="rect">
            <a:avLst/>
          </a:prstGeom>
        </p:spPr>
        <p:txBody>
          <a:bodyPr spcFirstLastPara="1" wrap="square" lIns="0" tIns="0" rIns="0" bIns="0"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46" name="Google Shape;246;p19"/>
          <p:cNvSpPr/>
          <p:nvPr/>
        </p:nvSpPr>
        <p:spPr>
          <a:xfrm>
            <a:off x="4814650" y="4315500"/>
            <a:ext cx="256800" cy="256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7" name="Google Shape;247;p19"/>
          <p:cNvSpPr/>
          <p:nvPr/>
        </p:nvSpPr>
        <p:spPr>
          <a:xfrm>
            <a:off x="-60650" y="-85625"/>
            <a:ext cx="2360700" cy="2515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48" name="Google Shape;248;p19"/>
          <p:cNvSpPr>
            <a:spLocks noGrp="1"/>
          </p:cNvSpPr>
          <p:nvPr>
            <p:ph type="pic" idx="4"/>
          </p:nvPr>
        </p:nvSpPr>
        <p:spPr>
          <a:xfrm>
            <a:off x="281825" y="267550"/>
            <a:ext cx="3476400" cy="4599000"/>
          </a:xfrm>
          <a:prstGeom prst="snip1Rect">
            <a:avLst>
              <a:gd name="adj" fmla="val 16667"/>
            </a:avLst>
          </a:prstGeom>
          <a:noFill/>
          <a:ln>
            <a:noFill/>
          </a:ln>
        </p:spPr>
      </p:sp>
      <p:sp>
        <p:nvSpPr>
          <p:cNvPr id="249" name="Google Shape;249;p19"/>
          <p:cNvSpPr/>
          <p:nvPr/>
        </p:nvSpPr>
        <p:spPr>
          <a:xfrm>
            <a:off x="-60650" y="4869525"/>
            <a:ext cx="342600" cy="3210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50" name="Google Shape;250;p19"/>
          <p:cNvSpPr/>
          <p:nvPr/>
        </p:nvSpPr>
        <p:spPr>
          <a:xfrm>
            <a:off x="4651625" y="917288"/>
            <a:ext cx="4194000" cy="845400"/>
          </a:xfrm>
          <a:prstGeom prst="snip1Rect">
            <a:avLst>
              <a:gd name="adj" fmla="val 277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51" name="Google Shape;251;p19"/>
          <p:cNvSpPr txBox="1">
            <a:spLocks noGrp="1"/>
          </p:cNvSpPr>
          <p:nvPr>
            <p:ph type="body" idx="5"/>
          </p:nvPr>
        </p:nvSpPr>
        <p:spPr>
          <a:xfrm>
            <a:off x="5203850" y="1029638"/>
            <a:ext cx="3452100" cy="620700"/>
          </a:xfrm>
          <a:prstGeom prst="rect">
            <a:avLst/>
          </a:prstGeom>
        </p:spPr>
        <p:txBody>
          <a:bodyPr spcFirstLastPara="1" wrap="square" lIns="0" tIns="0" rIns="0" bIns="0" anchor="ctr"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252" name="Google Shape;252;p19"/>
          <p:cNvSpPr/>
          <p:nvPr/>
        </p:nvSpPr>
        <p:spPr>
          <a:xfrm>
            <a:off x="4801450" y="1211588"/>
            <a:ext cx="256800" cy="256800"/>
          </a:xfrm>
          <a:prstGeom prst="diamond">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With Bullet Points v1">
  <p:cSld name="CUSTOM_2_1">
    <p:bg>
      <p:bgPr>
        <a:solidFill>
          <a:schemeClr val="accent3"/>
        </a:solidFill>
        <a:effectLst/>
      </p:bgPr>
    </p:bg>
    <p:spTree>
      <p:nvGrpSpPr>
        <p:cNvPr id="1" name="Shape 253"/>
        <p:cNvGrpSpPr/>
        <p:nvPr/>
      </p:nvGrpSpPr>
      <p:grpSpPr>
        <a:xfrm>
          <a:off x="0" y="0"/>
          <a:ext cx="0" cy="0"/>
          <a:chOff x="0" y="0"/>
          <a:chExt cx="0" cy="0"/>
        </a:xfrm>
      </p:grpSpPr>
      <p:sp>
        <p:nvSpPr>
          <p:cNvPr id="254" name="Google Shape;254;p20"/>
          <p:cNvSpPr/>
          <p:nvPr/>
        </p:nvSpPr>
        <p:spPr>
          <a:xfrm>
            <a:off x="8361079" y="4047572"/>
            <a:ext cx="1588200" cy="1588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255" name="Google Shape;255;p20"/>
          <p:cNvGrpSpPr/>
          <p:nvPr/>
        </p:nvGrpSpPr>
        <p:grpSpPr>
          <a:xfrm>
            <a:off x="2378667" y="-688219"/>
            <a:ext cx="2277538" cy="2277538"/>
            <a:chOff x="987244" y="313753"/>
            <a:chExt cx="555321" cy="555321"/>
          </a:xfrm>
        </p:grpSpPr>
        <p:grpSp>
          <p:nvGrpSpPr>
            <p:cNvPr id="256" name="Google Shape;256;p20"/>
            <p:cNvGrpSpPr/>
            <p:nvPr/>
          </p:nvGrpSpPr>
          <p:grpSpPr>
            <a:xfrm>
              <a:off x="1068575" y="395075"/>
              <a:ext cx="392675" cy="392675"/>
              <a:chOff x="458050" y="265600"/>
              <a:chExt cx="392675" cy="392675"/>
            </a:xfrm>
          </p:grpSpPr>
          <p:sp>
            <p:nvSpPr>
              <p:cNvPr id="257" name="Google Shape;257;p2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58" name="Google Shape;258;p2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59" name="Google Shape;259;p2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0" name="Google Shape;260;p2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61" name="Google Shape;261;p20"/>
            <p:cNvGrpSpPr/>
            <p:nvPr/>
          </p:nvGrpSpPr>
          <p:grpSpPr>
            <a:xfrm rot="-2700000">
              <a:off x="1068569" y="395078"/>
              <a:ext cx="392671" cy="392671"/>
              <a:chOff x="458050" y="265600"/>
              <a:chExt cx="392675" cy="392675"/>
            </a:xfrm>
          </p:grpSpPr>
          <p:sp>
            <p:nvSpPr>
              <p:cNvPr id="262" name="Google Shape;262;p2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3" name="Google Shape;263;p2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4" name="Google Shape;264;p2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5" name="Google Shape;265;p2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266" name="Google Shape;266;p20"/>
          <p:cNvSpPr/>
          <p:nvPr/>
        </p:nvSpPr>
        <p:spPr>
          <a:xfrm>
            <a:off x="-60650" y="2429400"/>
            <a:ext cx="4167600" cy="276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7" name="Google Shape;267;p20"/>
          <p:cNvSpPr txBox="1">
            <a:spLocks noGrp="1"/>
          </p:cNvSpPr>
          <p:nvPr>
            <p:ph type="title"/>
          </p:nvPr>
        </p:nvSpPr>
        <p:spPr>
          <a:xfrm>
            <a:off x="4664825" y="699100"/>
            <a:ext cx="4167600" cy="458100"/>
          </a:xfrm>
          <a:prstGeom prst="rect">
            <a:avLst/>
          </a:prstGeom>
        </p:spPr>
        <p:txBody>
          <a:bodyPr spcFirstLastPara="1" wrap="square" lIns="0" tIns="0" rIns="0" bIns="0" anchor="t"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68" name="Google Shape;268;p20"/>
          <p:cNvSpPr/>
          <p:nvPr/>
        </p:nvSpPr>
        <p:spPr>
          <a:xfrm>
            <a:off x="-60650" y="-85625"/>
            <a:ext cx="2360700" cy="2515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69" name="Google Shape;269;p20"/>
          <p:cNvSpPr>
            <a:spLocks noGrp="1"/>
          </p:cNvSpPr>
          <p:nvPr>
            <p:ph type="pic" idx="2"/>
          </p:nvPr>
        </p:nvSpPr>
        <p:spPr>
          <a:xfrm>
            <a:off x="281825" y="267550"/>
            <a:ext cx="3476400" cy="4599000"/>
          </a:xfrm>
          <a:prstGeom prst="snip1Rect">
            <a:avLst>
              <a:gd name="adj" fmla="val 16667"/>
            </a:avLst>
          </a:prstGeom>
          <a:noFill/>
          <a:ln>
            <a:noFill/>
          </a:ln>
        </p:spPr>
      </p:sp>
      <p:sp>
        <p:nvSpPr>
          <p:cNvPr id="270" name="Google Shape;270;p20"/>
          <p:cNvSpPr/>
          <p:nvPr/>
        </p:nvSpPr>
        <p:spPr>
          <a:xfrm>
            <a:off x="-60650" y="4869525"/>
            <a:ext cx="342600" cy="3210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1" name="Google Shape;271;p20"/>
          <p:cNvSpPr txBox="1">
            <a:spLocks noGrp="1"/>
          </p:cNvSpPr>
          <p:nvPr>
            <p:ph type="body" idx="1"/>
          </p:nvPr>
        </p:nvSpPr>
        <p:spPr>
          <a:xfrm>
            <a:off x="4734825" y="1458800"/>
            <a:ext cx="4097700" cy="25887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 With Bullet Points v2">
  <p:cSld name="CUSTOM_9">
    <p:bg>
      <p:bgPr>
        <a:solidFill>
          <a:schemeClr val="accent1"/>
        </a:solidFill>
        <a:effectLst/>
      </p:bgPr>
    </p:bg>
    <p:spTree>
      <p:nvGrpSpPr>
        <p:cNvPr id="1" name="Shape 272"/>
        <p:cNvGrpSpPr/>
        <p:nvPr/>
      </p:nvGrpSpPr>
      <p:grpSpPr>
        <a:xfrm>
          <a:off x="0" y="0"/>
          <a:ext cx="0" cy="0"/>
          <a:chOff x="0" y="0"/>
          <a:chExt cx="0" cy="0"/>
        </a:xfrm>
      </p:grpSpPr>
      <p:sp>
        <p:nvSpPr>
          <p:cNvPr id="273" name="Google Shape;273;p21"/>
          <p:cNvSpPr txBox="1">
            <a:spLocks noGrp="1"/>
          </p:cNvSpPr>
          <p:nvPr>
            <p:ph type="title"/>
          </p:nvPr>
        </p:nvSpPr>
        <p:spPr>
          <a:xfrm>
            <a:off x="311700" y="269950"/>
            <a:ext cx="4095000" cy="4581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grpSp>
        <p:nvGrpSpPr>
          <p:cNvPr id="274" name="Google Shape;274;p21"/>
          <p:cNvGrpSpPr/>
          <p:nvPr/>
        </p:nvGrpSpPr>
        <p:grpSpPr>
          <a:xfrm>
            <a:off x="-1098745" y="3967456"/>
            <a:ext cx="2277538" cy="2277538"/>
            <a:chOff x="987244" y="313753"/>
            <a:chExt cx="555321" cy="555321"/>
          </a:xfrm>
        </p:grpSpPr>
        <p:grpSp>
          <p:nvGrpSpPr>
            <p:cNvPr id="275" name="Google Shape;275;p21"/>
            <p:cNvGrpSpPr/>
            <p:nvPr/>
          </p:nvGrpSpPr>
          <p:grpSpPr>
            <a:xfrm>
              <a:off x="1068575" y="395075"/>
              <a:ext cx="392675" cy="392675"/>
              <a:chOff x="458050" y="265600"/>
              <a:chExt cx="392675" cy="392675"/>
            </a:xfrm>
          </p:grpSpPr>
          <p:sp>
            <p:nvSpPr>
              <p:cNvPr id="276" name="Google Shape;276;p21"/>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7" name="Google Shape;277;p21"/>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8" name="Google Shape;278;p21"/>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79" name="Google Shape;279;p21"/>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280" name="Google Shape;280;p21"/>
            <p:cNvGrpSpPr/>
            <p:nvPr/>
          </p:nvGrpSpPr>
          <p:grpSpPr>
            <a:xfrm rot="-2700000">
              <a:off x="1068569" y="395078"/>
              <a:ext cx="392671" cy="392671"/>
              <a:chOff x="458050" y="265600"/>
              <a:chExt cx="392675" cy="392675"/>
            </a:xfrm>
          </p:grpSpPr>
          <p:sp>
            <p:nvSpPr>
              <p:cNvPr id="281" name="Google Shape;281;p21"/>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2" name="Google Shape;282;p21"/>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3" name="Google Shape;283;p21"/>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4" name="Google Shape;284;p21"/>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285" name="Google Shape;285;p21"/>
          <p:cNvSpPr/>
          <p:nvPr/>
        </p:nvSpPr>
        <p:spPr>
          <a:xfrm flipH="1">
            <a:off x="5007801" y="2429400"/>
            <a:ext cx="4167600" cy="2761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6" name="Google Shape;286;p21"/>
          <p:cNvSpPr/>
          <p:nvPr/>
        </p:nvSpPr>
        <p:spPr>
          <a:xfrm flipH="1">
            <a:off x="6804234" y="-85625"/>
            <a:ext cx="2360700" cy="25152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7" name="Google Shape;287;p21"/>
          <p:cNvSpPr>
            <a:spLocks noGrp="1"/>
          </p:cNvSpPr>
          <p:nvPr>
            <p:ph type="pic" idx="2"/>
          </p:nvPr>
        </p:nvSpPr>
        <p:spPr>
          <a:xfrm>
            <a:off x="5350276" y="267550"/>
            <a:ext cx="3476400" cy="4599000"/>
          </a:xfrm>
          <a:prstGeom prst="snip1Rect">
            <a:avLst>
              <a:gd name="adj" fmla="val 16667"/>
            </a:avLst>
          </a:prstGeom>
          <a:noFill/>
          <a:ln>
            <a:noFill/>
          </a:ln>
        </p:spPr>
      </p:sp>
      <p:sp>
        <p:nvSpPr>
          <p:cNvPr id="288" name="Google Shape;288;p21"/>
          <p:cNvSpPr/>
          <p:nvPr/>
        </p:nvSpPr>
        <p:spPr>
          <a:xfrm>
            <a:off x="8805742" y="4869525"/>
            <a:ext cx="342600" cy="3210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89" name="Google Shape;289;p21"/>
          <p:cNvSpPr/>
          <p:nvPr/>
        </p:nvSpPr>
        <p:spPr>
          <a:xfrm>
            <a:off x="8158683" y="-707823"/>
            <a:ext cx="1588200" cy="15882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290" name="Google Shape;290;p21"/>
          <p:cNvSpPr txBox="1">
            <a:spLocks noGrp="1"/>
          </p:cNvSpPr>
          <p:nvPr>
            <p:ph type="body" idx="1"/>
          </p:nvPr>
        </p:nvSpPr>
        <p:spPr>
          <a:xfrm>
            <a:off x="311700" y="1458800"/>
            <a:ext cx="4095000" cy="2588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Image with 6 bullets">
  <p:cSld name="CUSTOM_3">
    <p:bg>
      <p:bgPr>
        <a:solidFill>
          <a:schemeClr val="accent1"/>
        </a:solidFill>
        <a:effectLst/>
      </p:bgPr>
    </p:bg>
    <p:spTree>
      <p:nvGrpSpPr>
        <p:cNvPr id="1" name="Shape 308"/>
        <p:cNvGrpSpPr/>
        <p:nvPr/>
      </p:nvGrpSpPr>
      <p:grpSpPr>
        <a:xfrm>
          <a:off x="0" y="0"/>
          <a:ext cx="0" cy="0"/>
          <a:chOff x="0" y="0"/>
          <a:chExt cx="0" cy="0"/>
        </a:xfrm>
      </p:grpSpPr>
      <p:sp>
        <p:nvSpPr>
          <p:cNvPr id="309" name="Google Shape;309;p23"/>
          <p:cNvSpPr/>
          <p:nvPr/>
        </p:nvSpPr>
        <p:spPr>
          <a:xfrm>
            <a:off x="281825" y="1502750"/>
            <a:ext cx="8588100" cy="909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10" name="Google Shape;310;p23"/>
          <p:cNvSpPr txBox="1">
            <a:spLocks noGrp="1"/>
          </p:cNvSpPr>
          <p:nvPr>
            <p:ph type="title"/>
          </p:nvPr>
        </p:nvSpPr>
        <p:spPr>
          <a:xfrm>
            <a:off x="311700" y="269946"/>
            <a:ext cx="8520600" cy="4581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2000"/>
              <a:buNone/>
              <a:defRPr>
                <a:solidFill>
                  <a:schemeClr val="accent4"/>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11" name="Google Shape;311;p23"/>
          <p:cNvSpPr txBox="1">
            <a:spLocks noGrp="1"/>
          </p:cNvSpPr>
          <p:nvPr>
            <p:ph type="body" idx="1"/>
          </p:nvPr>
        </p:nvSpPr>
        <p:spPr>
          <a:xfrm>
            <a:off x="6671475" y="1663250"/>
            <a:ext cx="1968900" cy="5886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312" name="Google Shape;312;p23"/>
          <p:cNvSpPr txBox="1">
            <a:spLocks noGrp="1"/>
          </p:cNvSpPr>
          <p:nvPr>
            <p:ph type="body" idx="2"/>
          </p:nvPr>
        </p:nvSpPr>
        <p:spPr>
          <a:xfrm>
            <a:off x="503625" y="1663250"/>
            <a:ext cx="1968900" cy="588600"/>
          </a:xfrm>
          <a:prstGeom prst="rect">
            <a:avLst/>
          </a:prstGeom>
        </p:spPr>
        <p:txBody>
          <a:bodyPr spcFirstLastPara="1" wrap="square" lIns="0" tIns="0" rIns="0" bIns="0" anchor="ctr" anchorCtr="0">
            <a:noAutofit/>
          </a:bodyPr>
          <a:lstStyle>
            <a:lvl1pPr marL="457200" lvl="0" indent="-298450" algn="r">
              <a:spcBef>
                <a:spcPts val="0"/>
              </a:spcBef>
              <a:spcAft>
                <a:spcPts val="0"/>
              </a:spcAft>
              <a:buClr>
                <a:schemeClr val="accent1"/>
              </a:buClr>
              <a:buSzPts val="1100"/>
              <a:buChar char="●"/>
              <a:defRPr>
                <a:solidFill>
                  <a:schemeClr val="accent1"/>
                </a:solidFill>
              </a:defRPr>
            </a:lvl1pPr>
            <a:lvl2pPr marL="914400" lvl="1" indent="-298450" algn="r">
              <a:spcBef>
                <a:spcPts val="0"/>
              </a:spcBef>
              <a:spcAft>
                <a:spcPts val="0"/>
              </a:spcAft>
              <a:buClr>
                <a:schemeClr val="accent1"/>
              </a:buClr>
              <a:buSzPts val="1100"/>
              <a:buChar char="○"/>
              <a:defRPr>
                <a:solidFill>
                  <a:schemeClr val="accent1"/>
                </a:solidFill>
              </a:defRPr>
            </a:lvl2pPr>
            <a:lvl3pPr marL="1371600" lvl="2" indent="-298450" algn="r">
              <a:spcBef>
                <a:spcPts val="0"/>
              </a:spcBef>
              <a:spcAft>
                <a:spcPts val="0"/>
              </a:spcAft>
              <a:buClr>
                <a:schemeClr val="accent1"/>
              </a:buClr>
              <a:buSzPts val="1100"/>
              <a:buChar char="■"/>
              <a:defRPr>
                <a:solidFill>
                  <a:schemeClr val="accent1"/>
                </a:solidFill>
              </a:defRPr>
            </a:lvl3pPr>
            <a:lvl4pPr marL="1828800" lvl="3" indent="-298450" algn="r">
              <a:spcBef>
                <a:spcPts val="0"/>
              </a:spcBef>
              <a:spcAft>
                <a:spcPts val="0"/>
              </a:spcAft>
              <a:buClr>
                <a:schemeClr val="accent1"/>
              </a:buClr>
              <a:buSzPts val="1100"/>
              <a:buChar char="●"/>
              <a:defRPr>
                <a:solidFill>
                  <a:schemeClr val="accent1"/>
                </a:solidFill>
              </a:defRPr>
            </a:lvl4pPr>
            <a:lvl5pPr marL="2286000" lvl="4" indent="-298450" algn="r">
              <a:spcBef>
                <a:spcPts val="0"/>
              </a:spcBef>
              <a:spcAft>
                <a:spcPts val="0"/>
              </a:spcAft>
              <a:buClr>
                <a:schemeClr val="accent1"/>
              </a:buClr>
              <a:buSzPts val="1100"/>
              <a:buChar char="○"/>
              <a:defRPr>
                <a:solidFill>
                  <a:schemeClr val="accent1"/>
                </a:solidFill>
              </a:defRPr>
            </a:lvl5pPr>
            <a:lvl6pPr marL="2743200" lvl="5" indent="-298450" algn="r">
              <a:spcBef>
                <a:spcPts val="0"/>
              </a:spcBef>
              <a:spcAft>
                <a:spcPts val="0"/>
              </a:spcAft>
              <a:buClr>
                <a:schemeClr val="accent1"/>
              </a:buClr>
              <a:buSzPts val="1100"/>
              <a:buChar char="■"/>
              <a:defRPr>
                <a:solidFill>
                  <a:schemeClr val="accent1"/>
                </a:solidFill>
              </a:defRPr>
            </a:lvl6pPr>
            <a:lvl7pPr marL="3200400" lvl="6" indent="-298450" algn="r">
              <a:spcBef>
                <a:spcPts val="0"/>
              </a:spcBef>
              <a:spcAft>
                <a:spcPts val="0"/>
              </a:spcAft>
              <a:buClr>
                <a:schemeClr val="accent1"/>
              </a:buClr>
              <a:buSzPts val="1100"/>
              <a:buChar char="●"/>
              <a:defRPr>
                <a:solidFill>
                  <a:schemeClr val="accent1"/>
                </a:solidFill>
              </a:defRPr>
            </a:lvl7pPr>
            <a:lvl8pPr marL="3657600" lvl="7" indent="-298450" algn="r">
              <a:spcBef>
                <a:spcPts val="0"/>
              </a:spcBef>
              <a:spcAft>
                <a:spcPts val="0"/>
              </a:spcAft>
              <a:buClr>
                <a:schemeClr val="accent1"/>
              </a:buClr>
              <a:buSzPts val="1100"/>
              <a:buChar char="○"/>
              <a:defRPr>
                <a:solidFill>
                  <a:schemeClr val="accent1"/>
                </a:solidFill>
              </a:defRPr>
            </a:lvl8pPr>
            <a:lvl9pPr marL="4114800" lvl="8" indent="-298450" algn="r">
              <a:spcBef>
                <a:spcPts val="0"/>
              </a:spcBef>
              <a:spcAft>
                <a:spcPts val="0"/>
              </a:spcAft>
              <a:buClr>
                <a:schemeClr val="accent1"/>
              </a:buClr>
              <a:buSzPts val="1100"/>
              <a:buChar char="■"/>
              <a:defRPr>
                <a:solidFill>
                  <a:schemeClr val="accent1"/>
                </a:solidFill>
              </a:defRPr>
            </a:lvl9pPr>
          </a:lstStyle>
          <a:p>
            <a:endParaRPr/>
          </a:p>
        </p:txBody>
      </p:sp>
      <p:sp>
        <p:nvSpPr>
          <p:cNvPr id="313" name="Google Shape;313;p23"/>
          <p:cNvSpPr/>
          <p:nvPr/>
        </p:nvSpPr>
        <p:spPr>
          <a:xfrm>
            <a:off x="281825" y="2412350"/>
            <a:ext cx="8588100" cy="909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14" name="Google Shape;314;p23"/>
          <p:cNvSpPr txBox="1">
            <a:spLocks noGrp="1"/>
          </p:cNvSpPr>
          <p:nvPr>
            <p:ph type="body" idx="3"/>
          </p:nvPr>
        </p:nvSpPr>
        <p:spPr>
          <a:xfrm>
            <a:off x="6671475" y="2572850"/>
            <a:ext cx="1968900" cy="5886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315" name="Google Shape;315;p23"/>
          <p:cNvSpPr txBox="1">
            <a:spLocks noGrp="1"/>
          </p:cNvSpPr>
          <p:nvPr>
            <p:ph type="body" idx="4"/>
          </p:nvPr>
        </p:nvSpPr>
        <p:spPr>
          <a:xfrm>
            <a:off x="503625" y="2572850"/>
            <a:ext cx="1968900" cy="588600"/>
          </a:xfrm>
          <a:prstGeom prst="rect">
            <a:avLst/>
          </a:prstGeom>
        </p:spPr>
        <p:txBody>
          <a:bodyPr spcFirstLastPara="1" wrap="square" lIns="0" tIns="0" rIns="0" bIns="0" anchor="ctr" anchorCtr="0">
            <a:noAutofit/>
          </a:bodyPr>
          <a:lstStyle>
            <a:lvl1pPr marL="457200" lvl="0" indent="-298450" algn="r">
              <a:spcBef>
                <a:spcPts val="0"/>
              </a:spcBef>
              <a:spcAft>
                <a:spcPts val="0"/>
              </a:spcAft>
              <a:buClr>
                <a:schemeClr val="accent1"/>
              </a:buClr>
              <a:buSzPts val="1100"/>
              <a:buChar char="●"/>
              <a:defRPr>
                <a:solidFill>
                  <a:schemeClr val="accent1"/>
                </a:solidFill>
              </a:defRPr>
            </a:lvl1pPr>
            <a:lvl2pPr marL="914400" lvl="1" indent="-298450" algn="r">
              <a:spcBef>
                <a:spcPts val="0"/>
              </a:spcBef>
              <a:spcAft>
                <a:spcPts val="0"/>
              </a:spcAft>
              <a:buClr>
                <a:schemeClr val="accent1"/>
              </a:buClr>
              <a:buSzPts val="1100"/>
              <a:buChar char="○"/>
              <a:defRPr>
                <a:solidFill>
                  <a:schemeClr val="accent1"/>
                </a:solidFill>
              </a:defRPr>
            </a:lvl2pPr>
            <a:lvl3pPr marL="1371600" lvl="2" indent="-298450" algn="r">
              <a:spcBef>
                <a:spcPts val="0"/>
              </a:spcBef>
              <a:spcAft>
                <a:spcPts val="0"/>
              </a:spcAft>
              <a:buClr>
                <a:schemeClr val="accent1"/>
              </a:buClr>
              <a:buSzPts val="1100"/>
              <a:buChar char="■"/>
              <a:defRPr>
                <a:solidFill>
                  <a:schemeClr val="accent1"/>
                </a:solidFill>
              </a:defRPr>
            </a:lvl3pPr>
            <a:lvl4pPr marL="1828800" lvl="3" indent="-298450" algn="r">
              <a:spcBef>
                <a:spcPts val="0"/>
              </a:spcBef>
              <a:spcAft>
                <a:spcPts val="0"/>
              </a:spcAft>
              <a:buClr>
                <a:schemeClr val="accent1"/>
              </a:buClr>
              <a:buSzPts val="1100"/>
              <a:buChar char="●"/>
              <a:defRPr>
                <a:solidFill>
                  <a:schemeClr val="accent1"/>
                </a:solidFill>
              </a:defRPr>
            </a:lvl4pPr>
            <a:lvl5pPr marL="2286000" lvl="4" indent="-298450" algn="r">
              <a:spcBef>
                <a:spcPts val="0"/>
              </a:spcBef>
              <a:spcAft>
                <a:spcPts val="0"/>
              </a:spcAft>
              <a:buClr>
                <a:schemeClr val="accent1"/>
              </a:buClr>
              <a:buSzPts val="1100"/>
              <a:buChar char="○"/>
              <a:defRPr>
                <a:solidFill>
                  <a:schemeClr val="accent1"/>
                </a:solidFill>
              </a:defRPr>
            </a:lvl5pPr>
            <a:lvl6pPr marL="2743200" lvl="5" indent="-298450" algn="r">
              <a:spcBef>
                <a:spcPts val="0"/>
              </a:spcBef>
              <a:spcAft>
                <a:spcPts val="0"/>
              </a:spcAft>
              <a:buClr>
                <a:schemeClr val="accent1"/>
              </a:buClr>
              <a:buSzPts val="1100"/>
              <a:buChar char="■"/>
              <a:defRPr>
                <a:solidFill>
                  <a:schemeClr val="accent1"/>
                </a:solidFill>
              </a:defRPr>
            </a:lvl6pPr>
            <a:lvl7pPr marL="3200400" lvl="6" indent="-298450" algn="r">
              <a:spcBef>
                <a:spcPts val="0"/>
              </a:spcBef>
              <a:spcAft>
                <a:spcPts val="0"/>
              </a:spcAft>
              <a:buClr>
                <a:schemeClr val="accent1"/>
              </a:buClr>
              <a:buSzPts val="1100"/>
              <a:buChar char="●"/>
              <a:defRPr>
                <a:solidFill>
                  <a:schemeClr val="accent1"/>
                </a:solidFill>
              </a:defRPr>
            </a:lvl7pPr>
            <a:lvl8pPr marL="3657600" lvl="7" indent="-298450" algn="r">
              <a:spcBef>
                <a:spcPts val="0"/>
              </a:spcBef>
              <a:spcAft>
                <a:spcPts val="0"/>
              </a:spcAft>
              <a:buClr>
                <a:schemeClr val="accent1"/>
              </a:buClr>
              <a:buSzPts val="1100"/>
              <a:buChar char="○"/>
              <a:defRPr>
                <a:solidFill>
                  <a:schemeClr val="accent1"/>
                </a:solidFill>
              </a:defRPr>
            </a:lvl8pPr>
            <a:lvl9pPr marL="4114800" lvl="8" indent="-298450" algn="r">
              <a:spcBef>
                <a:spcPts val="0"/>
              </a:spcBef>
              <a:spcAft>
                <a:spcPts val="0"/>
              </a:spcAft>
              <a:buClr>
                <a:schemeClr val="accent1"/>
              </a:buClr>
              <a:buSzPts val="1100"/>
              <a:buChar char="■"/>
              <a:defRPr>
                <a:solidFill>
                  <a:schemeClr val="accent1"/>
                </a:solidFill>
              </a:defRPr>
            </a:lvl9pPr>
          </a:lstStyle>
          <a:p>
            <a:endParaRPr/>
          </a:p>
        </p:txBody>
      </p:sp>
      <p:sp>
        <p:nvSpPr>
          <p:cNvPr id="316" name="Google Shape;316;p23"/>
          <p:cNvSpPr/>
          <p:nvPr/>
        </p:nvSpPr>
        <p:spPr>
          <a:xfrm>
            <a:off x="281825" y="3321950"/>
            <a:ext cx="8588100" cy="9096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17" name="Google Shape;317;p23"/>
          <p:cNvSpPr txBox="1">
            <a:spLocks noGrp="1"/>
          </p:cNvSpPr>
          <p:nvPr>
            <p:ph type="body" idx="5"/>
          </p:nvPr>
        </p:nvSpPr>
        <p:spPr>
          <a:xfrm>
            <a:off x="6671475" y="3482450"/>
            <a:ext cx="1968900" cy="5886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318" name="Google Shape;318;p23"/>
          <p:cNvSpPr txBox="1">
            <a:spLocks noGrp="1"/>
          </p:cNvSpPr>
          <p:nvPr>
            <p:ph type="body" idx="6"/>
          </p:nvPr>
        </p:nvSpPr>
        <p:spPr>
          <a:xfrm>
            <a:off x="503625" y="3482450"/>
            <a:ext cx="1968900" cy="588600"/>
          </a:xfrm>
          <a:prstGeom prst="rect">
            <a:avLst/>
          </a:prstGeom>
        </p:spPr>
        <p:txBody>
          <a:bodyPr spcFirstLastPara="1" wrap="square" lIns="0" tIns="0" rIns="0" bIns="0" anchor="ctr" anchorCtr="0">
            <a:noAutofit/>
          </a:bodyPr>
          <a:lstStyle>
            <a:lvl1pPr marL="457200" lvl="0" indent="-298450" algn="r">
              <a:spcBef>
                <a:spcPts val="0"/>
              </a:spcBef>
              <a:spcAft>
                <a:spcPts val="0"/>
              </a:spcAft>
              <a:buClr>
                <a:schemeClr val="accent1"/>
              </a:buClr>
              <a:buSzPts val="1100"/>
              <a:buChar char="●"/>
              <a:defRPr>
                <a:solidFill>
                  <a:schemeClr val="accent1"/>
                </a:solidFill>
              </a:defRPr>
            </a:lvl1pPr>
            <a:lvl2pPr marL="914400" lvl="1" indent="-298450" algn="r">
              <a:spcBef>
                <a:spcPts val="0"/>
              </a:spcBef>
              <a:spcAft>
                <a:spcPts val="0"/>
              </a:spcAft>
              <a:buClr>
                <a:schemeClr val="accent1"/>
              </a:buClr>
              <a:buSzPts val="1100"/>
              <a:buChar char="○"/>
              <a:defRPr>
                <a:solidFill>
                  <a:schemeClr val="accent1"/>
                </a:solidFill>
              </a:defRPr>
            </a:lvl2pPr>
            <a:lvl3pPr marL="1371600" lvl="2" indent="-298450" algn="r">
              <a:spcBef>
                <a:spcPts val="0"/>
              </a:spcBef>
              <a:spcAft>
                <a:spcPts val="0"/>
              </a:spcAft>
              <a:buClr>
                <a:schemeClr val="accent1"/>
              </a:buClr>
              <a:buSzPts val="1100"/>
              <a:buChar char="■"/>
              <a:defRPr>
                <a:solidFill>
                  <a:schemeClr val="accent1"/>
                </a:solidFill>
              </a:defRPr>
            </a:lvl3pPr>
            <a:lvl4pPr marL="1828800" lvl="3" indent="-298450" algn="r">
              <a:spcBef>
                <a:spcPts val="0"/>
              </a:spcBef>
              <a:spcAft>
                <a:spcPts val="0"/>
              </a:spcAft>
              <a:buClr>
                <a:schemeClr val="accent1"/>
              </a:buClr>
              <a:buSzPts val="1100"/>
              <a:buChar char="●"/>
              <a:defRPr>
                <a:solidFill>
                  <a:schemeClr val="accent1"/>
                </a:solidFill>
              </a:defRPr>
            </a:lvl4pPr>
            <a:lvl5pPr marL="2286000" lvl="4" indent="-298450" algn="r">
              <a:spcBef>
                <a:spcPts val="0"/>
              </a:spcBef>
              <a:spcAft>
                <a:spcPts val="0"/>
              </a:spcAft>
              <a:buClr>
                <a:schemeClr val="accent1"/>
              </a:buClr>
              <a:buSzPts val="1100"/>
              <a:buChar char="○"/>
              <a:defRPr>
                <a:solidFill>
                  <a:schemeClr val="accent1"/>
                </a:solidFill>
              </a:defRPr>
            </a:lvl5pPr>
            <a:lvl6pPr marL="2743200" lvl="5" indent="-298450" algn="r">
              <a:spcBef>
                <a:spcPts val="0"/>
              </a:spcBef>
              <a:spcAft>
                <a:spcPts val="0"/>
              </a:spcAft>
              <a:buClr>
                <a:schemeClr val="accent1"/>
              </a:buClr>
              <a:buSzPts val="1100"/>
              <a:buChar char="■"/>
              <a:defRPr>
                <a:solidFill>
                  <a:schemeClr val="accent1"/>
                </a:solidFill>
              </a:defRPr>
            </a:lvl6pPr>
            <a:lvl7pPr marL="3200400" lvl="6" indent="-298450" algn="r">
              <a:spcBef>
                <a:spcPts val="0"/>
              </a:spcBef>
              <a:spcAft>
                <a:spcPts val="0"/>
              </a:spcAft>
              <a:buClr>
                <a:schemeClr val="accent1"/>
              </a:buClr>
              <a:buSzPts val="1100"/>
              <a:buChar char="●"/>
              <a:defRPr>
                <a:solidFill>
                  <a:schemeClr val="accent1"/>
                </a:solidFill>
              </a:defRPr>
            </a:lvl7pPr>
            <a:lvl8pPr marL="3657600" lvl="7" indent="-298450" algn="r">
              <a:spcBef>
                <a:spcPts val="0"/>
              </a:spcBef>
              <a:spcAft>
                <a:spcPts val="0"/>
              </a:spcAft>
              <a:buClr>
                <a:schemeClr val="accent1"/>
              </a:buClr>
              <a:buSzPts val="1100"/>
              <a:buChar char="○"/>
              <a:defRPr>
                <a:solidFill>
                  <a:schemeClr val="accent1"/>
                </a:solidFill>
              </a:defRPr>
            </a:lvl8pPr>
            <a:lvl9pPr marL="4114800" lvl="8" indent="-298450" algn="r">
              <a:spcBef>
                <a:spcPts val="0"/>
              </a:spcBef>
              <a:spcAft>
                <a:spcPts val="0"/>
              </a:spcAft>
              <a:buClr>
                <a:schemeClr val="accent1"/>
              </a:buClr>
              <a:buSzPts val="1100"/>
              <a:buChar char="■"/>
              <a:defRPr>
                <a:solidFill>
                  <a:schemeClr val="accent1"/>
                </a:solidFill>
              </a:defRPr>
            </a:lvl9pPr>
          </a:lstStyle>
          <a:p>
            <a:endParaRPr/>
          </a:p>
        </p:txBody>
      </p:sp>
      <p:sp>
        <p:nvSpPr>
          <p:cNvPr id="319" name="Google Shape;319;p23"/>
          <p:cNvSpPr/>
          <p:nvPr/>
        </p:nvSpPr>
        <p:spPr>
          <a:xfrm flipH="1">
            <a:off x="3030900" y="1078800"/>
            <a:ext cx="3082200" cy="3576600"/>
          </a:xfrm>
          <a:prstGeom prst="snip2DiagRect">
            <a:avLst>
              <a:gd name="adj1" fmla="val 0"/>
              <a:gd name="adj2" fmla="val 24373"/>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0" name="Google Shape;320;p23"/>
          <p:cNvSpPr>
            <a:spLocks noGrp="1"/>
          </p:cNvSpPr>
          <p:nvPr>
            <p:ph type="pic" idx="7"/>
          </p:nvPr>
        </p:nvSpPr>
        <p:spPr>
          <a:xfrm>
            <a:off x="3211500" y="1232599"/>
            <a:ext cx="2721000" cy="3269100"/>
          </a:xfrm>
          <a:prstGeom prst="snip2DiagRect">
            <a:avLst>
              <a:gd name="adj1" fmla="val 0"/>
              <a:gd name="adj2" fmla="val 16667"/>
            </a:avLst>
          </a:prstGeom>
          <a:noFill/>
          <a:ln>
            <a:noFill/>
          </a:ln>
        </p:spPr>
      </p:sp>
      <p:sp>
        <p:nvSpPr>
          <p:cNvPr id="321" name="Google Shape;321;p23"/>
          <p:cNvSpPr/>
          <p:nvPr/>
        </p:nvSpPr>
        <p:spPr>
          <a:xfrm>
            <a:off x="6269584" y="1833050"/>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2" name="Google Shape;322;p23"/>
          <p:cNvSpPr/>
          <p:nvPr/>
        </p:nvSpPr>
        <p:spPr>
          <a:xfrm>
            <a:off x="6269597" y="2747900"/>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3" name="Google Shape;323;p23"/>
          <p:cNvSpPr/>
          <p:nvPr/>
        </p:nvSpPr>
        <p:spPr>
          <a:xfrm>
            <a:off x="6269597" y="3657500"/>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4" name="Google Shape;324;p23"/>
          <p:cNvSpPr/>
          <p:nvPr/>
        </p:nvSpPr>
        <p:spPr>
          <a:xfrm>
            <a:off x="2629009" y="1835675"/>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5" name="Google Shape;325;p23"/>
          <p:cNvSpPr/>
          <p:nvPr/>
        </p:nvSpPr>
        <p:spPr>
          <a:xfrm>
            <a:off x="2629022" y="2750525"/>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26" name="Google Shape;326;p23"/>
          <p:cNvSpPr/>
          <p:nvPr/>
        </p:nvSpPr>
        <p:spPr>
          <a:xfrm>
            <a:off x="2629022" y="3660125"/>
            <a:ext cx="245400" cy="238500"/>
          </a:xfrm>
          <a:prstGeom prst="plus">
            <a:avLst>
              <a:gd name="adj" fmla="val 3802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Slide with 3 items on timeline v2">
  <p:cSld name="CUSTOM_4">
    <p:bg>
      <p:bgPr>
        <a:solidFill>
          <a:schemeClr val="accent1"/>
        </a:solidFill>
        <a:effectLst/>
      </p:bgPr>
    </p:bg>
    <p:spTree>
      <p:nvGrpSpPr>
        <p:cNvPr id="1" name="Shape 327"/>
        <p:cNvGrpSpPr/>
        <p:nvPr/>
      </p:nvGrpSpPr>
      <p:grpSpPr>
        <a:xfrm>
          <a:off x="0" y="0"/>
          <a:ext cx="0" cy="0"/>
          <a:chOff x="0" y="0"/>
          <a:chExt cx="0" cy="0"/>
        </a:xfrm>
      </p:grpSpPr>
      <p:sp>
        <p:nvSpPr>
          <p:cNvPr id="328" name="Google Shape;328;p24"/>
          <p:cNvSpPr txBox="1">
            <a:spLocks noGrp="1"/>
          </p:cNvSpPr>
          <p:nvPr>
            <p:ph type="title"/>
          </p:nvPr>
        </p:nvSpPr>
        <p:spPr>
          <a:xfrm>
            <a:off x="311700" y="269951"/>
            <a:ext cx="8520600" cy="5565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grpSp>
        <p:nvGrpSpPr>
          <p:cNvPr id="329" name="Google Shape;329;p24"/>
          <p:cNvGrpSpPr/>
          <p:nvPr/>
        </p:nvGrpSpPr>
        <p:grpSpPr>
          <a:xfrm>
            <a:off x="266400" y="2663100"/>
            <a:ext cx="2835600" cy="378533"/>
            <a:chOff x="266400" y="2262650"/>
            <a:chExt cx="2835600" cy="378533"/>
          </a:xfrm>
        </p:grpSpPr>
        <p:sp>
          <p:nvSpPr>
            <p:cNvPr id="330" name="Google Shape;330;p24"/>
            <p:cNvSpPr/>
            <p:nvPr/>
          </p:nvSpPr>
          <p:spPr>
            <a:xfrm>
              <a:off x="266400" y="2262650"/>
              <a:ext cx="2835600" cy="189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31" name="Google Shape;331;p24"/>
            <p:cNvSpPr/>
            <p:nvPr/>
          </p:nvSpPr>
          <p:spPr>
            <a:xfrm rot="10800000" flipH="1">
              <a:off x="1566600" y="2451283"/>
              <a:ext cx="235200" cy="1899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32" name="Google Shape;332;p24"/>
          <p:cNvGrpSpPr/>
          <p:nvPr/>
        </p:nvGrpSpPr>
        <p:grpSpPr>
          <a:xfrm>
            <a:off x="6034350" y="2663100"/>
            <a:ext cx="2835600" cy="377782"/>
            <a:chOff x="266400" y="2262650"/>
            <a:chExt cx="2835600" cy="377782"/>
          </a:xfrm>
        </p:grpSpPr>
        <p:sp>
          <p:nvSpPr>
            <p:cNvPr id="333" name="Google Shape;333;p24"/>
            <p:cNvSpPr/>
            <p:nvPr/>
          </p:nvSpPr>
          <p:spPr>
            <a:xfrm>
              <a:off x="266400" y="2262650"/>
              <a:ext cx="2835600" cy="1899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34" name="Google Shape;334;p24"/>
            <p:cNvSpPr/>
            <p:nvPr/>
          </p:nvSpPr>
          <p:spPr>
            <a:xfrm rot="10800000" flipH="1">
              <a:off x="1566600" y="2450532"/>
              <a:ext cx="235200" cy="1899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35" name="Google Shape;335;p24"/>
          <p:cNvGrpSpPr/>
          <p:nvPr/>
        </p:nvGrpSpPr>
        <p:grpSpPr>
          <a:xfrm rot="10800000" flipH="1">
            <a:off x="3102250" y="2475168"/>
            <a:ext cx="2936700" cy="377832"/>
            <a:chOff x="218275" y="2223950"/>
            <a:chExt cx="2936700" cy="377832"/>
          </a:xfrm>
        </p:grpSpPr>
        <p:sp>
          <p:nvSpPr>
            <p:cNvPr id="336" name="Google Shape;336;p24"/>
            <p:cNvSpPr/>
            <p:nvPr/>
          </p:nvSpPr>
          <p:spPr>
            <a:xfrm>
              <a:off x="218275" y="2223950"/>
              <a:ext cx="2936700" cy="1899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37" name="Google Shape;337;p24"/>
            <p:cNvSpPr/>
            <p:nvPr/>
          </p:nvSpPr>
          <p:spPr>
            <a:xfrm rot="10800000" flipH="1">
              <a:off x="1566600" y="2411882"/>
              <a:ext cx="235200" cy="1899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cxnSp>
        <p:nvCxnSpPr>
          <p:cNvPr id="338" name="Google Shape;338;p24"/>
          <p:cNvCxnSpPr/>
          <p:nvPr/>
        </p:nvCxnSpPr>
        <p:spPr>
          <a:xfrm>
            <a:off x="3099875" y="2264000"/>
            <a:ext cx="0" cy="909000"/>
          </a:xfrm>
          <a:prstGeom prst="straightConnector1">
            <a:avLst/>
          </a:prstGeom>
          <a:noFill/>
          <a:ln w="19050" cap="flat" cmpd="sng">
            <a:solidFill>
              <a:schemeClr val="lt1"/>
            </a:solidFill>
            <a:prstDash val="lgDash"/>
            <a:round/>
            <a:headEnd type="none" w="med" len="med"/>
            <a:tailEnd type="none" w="med" len="med"/>
          </a:ln>
        </p:spPr>
      </p:cxnSp>
      <p:cxnSp>
        <p:nvCxnSpPr>
          <p:cNvPr id="339" name="Google Shape;339;p24"/>
          <p:cNvCxnSpPr/>
          <p:nvPr/>
        </p:nvCxnSpPr>
        <p:spPr>
          <a:xfrm>
            <a:off x="6038950" y="2264000"/>
            <a:ext cx="0" cy="909000"/>
          </a:xfrm>
          <a:prstGeom prst="straightConnector1">
            <a:avLst/>
          </a:prstGeom>
          <a:noFill/>
          <a:ln w="19050" cap="flat" cmpd="sng">
            <a:solidFill>
              <a:schemeClr val="lt1"/>
            </a:solidFill>
            <a:prstDash val="lgDash"/>
            <a:round/>
            <a:headEnd type="none" w="med" len="med"/>
            <a:tailEnd type="none" w="med" len="med"/>
          </a:ln>
        </p:spPr>
      </p:cxnSp>
      <p:sp>
        <p:nvSpPr>
          <p:cNvPr id="340" name="Google Shape;340;p24"/>
          <p:cNvSpPr txBox="1">
            <a:spLocks noGrp="1"/>
          </p:cNvSpPr>
          <p:nvPr>
            <p:ph type="subTitle" idx="1"/>
          </p:nvPr>
        </p:nvSpPr>
        <p:spPr>
          <a:xfrm>
            <a:off x="1037788" y="3173000"/>
            <a:ext cx="1283400" cy="297600"/>
          </a:xfrm>
          <a:prstGeom prst="rect">
            <a:avLst/>
          </a:prstGeom>
        </p:spPr>
        <p:txBody>
          <a:bodyPr spcFirstLastPara="1" wrap="square" lIns="0" tIns="0" rIns="0" bIns="0" anchor="t" anchorCtr="0">
            <a:noAutofit/>
          </a:bodyPr>
          <a:lstStyle>
            <a:lvl1pPr lvl="0" algn="ctr">
              <a:spcBef>
                <a:spcPts val="0"/>
              </a:spcBef>
              <a:spcAft>
                <a:spcPts val="0"/>
              </a:spcAft>
              <a:buClr>
                <a:schemeClr val="accent2"/>
              </a:buClr>
              <a:buSzPts val="1400"/>
              <a:buFont typeface="DM Sans SemiBold"/>
              <a:buNone/>
              <a:defRPr sz="1400">
                <a:solidFill>
                  <a:schemeClr val="accent2"/>
                </a:solidFill>
                <a:latin typeface="DM Sans SemiBold"/>
                <a:ea typeface="DM Sans SemiBold"/>
                <a:cs typeface="DM Sans SemiBold"/>
                <a:sym typeface="DM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1" name="Google Shape;341;p24"/>
          <p:cNvSpPr txBox="1">
            <a:spLocks noGrp="1"/>
          </p:cNvSpPr>
          <p:nvPr>
            <p:ph type="body" idx="2"/>
          </p:nvPr>
        </p:nvSpPr>
        <p:spPr>
          <a:xfrm>
            <a:off x="1020050" y="1886300"/>
            <a:ext cx="1283400" cy="377700"/>
          </a:xfrm>
          <a:prstGeom prst="rect">
            <a:avLst/>
          </a:prstGeom>
        </p:spPr>
        <p:txBody>
          <a:bodyPr spcFirstLastPara="1" wrap="square" lIns="0" tIns="0" rIns="0" bIns="0" anchor="b" anchorCtr="0">
            <a:noAutofit/>
          </a:bodyPr>
          <a:lstStyle>
            <a:lvl1pPr marL="457200" lvl="0" indent="-298450" algn="ctr">
              <a:spcBef>
                <a:spcPts val="0"/>
              </a:spcBef>
              <a:spcAft>
                <a:spcPts val="0"/>
              </a:spcAft>
              <a:buClr>
                <a:schemeClr val="lt2"/>
              </a:buClr>
              <a:buSzPts val="1100"/>
              <a:buChar char="●"/>
              <a:defRPr>
                <a:solidFill>
                  <a:schemeClr val="lt2"/>
                </a:solidFill>
              </a:defRPr>
            </a:lvl1pPr>
            <a:lvl2pPr marL="914400" lvl="1" indent="-298450" algn="ctr">
              <a:spcBef>
                <a:spcPts val="0"/>
              </a:spcBef>
              <a:spcAft>
                <a:spcPts val="0"/>
              </a:spcAft>
              <a:buClr>
                <a:schemeClr val="lt2"/>
              </a:buClr>
              <a:buSzPts val="1100"/>
              <a:buChar char="○"/>
              <a:defRPr>
                <a:solidFill>
                  <a:schemeClr val="lt2"/>
                </a:solidFill>
              </a:defRPr>
            </a:lvl2pPr>
            <a:lvl3pPr marL="1371600" lvl="2" indent="-298450" algn="ctr">
              <a:spcBef>
                <a:spcPts val="0"/>
              </a:spcBef>
              <a:spcAft>
                <a:spcPts val="0"/>
              </a:spcAft>
              <a:buClr>
                <a:schemeClr val="lt2"/>
              </a:buClr>
              <a:buSzPts val="1100"/>
              <a:buChar char="■"/>
              <a:defRPr>
                <a:solidFill>
                  <a:schemeClr val="lt2"/>
                </a:solidFill>
              </a:defRPr>
            </a:lvl3pPr>
            <a:lvl4pPr marL="1828800" lvl="3" indent="-298450" algn="ctr">
              <a:spcBef>
                <a:spcPts val="0"/>
              </a:spcBef>
              <a:spcAft>
                <a:spcPts val="0"/>
              </a:spcAft>
              <a:buClr>
                <a:schemeClr val="lt2"/>
              </a:buClr>
              <a:buSzPts val="1100"/>
              <a:buChar char="●"/>
              <a:defRPr>
                <a:solidFill>
                  <a:schemeClr val="lt2"/>
                </a:solidFill>
              </a:defRPr>
            </a:lvl4pPr>
            <a:lvl5pPr marL="2286000" lvl="4" indent="-298450" algn="ctr">
              <a:spcBef>
                <a:spcPts val="0"/>
              </a:spcBef>
              <a:spcAft>
                <a:spcPts val="0"/>
              </a:spcAft>
              <a:buClr>
                <a:schemeClr val="lt2"/>
              </a:buClr>
              <a:buSzPts val="1100"/>
              <a:buChar char="○"/>
              <a:defRPr>
                <a:solidFill>
                  <a:schemeClr val="lt2"/>
                </a:solidFill>
              </a:defRPr>
            </a:lvl5pPr>
            <a:lvl6pPr marL="2743200" lvl="5" indent="-298450" algn="ctr">
              <a:spcBef>
                <a:spcPts val="0"/>
              </a:spcBef>
              <a:spcAft>
                <a:spcPts val="0"/>
              </a:spcAft>
              <a:buClr>
                <a:schemeClr val="lt2"/>
              </a:buClr>
              <a:buSzPts val="1100"/>
              <a:buChar char="■"/>
              <a:defRPr>
                <a:solidFill>
                  <a:schemeClr val="lt2"/>
                </a:solidFill>
              </a:defRPr>
            </a:lvl6pPr>
            <a:lvl7pPr marL="3200400" lvl="6" indent="-298450" algn="ctr">
              <a:spcBef>
                <a:spcPts val="0"/>
              </a:spcBef>
              <a:spcAft>
                <a:spcPts val="0"/>
              </a:spcAft>
              <a:buClr>
                <a:schemeClr val="lt2"/>
              </a:buClr>
              <a:buSzPts val="1100"/>
              <a:buChar char="●"/>
              <a:defRPr>
                <a:solidFill>
                  <a:schemeClr val="lt2"/>
                </a:solidFill>
              </a:defRPr>
            </a:lvl7pPr>
            <a:lvl8pPr marL="3657600" lvl="7" indent="-298450" algn="ctr">
              <a:spcBef>
                <a:spcPts val="0"/>
              </a:spcBef>
              <a:spcAft>
                <a:spcPts val="0"/>
              </a:spcAft>
              <a:buClr>
                <a:schemeClr val="lt2"/>
              </a:buClr>
              <a:buSzPts val="1100"/>
              <a:buChar char="○"/>
              <a:defRPr>
                <a:solidFill>
                  <a:schemeClr val="lt2"/>
                </a:solidFill>
              </a:defRPr>
            </a:lvl8pPr>
            <a:lvl9pPr marL="4114800" lvl="8" indent="-298450" algn="ctr">
              <a:spcBef>
                <a:spcPts val="0"/>
              </a:spcBef>
              <a:spcAft>
                <a:spcPts val="0"/>
              </a:spcAft>
              <a:buClr>
                <a:schemeClr val="lt2"/>
              </a:buClr>
              <a:buSzPts val="1100"/>
              <a:buChar char="■"/>
              <a:defRPr>
                <a:solidFill>
                  <a:schemeClr val="lt2"/>
                </a:solidFill>
              </a:defRPr>
            </a:lvl9pPr>
          </a:lstStyle>
          <a:p>
            <a:endParaRPr/>
          </a:p>
        </p:txBody>
      </p:sp>
      <p:sp>
        <p:nvSpPr>
          <p:cNvPr id="342" name="Google Shape;342;p24"/>
          <p:cNvSpPr txBox="1">
            <a:spLocks noGrp="1"/>
          </p:cNvSpPr>
          <p:nvPr>
            <p:ph type="subTitle" idx="3"/>
          </p:nvPr>
        </p:nvSpPr>
        <p:spPr>
          <a:xfrm>
            <a:off x="3926050" y="1966400"/>
            <a:ext cx="1283400" cy="297600"/>
          </a:xfrm>
          <a:prstGeom prst="rect">
            <a:avLst/>
          </a:prstGeom>
        </p:spPr>
        <p:txBody>
          <a:bodyPr spcFirstLastPara="1" wrap="square" lIns="0" tIns="0" rIns="0" bIns="0" anchor="b" anchorCtr="0">
            <a:noAutofit/>
          </a:bodyPr>
          <a:lstStyle>
            <a:lvl1pPr lvl="0" algn="ctr">
              <a:spcBef>
                <a:spcPts val="0"/>
              </a:spcBef>
              <a:spcAft>
                <a:spcPts val="0"/>
              </a:spcAft>
              <a:buClr>
                <a:schemeClr val="accent6"/>
              </a:buClr>
              <a:buSzPts val="1400"/>
              <a:buFont typeface="DM Sans SemiBold"/>
              <a:buNone/>
              <a:defRPr sz="1400">
                <a:solidFill>
                  <a:schemeClr val="accent6"/>
                </a:solidFill>
                <a:latin typeface="DM Sans SemiBold"/>
                <a:ea typeface="DM Sans SemiBold"/>
                <a:cs typeface="DM Sans SemiBold"/>
                <a:sym typeface="DM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3" name="Google Shape;343;p24"/>
          <p:cNvSpPr txBox="1">
            <a:spLocks noGrp="1"/>
          </p:cNvSpPr>
          <p:nvPr>
            <p:ph type="body" idx="4"/>
          </p:nvPr>
        </p:nvSpPr>
        <p:spPr>
          <a:xfrm>
            <a:off x="3929375" y="3064175"/>
            <a:ext cx="1283400" cy="377700"/>
          </a:xfrm>
          <a:prstGeom prst="rect">
            <a:avLst/>
          </a:prstGeom>
        </p:spPr>
        <p:txBody>
          <a:bodyPr spcFirstLastPara="1" wrap="square" lIns="0" tIns="0" rIns="0" bIns="0" anchor="t" anchorCtr="0">
            <a:noAutofit/>
          </a:bodyPr>
          <a:lstStyle>
            <a:lvl1pPr marL="457200" lvl="0" indent="-298450" algn="ctr">
              <a:spcBef>
                <a:spcPts val="0"/>
              </a:spcBef>
              <a:spcAft>
                <a:spcPts val="0"/>
              </a:spcAft>
              <a:buClr>
                <a:schemeClr val="lt2"/>
              </a:buClr>
              <a:buSzPts val="1100"/>
              <a:buChar char="●"/>
              <a:defRPr>
                <a:solidFill>
                  <a:schemeClr val="lt2"/>
                </a:solidFill>
              </a:defRPr>
            </a:lvl1pPr>
            <a:lvl2pPr marL="914400" lvl="1" indent="-298450" algn="ctr">
              <a:spcBef>
                <a:spcPts val="0"/>
              </a:spcBef>
              <a:spcAft>
                <a:spcPts val="0"/>
              </a:spcAft>
              <a:buClr>
                <a:schemeClr val="lt2"/>
              </a:buClr>
              <a:buSzPts val="1100"/>
              <a:buChar char="○"/>
              <a:defRPr>
                <a:solidFill>
                  <a:schemeClr val="lt2"/>
                </a:solidFill>
              </a:defRPr>
            </a:lvl2pPr>
            <a:lvl3pPr marL="1371600" lvl="2" indent="-298450" algn="ctr">
              <a:spcBef>
                <a:spcPts val="0"/>
              </a:spcBef>
              <a:spcAft>
                <a:spcPts val="0"/>
              </a:spcAft>
              <a:buClr>
                <a:schemeClr val="lt2"/>
              </a:buClr>
              <a:buSzPts val="1100"/>
              <a:buChar char="■"/>
              <a:defRPr>
                <a:solidFill>
                  <a:schemeClr val="lt2"/>
                </a:solidFill>
              </a:defRPr>
            </a:lvl3pPr>
            <a:lvl4pPr marL="1828800" lvl="3" indent="-298450" algn="ctr">
              <a:spcBef>
                <a:spcPts val="0"/>
              </a:spcBef>
              <a:spcAft>
                <a:spcPts val="0"/>
              </a:spcAft>
              <a:buClr>
                <a:schemeClr val="lt2"/>
              </a:buClr>
              <a:buSzPts val="1100"/>
              <a:buChar char="●"/>
              <a:defRPr>
                <a:solidFill>
                  <a:schemeClr val="lt2"/>
                </a:solidFill>
              </a:defRPr>
            </a:lvl4pPr>
            <a:lvl5pPr marL="2286000" lvl="4" indent="-298450" algn="ctr">
              <a:spcBef>
                <a:spcPts val="0"/>
              </a:spcBef>
              <a:spcAft>
                <a:spcPts val="0"/>
              </a:spcAft>
              <a:buClr>
                <a:schemeClr val="lt2"/>
              </a:buClr>
              <a:buSzPts val="1100"/>
              <a:buChar char="○"/>
              <a:defRPr>
                <a:solidFill>
                  <a:schemeClr val="lt2"/>
                </a:solidFill>
              </a:defRPr>
            </a:lvl5pPr>
            <a:lvl6pPr marL="2743200" lvl="5" indent="-298450" algn="ctr">
              <a:spcBef>
                <a:spcPts val="0"/>
              </a:spcBef>
              <a:spcAft>
                <a:spcPts val="0"/>
              </a:spcAft>
              <a:buClr>
                <a:schemeClr val="lt2"/>
              </a:buClr>
              <a:buSzPts val="1100"/>
              <a:buChar char="■"/>
              <a:defRPr>
                <a:solidFill>
                  <a:schemeClr val="lt2"/>
                </a:solidFill>
              </a:defRPr>
            </a:lvl6pPr>
            <a:lvl7pPr marL="3200400" lvl="6" indent="-298450" algn="ctr">
              <a:spcBef>
                <a:spcPts val="0"/>
              </a:spcBef>
              <a:spcAft>
                <a:spcPts val="0"/>
              </a:spcAft>
              <a:buClr>
                <a:schemeClr val="lt2"/>
              </a:buClr>
              <a:buSzPts val="1100"/>
              <a:buChar char="●"/>
              <a:defRPr>
                <a:solidFill>
                  <a:schemeClr val="lt2"/>
                </a:solidFill>
              </a:defRPr>
            </a:lvl7pPr>
            <a:lvl8pPr marL="3657600" lvl="7" indent="-298450" algn="ctr">
              <a:spcBef>
                <a:spcPts val="0"/>
              </a:spcBef>
              <a:spcAft>
                <a:spcPts val="0"/>
              </a:spcAft>
              <a:buClr>
                <a:schemeClr val="lt2"/>
              </a:buClr>
              <a:buSzPts val="1100"/>
              <a:buChar char="○"/>
              <a:defRPr>
                <a:solidFill>
                  <a:schemeClr val="lt2"/>
                </a:solidFill>
              </a:defRPr>
            </a:lvl8pPr>
            <a:lvl9pPr marL="4114800" lvl="8" indent="-298450" algn="ctr">
              <a:spcBef>
                <a:spcPts val="0"/>
              </a:spcBef>
              <a:spcAft>
                <a:spcPts val="0"/>
              </a:spcAft>
              <a:buClr>
                <a:schemeClr val="lt2"/>
              </a:buClr>
              <a:buSzPts val="1100"/>
              <a:buChar char="■"/>
              <a:defRPr>
                <a:solidFill>
                  <a:schemeClr val="lt2"/>
                </a:solidFill>
              </a:defRPr>
            </a:lvl9pPr>
          </a:lstStyle>
          <a:p>
            <a:endParaRPr/>
          </a:p>
        </p:txBody>
      </p:sp>
      <p:sp>
        <p:nvSpPr>
          <p:cNvPr id="344" name="Google Shape;344;p24"/>
          <p:cNvSpPr txBox="1">
            <a:spLocks noGrp="1"/>
          </p:cNvSpPr>
          <p:nvPr>
            <p:ph type="subTitle" idx="5"/>
          </p:nvPr>
        </p:nvSpPr>
        <p:spPr>
          <a:xfrm>
            <a:off x="6810456" y="3173000"/>
            <a:ext cx="1283400" cy="297600"/>
          </a:xfrm>
          <a:prstGeom prst="rect">
            <a:avLst/>
          </a:prstGeom>
        </p:spPr>
        <p:txBody>
          <a:bodyPr spcFirstLastPara="1" wrap="square" lIns="0" tIns="0" rIns="0" bIns="0" anchor="t" anchorCtr="0">
            <a:noAutofit/>
          </a:bodyPr>
          <a:lstStyle>
            <a:lvl1pPr lvl="0" algn="ctr">
              <a:spcBef>
                <a:spcPts val="0"/>
              </a:spcBef>
              <a:spcAft>
                <a:spcPts val="0"/>
              </a:spcAft>
              <a:buClr>
                <a:schemeClr val="accent3"/>
              </a:buClr>
              <a:buSzPts val="1400"/>
              <a:buFont typeface="DM Sans SemiBold"/>
              <a:buNone/>
              <a:defRPr sz="1400">
                <a:solidFill>
                  <a:schemeClr val="accent3"/>
                </a:solidFill>
                <a:latin typeface="DM Sans SemiBold"/>
                <a:ea typeface="DM Sans SemiBold"/>
                <a:cs typeface="DM Sans SemiBold"/>
                <a:sym typeface="DM Sans SemiBold"/>
              </a:defRPr>
            </a:lvl1pPr>
            <a:lvl2pPr lvl="1">
              <a:spcBef>
                <a:spcPts val="0"/>
              </a:spcBef>
              <a:spcAft>
                <a:spcPts val="0"/>
              </a:spcAft>
              <a:buClr>
                <a:schemeClr val="accent3"/>
              </a:buClr>
              <a:buSzPts val="1100"/>
              <a:buNone/>
              <a:defRPr>
                <a:solidFill>
                  <a:schemeClr val="accent3"/>
                </a:solidFill>
              </a:defRPr>
            </a:lvl2pPr>
            <a:lvl3pPr lvl="2">
              <a:spcBef>
                <a:spcPts val="0"/>
              </a:spcBef>
              <a:spcAft>
                <a:spcPts val="0"/>
              </a:spcAft>
              <a:buClr>
                <a:schemeClr val="accent3"/>
              </a:buClr>
              <a:buSzPts val="1100"/>
              <a:buNone/>
              <a:defRPr>
                <a:solidFill>
                  <a:schemeClr val="accent3"/>
                </a:solidFill>
              </a:defRPr>
            </a:lvl3pPr>
            <a:lvl4pPr lvl="3">
              <a:spcBef>
                <a:spcPts val="0"/>
              </a:spcBef>
              <a:spcAft>
                <a:spcPts val="0"/>
              </a:spcAft>
              <a:buClr>
                <a:schemeClr val="accent3"/>
              </a:buClr>
              <a:buSzPts val="1100"/>
              <a:buNone/>
              <a:defRPr>
                <a:solidFill>
                  <a:schemeClr val="accent3"/>
                </a:solidFill>
              </a:defRPr>
            </a:lvl4pPr>
            <a:lvl5pPr lvl="4">
              <a:spcBef>
                <a:spcPts val="0"/>
              </a:spcBef>
              <a:spcAft>
                <a:spcPts val="0"/>
              </a:spcAft>
              <a:buClr>
                <a:schemeClr val="accent3"/>
              </a:buClr>
              <a:buSzPts val="1100"/>
              <a:buNone/>
              <a:defRPr>
                <a:solidFill>
                  <a:schemeClr val="accent3"/>
                </a:solidFill>
              </a:defRPr>
            </a:lvl5pPr>
            <a:lvl6pPr lvl="5">
              <a:spcBef>
                <a:spcPts val="0"/>
              </a:spcBef>
              <a:spcAft>
                <a:spcPts val="0"/>
              </a:spcAft>
              <a:buClr>
                <a:schemeClr val="accent3"/>
              </a:buClr>
              <a:buSzPts val="1100"/>
              <a:buNone/>
              <a:defRPr>
                <a:solidFill>
                  <a:schemeClr val="accent3"/>
                </a:solidFill>
              </a:defRPr>
            </a:lvl6pPr>
            <a:lvl7pPr lvl="6">
              <a:spcBef>
                <a:spcPts val="0"/>
              </a:spcBef>
              <a:spcAft>
                <a:spcPts val="0"/>
              </a:spcAft>
              <a:buClr>
                <a:schemeClr val="accent3"/>
              </a:buClr>
              <a:buSzPts val="1100"/>
              <a:buNone/>
              <a:defRPr>
                <a:solidFill>
                  <a:schemeClr val="accent3"/>
                </a:solidFill>
              </a:defRPr>
            </a:lvl7pPr>
            <a:lvl8pPr lvl="7">
              <a:spcBef>
                <a:spcPts val="0"/>
              </a:spcBef>
              <a:spcAft>
                <a:spcPts val="0"/>
              </a:spcAft>
              <a:buClr>
                <a:schemeClr val="accent3"/>
              </a:buClr>
              <a:buSzPts val="1100"/>
              <a:buNone/>
              <a:defRPr>
                <a:solidFill>
                  <a:schemeClr val="accent3"/>
                </a:solidFill>
              </a:defRPr>
            </a:lvl8pPr>
            <a:lvl9pPr lvl="8">
              <a:spcBef>
                <a:spcPts val="0"/>
              </a:spcBef>
              <a:spcAft>
                <a:spcPts val="0"/>
              </a:spcAft>
              <a:buClr>
                <a:schemeClr val="accent3"/>
              </a:buClr>
              <a:buSzPts val="1100"/>
              <a:buNone/>
              <a:defRPr>
                <a:solidFill>
                  <a:schemeClr val="accent3"/>
                </a:solidFill>
              </a:defRPr>
            </a:lvl9pPr>
          </a:lstStyle>
          <a:p>
            <a:endParaRPr/>
          </a:p>
        </p:txBody>
      </p:sp>
      <p:sp>
        <p:nvSpPr>
          <p:cNvPr id="345" name="Google Shape;345;p24"/>
          <p:cNvSpPr txBox="1">
            <a:spLocks noGrp="1"/>
          </p:cNvSpPr>
          <p:nvPr>
            <p:ph type="body" idx="6"/>
          </p:nvPr>
        </p:nvSpPr>
        <p:spPr>
          <a:xfrm>
            <a:off x="6769313" y="1886300"/>
            <a:ext cx="1283400" cy="377700"/>
          </a:xfrm>
          <a:prstGeom prst="rect">
            <a:avLst/>
          </a:prstGeom>
        </p:spPr>
        <p:txBody>
          <a:bodyPr spcFirstLastPara="1" wrap="square" lIns="0" tIns="0" rIns="0" bIns="0" anchor="b" anchorCtr="0">
            <a:noAutofit/>
          </a:bodyPr>
          <a:lstStyle>
            <a:lvl1pPr marL="457200" lvl="0" indent="-298450" algn="ctr">
              <a:spcBef>
                <a:spcPts val="0"/>
              </a:spcBef>
              <a:spcAft>
                <a:spcPts val="0"/>
              </a:spcAft>
              <a:buClr>
                <a:schemeClr val="lt2"/>
              </a:buClr>
              <a:buSzPts val="1100"/>
              <a:buChar char="●"/>
              <a:defRPr>
                <a:solidFill>
                  <a:schemeClr val="lt2"/>
                </a:solidFill>
              </a:defRPr>
            </a:lvl1pPr>
            <a:lvl2pPr marL="914400" lvl="1" indent="-298450" algn="ctr">
              <a:spcBef>
                <a:spcPts val="0"/>
              </a:spcBef>
              <a:spcAft>
                <a:spcPts val="0"/>
              </a:spcAft>
              <a:buClr>
                <a:schemeClr val="lt2"/>
              </a:buClr>
              <a:buSzPts val="1100"/>
              <a:buChar char="○"/>
              <a:defRPr>
                <a:solidFill>
                  <a:schemeClr val="lt2"/>
                </a:solidFill>
              </a:defRPr>
            </a:lvl2pPr>
            <a:lvl3pPr marL="1371600" lvl="2" indent="-298450" algn="ctr">
              <a:spcBef>
                <a:spcPts val="0"/>
              </a:spcBef>
              <a:spcAft>
                <a:spcPts val="0"/>
              </a:spcAft>
              <a:buClr>
                <a:schemeClr val="lt2"/>
              </a:buClr>
              <a:buSzPts val="1100"/>
              <a:buChar char="■"/>
              <a:defRPr>
                <a:solidFill>
                  <a:schemeClr val="lt2"/>
                </a:solidFill>
              </a:defRPr>
            </a:lvl3pPr>
            <a:lvl4pPr marL="1828800" lvl="3" indent="-298450" algn="ctr">
              <a:spcBef>
                <a:spcPts val="0"/>
              </a:spcBef>
              <a:spcAft>
                <a:spcPts val="0"/>
              </a:spcAft>
              <a:buClr>
                <a:schemeClr val="lt2"/>
              </a:buClr>
              <a:buSzPts val="1100"/>
              <a:buChar char="●"/>
              <a:defRPr>
                <a:solidFill>
                  <a:schemeClr val="lt2"/>
                </a:solidFill>
              </a:defRPr>
            </a:lvl4pPr>
            <a:lvl5pPr marL="2286000" lvl="4" indent="-298450" algn="ctr">
              <a:spcBef>
                <a:spcPts val="0"/>
              </a:spcBef>
              <a:spcAft>
                <a:spcPts val="0"/>
              </a:spcAft>
              <a:buClr>
                <a:schemeClr val="lt2"/>
              </a:buClr>
              <a:buSzPts val="1100"/>
              <a:buChar char="○"/>
              <a:defRPr>
                <a:solidFill>
                  <a:schemeClr val="lt2"/>
                </a:solidFill>
              </a:defRPr>
            </a:lvl5pPr>
            <a:lvl6pPr marL="2743200" lvl="5" indent="-298450" algn="ctr">
              <a:spcBef>
                <a:spcPts val="0"/>
              </a:spcBef>
              <a:spcAft>
                <a:spcPts val="0"/>
              </a:spcAft>
              <a:buClr>
                <a:schemeClr val="lt2"/>
              </a:buClr>
              <a:buSzPts val="1100"/>
              <a:buChar char="■"/>
              <a:defRPr>
                <a:solidFill>
                  <a:schemeClr val="lt2"/>
                </a:solidFill>
              </a:defRPr>
            </a:lvl6pPr>
            <a:lvl7pPr marL="3200400" lvl="6" indent="-298450" algn="ctr">
              <a:spcBef>
                <a:spcPts val="0"/>
              </a:spcBef>
              <a:spcAft>
                <a:spcPts val="0"/>
              </a:spcAft>
              <a:buClr>
                <a:schemeClr val="lt2"/>
              </a:buClr>
              <a:buSzPts val="1100"/>
              <a:buChar char="●"/>
              <a:defRPr>
                <a:solidFill>
                  <a:schemeClr val="lt2"/>
                </a:solidFill>
              </a:defRPr>
            </a:lvl7pPr>
            <a:lvl8pPr marL="3657600" lvl="7" indent="-298450" algn="ctr">
              <a:spcBef>
                <a:spcPts val="0"/>
              </a:spcBef>
              <a:spcAft>
                <a:spcPts val="0"/>
              </a:spcAft>
              <a:buClr>
                <a:schemeClr val="lt2"/>
              </a:buClr>
              <a:buSzPts val="1100"/>
              <a:buChar char="○"/>
              <a:defRPr>
                <a:solidFill>
                  <a:schemeClr val="lt2"/>
                </a:solidFill>
              </a:defRPr>
            </a:lvl8pPr>
            <a:lvl9pPr marL="4114800" lvl="8" indent="-298450" algn="ctr">
              <a:spcBef>
                <a:spcPts val="0"/>
              </a:spcBef>
              <a:spcAft>
                <a:spcPts val="0"/>
              </a:spcAft>
              <a:buClr>
                <a:schemeClr val="lt2"/>
              </a:buClr>
              <a:buSzPts val="1100"/>
              <a:buChar char="■"/>
              <a:defRPr>
                <a:solidFill>
                  <a:schemeClr val="lt2"/>
                </a:solidFill>
              </a:defRPr>
            </a:lvl9pPr>
          </a:lstStyle>
          <a:p>
            <a:endParaRPr/>
          </a:p>
        </p:txBody>
      </p:sp>
      <p:grpSp>
        <p:nvGrpSpPr>
          <p:cNvPr id="346" name="Google Shape;346;p24"/>
          <p:cNvGrpSpPr/>
          <p:nvPr/>
        </p:nvGrpSpPr>
        <p:grpSpPr>
          <a:xfrm>
            <a:off x="-824158" y="3670122"/>
            <a:ext cx="2277538" cy="2277538"/>
            <a:chOff x="987244" y="313753"/>
            <a:chExt cx="555321" cy="555321"/>
          </a:xfrm>
        </p:grpSpPr>
        <p:grpSp>
          <p:nvGrpSpPr>
            <p:cNvPr id="347" name="Google Shape;347;p24"/>
            <p:cNvGrpSpPr/>
            <p:nvPr/>
          </p:nvGrpSpPr>
          <p:grpSpPr>
            <a:xfrm>
              <a:off x="1068575" y="395075"/>
              <a:ext cx="392675" cy="392675"/>
              <a:chOff x="458050" y="265600"/>
              <a:chExt cx="392675" cy="392675"/>
            </a:xfrm>
          </p:grpSpPr>
          <p:sp>
            <p:nvSpPr>
              <p:cNvPr id="348" name="Google Shape;348;p2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49" name="Google Shape;349;p2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0" name="Google Shape;350;p2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1" name="Google Shape;351;p2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52" name="Google Shape;352;p24"/>
            <p:cNvGrpSpPr/>
            <p:nvPr/>
          </p:nvGrpSpPr>
          <p:grpSpPr>
            <a:xfrm rot="-2700000">
              <a:off x="1068569" y="395078"/>
              <a:ext cx="392671" cy="392671"/>
              <a:chOff x="458050" y="265600"/>
              <a:chExt cx="392675" cy="392675"/>
            </a:xfrm>
          </p:grpSpPr>
          <p:sp>
            <p:nvSpPr>
              <p:cNvPr id="353" name="Google Shape;353;p2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4" name="Google Shape;354;p2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5" name="Google Shape;355;p2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6" name="Google Shape;356;p2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357" name="Google Shape;357;p24"/>
          <p:cNvGrpSpPr/>
          <p:nvPr/>
        </p:nvGrpSpPr>
        <p:grpSpPr>
          <a:xfrm>
            <a:off x="8303263" y="28963"/>
            <a:ext cx="392675" cy="392675"/>
            <a:chOff x="458050" y="265600"/>
            <a:chExt cx="392675" cy="392675"/>
          </a:xfrm>
        </p:grpSpPr>
        <p:sp>
          <p:nvSpPr>
            <p:cNvPr id="358" name="Google Shape;358;p24"/>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59" name="Google Shape;359;p24"/>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0" name="Google Shape;360;p24"/>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1" name="Google Shape;361;p24"/>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62" name="Google Shape;362;p24"/>
          <p:cNvGrpSpPr/>
          <p:nvPr/>
        </p:nvGrpSpPr>
        <p:grpSpPr>
          <a:xfrm>
            <a:off x="8843163" y="28950"/>
            <a:ext cx="392675" cy="392675"/>
            <a:chOff x="458050" y="265600"/>
            <a:chExt cx="392675" cy="392675"/>
          </a:xfrm>
        </p:grpSpPr>
        <p:sp>
          <p:nvSpPr>
            <p:cNvPr id="363" name="Google Shape;363;p24"/>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4" name="Google Shape;364;p24"/>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5" name="Google Shape;365;p24"/>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6" name="Google Shape;366;p24"/>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67" name="Google Shape;367;p24"/>
          <p:cNvGrpSpPr/>
          <p:nvPr/>
        </p:nvGrpSpPr>
        <p:grpSpPr>
          <a:xfrm>
            <a:off x="8567531" y="465897"/>
            <a:ext cx="392675" cy="392675"/>
            <a:chOff x="458050" y="265600"/>
            <a:chExt cx="392675" cy="392675"/>
          </a:xfrm>
        </p:grpSpPr>
        <p:sp>
          <p:nvSpPr>
            <p:cNvPr id="368" name="Google Shape;368;p24"/>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69" name="Google Shape;369;p24"/>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0" name="Google Shape;370;p24"/>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1" name="Google Shape;371;p24"/>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72" name="Google Shape;372;p24"/>
          <p:cNvGrpSpPr/>
          <p:nvPr/>
        </p:nvGrpSpPr>
        <p:grpSpPr>
          <a:xfrm>
            <a:off x="9107431" y="465884"/>
            <a:ext cx="392675" cy="392675"/>
            <a:chOff x="458050" y="265600"/>
            <a:chExt cx="392675" cy="392675"/>
          </a:xfrm>
        </p:grpSpPr>
        <p:sp>
          <p:nvSpPr>
            <p:cNvPr id="373" name="Google Shape;373;p24"/>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4" name="Google Shape;374;p24"/>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5" name="Google Shape;375;p24"/>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76" name="Google Shape;376;p24"/>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lide with 3 items on timeline">
  <p:cSld name="CUSTOM_4_1">
    <p:bg>
      <p:bgPr>
        <a:solidFill>
          <a:schemeClr val="accent1"/>
        </a:solidFill>
        <a:effectLst/>
      </p:bgPr>
    </p:bg>
    <p:spTree>
      <p:nvGrpSpPr>
        <p:cNvPr id="1" name="Shape 377"/>
        <p:cNvGrpSpPr/>
        <p:nvPr/>
      </p:nvGrpSpPr>
      <p:grpSpPr>
        <a:xfrm>
          <a:off x="0" y="0"/>
          <a:ext cx="0" cy="0"/>
          <a:chOff x="0" y="0"/>
          <a:chExt cx="0" cy="0"/>
        </a:xfrm>
      </p:grpSpPr>
      <p:sp>
        <p:nvSpPr>
          <p:cNvPr id="378" name="Google Shape;378;p25"/>
          <p:cNvSpPr txBox="1">
            <a:spLocks noGrp="1"/>
          </p:cNvSpPr>
          <p:nvPr>
            <p:ph type="title"/>
          </p:nvPr>
        </p:nvSpPr>
        <p:spPr>
          <a:xfrm>
            <a:off x="311700" y="269951"/>
            <a:ext cx="8520600" cy="5565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grpSp>
        <p:nvGrpSpPr>
          <p:cNvPr id="379" name="Google Shape;379;p25"/>
          <p:cNvGrpSpPr/>
          <p:nvPr/>
        </p:nvGrpSpPr>
        <p:grpSpPr>
          <a:xfrm rot="-5400000">
            <a:off x="1877868" y="1797262"/>
            <a:ext cx="927868" cy="202603"/>
            <a:chOff x="1082850" y="2340833"/>
            <a:chExt cx="2019300" cy="195299"/>
          </a:xfrm>
        </p:grpSpPr>
        <p:sp>
          <p:nvSpPr>
            <p:cNvPr id="380" name="Google Shape;380;p25"/>
            <p:cNvSpPr/>
            <p:nvPr/>
          </p:nvSpPr>
          <p:spPr>
            <a:xfrm>
              <a:off x="1082850" y="2340833"/>
              <a:ext cx="2019300" cy="111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1" name="Google Shape;381;p25"/>
            <p:cNvSpPr/>
            <p:nvPr/>
          </p:nvSpPr>
          <p:spPr>
            <a:xfrm rot="10800000" flipH="1">
              <a:off x="1974902" y="2451232"/>
              <a:ext cx="235200" cy="849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382" name="Google Shape;382;p25"/>
          <p:cNvSpPr txBox="1">
            <a:spLocks noGrp="1"/>
          </p:cNvSpPr>
          <p:nvPr>
            <p:ph type="subTitle" idx="1"/>
          </p:nvPr>
        </p:nvSpPr>
        <p:spPr>
          <a:xfrm>
            <a:off x="749913" y="1749763"/>
            <a:ext cx="1283400" cy="297600"/>
          </a:xfrm>
          <a:prstGeom prst="rect">
            <a:avLst/>
          </a:prstGeom>
        </p:spPr>
        <p:txBody>
          <a:bodyPr spcFirstLastPara="1" wrap="square" lIns="0" tIns="0" rIns="0" bIns="0" anchor="ctr" anchorCtr="0">
            <a:noAutofit/>
          </a:bodyPr>
          <a:lstStyle>
            <a:lvl1pPr lvl="0" algn="r">
              <a:spcBef>
                <a:spcPts val="0"/>
              </a:spcBef>
              <a:spcAft>
                <a:spcPts val="0"/>
              </a:spcAft>
              <a:buClr>
                <a:schemeClr val="accent2"/>
              </a:buClr>
              <a:buSzPts val="1200"/>
              <a:buFont typeface="DM Sans SemiBold"/>
              <a:buNone/>
              <a:defRPr sz="1200">
                <a:solidFill>
                  <a:schemeClr val="accent2"/>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383" name="Google Shape;383;p25"/>
          <p:cNvSpPr txBox="1">
            <a:spLocks noGrp="1"/>
          </p:cNvSpPr>
          <p:nvPr>
            <p:ph type="body" idx="2"/>
          </p:nvPr>
        </p:nvSpPr>
        <p:spPr>
          <a:xfrm>
            <a:off x="2650275" y="1709725"/>
            <a:ext cx="5743800" cy="3777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384" name="Google Shape;384;p25"/>
          <p:cNvGrpSpPr/>
          <p:nvPr/>
        </p:nvGrpSpPr>
        <p:grpSpPr>
          <a:xfrm>
            <a:off x="7701292" y="3734734"/>
            <a:ext cx="2277538" cy="2277538"/>
            <a:chOff x="987244" y="313753"/>
            <a:chExt cx="555321" cy="555321"/>
          </a:xfrm>
        </p:grpSpPr>
        <p:grpSp>
          <p:nvGrpSpPr>
            <p:cNvPr id="385" name="Google Shape;385;p25"/>
            <p:cNvGrpSpPr/>
            <p:nvPr/>
          </p:nvGrpSpPr>
          <p:grpSpPr>
            <a:xfrm>
              <a:off x="1068575" y="395075"/>
              <a:ext cx="392675" cy="392675"/>
              <a:chOff x="458050" y="265600"/>
              <a:chExt cx="392675" cy="392675"/>
            </a:xfrm>
          </p:grpSpPr>
          <p:sp>
            <p:nvSpPr>
              <p:cNvPr id="386" name="Google Shape;386;p2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7" name="Google Shape;387;p2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8" name="Google Shape;388;p2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89" name="Google Shape;389;p2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390" name="Google Shape;390;p25"/>
            <p:cNvGrpSpPr/>
            <p:nvPr/>
          </p:nvGrpSpPr>
          <p:grpSpPr>
            <a:xfrm rot="-2700000">
              <a:off x="1068569" y="395078"/>
              <a:ext cx="392671" cy="392671"/>
              <a:chOff x="458050" y="265600"/>
              <a:chExt cx="392675" cy="392675"/>
            </a:xfrm>
          </p:grpSpPr>
          <p:sp>
            <p:nvSpPr>
              <p:cNvPr id="391" name="Google Shape;391;p2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2" name="Google Shape;392;p2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3" name="Google Shape;393;p2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4" name="Google Shape;394;p2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395" name="Google Shape;395;p25"/>
          <p:cNvGrpSpPr/>
          <p:nvPr/>
        </p:nvGrpSpPr>
        <p:grpSpPr>
          <a:xfrm>
            <a:off x="-459737" y="28963"/>
            <a:ext cx="392675" cy="392675"/>
            <a:chOff x="458050" y="265600"/>
            <a:chExt cx="392675" cy="392675"/>
          </a:xfrm>
        </p:grpSpPr>
        <p:sp>
          <p:nvSpPr>
            <p:cNvPr id="396" name="Google Shape;396;p2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7" name="Google Shape;397;p2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8" name="Google Shape;398;p25"/>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399" name="Google Shape;399;p2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00" name="Google Shape;400;p25"/>
          <p:cNvGrpSpPr/>
          <p:nvPr/>
        </p:nvGrpSpPr>
        <p:grpSpPr>
          <a:xfrm>
            <a:off x="80163" y="28950"/>
            <a:ext cx="392675" cy="392675"/>
            <a:chOff x="458050" y="265600"/>
            <a:chExt cx="392675" cy="392675"/>
          </a:xfrm>
        </p:grpSpPr>
        <p:sp>
          <p:nvSpPr>
            <p:cNvPr id="401" name="Google Shape;401;p2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2" name="Google Shape;402;p2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3" name="Google Shape;403;p25"/>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4" name="Google Shape;404;p2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05" name="Google Shape;405;p25"/>
          <p:cNvGrpSpPr/>
          <p:nvPr/>
        </p:nvGrpSpPr>
        <p:grpSpPr>
          <a:xfrm>
            <a:off x="-195469" y="465897"/>
            <a:ext cx="392675" cy="392675"/>
            <a:chOff x="458050" y="265600"/>
            <a:chExt cx="392675" cy="392675"/>
          </a:xfrm>
        </p:grpSpPr>
        <p:sp>
          <p:nvSpPr>
            <p:cNvPr id="406" name="Google Shape;406;p2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7" name="Google Shape;407;p2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8" name="Google Shape;408;p25"/>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09" name="Google Shape;409;p2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10" name="Google Shape;410;p25"/>
          <p:cNvGrpSpPr/>
          <p:nvPr/>
        </p:nvGrpSpPr>
        <p:grpSpPr>
          <a:xfrm>
            <a:off x="344431" y="465884"/>
            <a:ext cx="392675" cy="392675"/>
            <a:chOff x="458050" y="265600"/>
            <a:chExt cx="392675" cy="392675"/>
          </a:xfrm>
        </p:grpSpPr>
        <p:sp>
          <p:nvSpPr>
            <p:cNvPr id="411" name="Google Shape;411;p2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2" name="Google Shape;412;p2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3" name="Google Shape;413;p25"/>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4" name="Google Shape;414;p2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15" name="Google Shape;415;p25"/>
          <p:cNvGrpSpPr/>
          <p:nvPr/>
        </p:nvGrpSpPr>
        <p:grpSpPr>
          <a:xfrm rot="-5400000">
            <a:off x="1877749" y="2729577"/>
            <a:ext cx="927868" cy="202603"/>
            <a:chOff x="1082850" y="2340833"/>
            <a:chExt cx="2019300" cy="195299"/>
          </a:xfrm>
        </p:grpSpPr>
        <p:sp>
          <p:nvSpPr>
            <p:cNvPr id="416" name="Google Shape;416;p25"/>
            <p:cNvSpPr/>
            <p:nvPr/>
          </p:nvSpPr>
          <p:spPr>
            <a:xfrm>
              <a:off x="1082850" y="2340833"/>
              <a:ext cx="2019300" cy="111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17" name="Google Shape;417;p25"/>
            <p:cNvSpPr/>
            <p:nvPr/>
          </p:nvSpPr>
          <p:spPr>
            <a:xfrm rot="10800000" flipH="1">
              <a:off x="1974902" y="2451232"/>
              <a:ext cx="235200" cy="849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18" name="Google Shape;418;p25"/>
          <p:cNvSpPr txBox="1">
            <a:spLocks noGrp="1"/>
          </p:cNvSpPr>
          <p:nvPr>
            <p:ph type="subTitle" idx="3"/>
          </p:nvPr>
        </p:nvSpPr>
        <p:spPr>
          <a:xfrm>
            <a:off x="749794" y="2682078"/>
            <a:ext cx="1283400" cy="297600"/>
          </a:xfrm>
          <a:prstGeom prst="rect">
            <a:avLst/>
          </a:prstGeom>
        </p:spPr>
        <p:txBody>
          <a:bodyPr spcFirstLastPara="1" wrap="square" lIns="0" tIns="0" rIns="0" bIns="0" anchor="ctr" anchorCtr="0">
            <a:noAutofit/>
          </a:bodyPr>
          <a:lstStyle>
            <a:lvl1pPr lvl="0" algn="r">
              <a:spcBef>
                <a:spcPts val="0"/>
              </a:spcBef>
              <a:spcAft>
                <a:spcPts val="0"/>
              </a:spcAft>
              <a:buClr>
                <a:schemeClr val="accent6"/>
              </a:buClr>
              <a:buSzPts val="1200"/>
              <a:buFont typeface="DM Sans SemiBold"/>
              <a:buNone/>
              <a:defRPr sz="1200">
                <a:solidFill>
                  <a:schemeClr val="accent6"/>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19" name="Google Shape;419;p25"/>
          <p:cNvSpPr txBox="1">
            <a:spLocks noGrp="1"/>
          </p:cNvSpPr>
          <p:nvPr>
            <p:ph type="body" idx="4"/>
          </p:nvPr>
        </p:nvSpPr>
        <p:spPr>
          <a:xfrm>
            <a:off x="2650156" y="2642040"/>
            <a:ext cx="5743800" cy="3777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420" name="Google Shape;420;p25"/>
          <p:cNvGrpSpPr/>
          <p:nvPr/>
        </p:nvGrpSpPr>
        <p:grpSpPr>
          <a:xfrm rot="-5400000">
            <a:off x="1877874" y="3657452"/>
            <a:ext cx="927868" cy="202603"/>
            <a:chOff x="1082850" y="2340833"/>
            <a:chExt cx="2019300" cy="195299"/>
          </a:xfrm>
        </p:grpSpPr>
        <p:sp>
          <p:nvSpPr>
            <p:cNvPr id="421" name="Google Shape;421;p25"/>
            <p:cNvSpPr/>
            <p:nvPr/>
          </p:nvSpPr>
          <p:spPr>
            <a:xfrm>
              <a:off x="1082850" y="2340833"/>
              <a:ext cx="2019300" cy="111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22" name="Google Shape;422;p25"/>
            <p:cNvSpPr/>
            <p:nvPr/>
          </p:nvSpPr>
          <p:spPr>
            <a:xfrm rot="10800000" flipH="1">
              <a:off x="1974902" y="2451232"/>
              <a:ext cx="235200" cy="849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23" name="Google Shape;423;p25"/>
          <p:cNvSpPr txBox="1">
            <a:spLocks noGrp="1"/>
          </p:cNvSpPr>
          <p:nvPr>
            <p:ph type="subTitle" idx="5"/>
          </p:nvPr>
        </p:nvSpPr>
        <p:spPr>
          <a:xfrm>
            <a:off x="749919" y="3609953"/>
            <a:ext cx="1283400" cy="297600"/>
          </a:xfrm>
          <a:prstGeom prst="rect">
            <a:avLst/>
          </a:prstGeom>
        </p:spPr>
        <p:txBody>
          <a:bodyPr spcFirstLastPara="1" wrap="square" lIns="0" tIns="0" rIns="0" bIns="0" anchor="ctr" anchorCtr="0">
            <a:noAutofit/>
          </a:bodyPr>
          <a:lstStyle>
            <a:lvl1pPr lvl="0" algn="r">
              <a:spcBef>
                <a:spcPts val="0"/>
              </a:spcBef>
              <a:spcAft>
                <a:spcPts val="0"/>
              </a:spcAft>
              <a:buClr>
                <a:schemeClr val="accent3"/>
              </a:buClr>
              <a:buSzPts val="1200"/>
              <a:buFont typeface="DM Sans SemiBold"/>
              <a:buNone/>
              <a:defRPr sz="1200">
                <a:solidFill>
                  <a:schemeClr val="accent3"/>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24" name="Google Shape;424;p25"/>
          <p:cNvSpPr txBox="1">
            <a:spLocks noGrp="1"/>
          </p:cNvSpPr>
          <p:nvPr>
            <p:ph type="body" idx="6"/>
          </p:nvPr>
        </p:nvSpPr>
        <p:spPr>
          <a:xfrm>
            <a:off x="2650281" y="3569915"/>
            <a:ext cx="5743800" cy="3777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lide with 4 items on timeline 1">
  <p:cSld name="CUSTOM_4_1_1">
    <p:bg>
      <p:bgPr>
        <a:solidFill>
          <a:schemeClr val="accent1"/>
        </a:solidFill>
        <a:effectLst/>
      </p:bgPr>
    </p:bg>
    <p:spTree>
      <p:nvGrpSpPr>
        <p:cNvPr id="1" name="Shape 425"/>
        <p:cNvGrpSpPr/>
        <p:nvPr/>
      </p:nvGrpSpPr>
      <p:grpSpPr>
        <a:xfrm>
          <a:off x="0" y="0"/>
          <a:ext cx="0" cy="0"/>
          <a:chOff x="0" y="0"/>
          <a:chExt cx="0" cy="0"/>
        </a:xfrm>
      </p:grpSpPr>
      <p:grpSp>
        <p:nvGrpSpPr>
          <p:cNvPr id="426" name="Google Shape;426;p26"/>
          <p:cNvGrpSpPr/>
          <p:nvPr/>
        </p:nvGrpSpPr>
        <p:grpSpPr>
          <a:xfrm rot="-5400000">
            <a:off x="1732654" y="2389064"/>
            <a:ext cx="808326" cy="176511"/>
            <a:chOff x="1082850" y="2340833"/>
            <a:chExt cx="2019300" cy="195299"/>
          </a:xfrm>
        </p:grpSpPr>
        <p:sp>
          <p:nvSpPr>
            <p:cNvPr id="427" name="Google Shape;427;p26"/>
            <p:cNvSpPr/>
            <p:nvPr/>
          </p:nvSpPr>
          <p:spPr>
            <a:xfrm>
              <a:off x="1082850" y="2340833"/>
              <a:ext cx="2019300" cy="111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28" name="Google Shape;428;p26"/>
            <p:cNvSpPr/>
            <p:nvPr/>
          </p:nvSpPr>
          <p:spPr>
            <a:xfrm rot="10800000" flipH="1">
              <a:off x="1974902" y="2451232"/>
              <a:ext cx="235200" cy="849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29" name="Google Shape;429;p26"/>
          <p:cNvSpPr txBox="1">
            <a:spLocks noGrp="1"/>
          </p:cNvSpPr>
          <p:nvPr>
            <p:ph type="subTitle" idx="1"/>
          </p:nvPr>
        </p:nvSpPr>
        <p:spPr>
          <a:xfrm>
            <a:off x="749903" y="2347665"/>
            <a:ext cx="1118100" cy="259200"/>
          </a:xfrm>
          <a:prstGeom prst="rect">
            <a:avLst/>
          </a:prstGeom>
        </p:spPr>
        <p:txBody>
          <a:bodyPr spcFirstLastPara="1" wrap="square" lIns="0" tIns="0" rIns="0" bIns="0" anchor="ctr" anchorCtr="0">
            <a:noAutofit/>
          </a:bodyPr>
          <a:lstStyle>
            <a:lvl1pPr lvl="0" algn="r">
              <a:spcBef>
                <a:spcPts val="0"/>
              </a:spcBef>
              <a:spcAft>
                <a:spcPts val="0"/>
              </a:spcAft>
              <a:buClr>
                <a:schemeClr val="accent2"/>
              </a:buClr>
              <a:buSzPts val="1200"/>
              <a:buFont typeface="DM Sans SemiBold"/>
              <a:buNone/>
              <a:defRPr sz="1200">
                <a:solidFill>
                  <a:schemeClr val="accent2"/>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30" name="Google Shape;430;p26"/>
          <p:cNvSpPr txBox="1">
            <a:spLocks noGrp="1"/>
          </p:cNvSpPr>
          <p:nvPr>
            <p:ph type="body" idx="2"/>
          </p:nvPr>
        </p:nvSpPr>
        <p:spPr>
          <a:xfrm>
            <a:off x="2405472" y="2312775"/>
            <a:ext cx="5974800" cy="32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431" name="Google Shape;431;p26"/>
          <p:cNvGrpSpPr/>
          <p:nvPr/>
        </p:nvGrpSpPr>
        <p:grpSpPr>
          <a:xfrm rot="-5400000">
            <a:off x="1732550" y="3201285"/>
            <a:ext cx="808326" cy="176511"/>
            <a:chOff x="1082850" y="2340833"/>
            <a:chExt cx="2019300" cy="195299"/>
          </a:xfrm>
        </p:grpSpPr>
        <p:sp>
          <p:nvSpPr>
            <p:cNvPr id="432" name="Google Shape;432;p26"/>
            <p:cNvSpPr/>
            <p:nvPr/>
          </p:nvSpPr>
          <p:spPr>
            <a:xfrm>
              <a:off x="1082850" y="2340833"/>
              <a:ext cx="2019300" cy="1116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33" name="Google Shape;433;p26"/>
            <p:cNvSpPr/>
            <p:nvPr/>
          </p:nvSpPr>
          <p:spPr>
            <a:xfrm rot="10800000" flipH="1">
              <a:off x="1974902" y="2451232"/>
              <a:ext cx="235200" cy="84900"/>
            </a:xfrm>
            <a:prstGeom prst="triangle">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34" name="Google Shape;434;p26"/>
          <p:cNvSpPr txBox="1">
            <a:spLocks noGrp="1"/>
          </p:cNvSpPr>
          <p:nvPr>
            <p:ph type="subTitle" idx="3"/>
          </p:nvPr>
        </p:nvSpPr>
        <p:spPr>
          <a:xfrm>
            <a:off x="749799" y="3159886"/>
            <a:ext cx="1118100" cy="259200"/>
          </a:xfrm>
          <a:prstGeom prst="rect">
            <a:avLst/>
          </a:prstGeom>
        </p:spPr>
        <p:txBody>
          <a:bodyPr spcFirstLastPara="1" wrap="square" lIns="0" tIns="0" rIns="0" bIns="0" anchor="ctr" anchorCtr="0">
            <a:noAutofit/>
          </a:bodyPr>
          <a:lstStyle>
            <a:lvl1pPr lvl="0" algn="r">
              <a:spcBef>
                <a:spcPts val="0"/>
              </a:spcBef>
              <a:spcAft>
                <a:spcPts val="0"/>
              </a:spcAft>
              <a:buClr>
                <a:schemeClr val="accent6"/>
              </a:buClr>
              <a:buSzPts val="1200"/>
              <a:buFont typeface="DM Sans SemiBold"/>
              <a:buNone/>
              <a:defRPr sz="1200">
                <a:solidFill>
                  <a:schemeClr val="accent6"/>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35" name="Google Shape;435;p26"/>
          <p:cNvSpPr txBox="1">
            <a:spLocks noGrp="1"/>
          </p:cNvSpPr>
          <p:nvPr>
            <p:ph type="body" idx="4"/>
          </p:nvPr>
        </p:nvSpPr>
        <p:spPr>
          <a:xfrm>
            <a:off x="2405349" y="3124996"/>
            <a:ext cx="5974800" cy="32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436" name="Google Shape;436;p26"/>
          <p:cNvGrpSpPr/>
          <p:nvPr/>
        </p:nvGrpSpPr>
        <p:grpSpPr>
          <a:xfrm rot="-5400000">
            <a:off x="1732659" y="4009637"/>
            <a:ext cx="808326" cy="176511"/>
            <a:chOff x="1082850" y="2340833"/>
            <a:chExt cx="2019300" cy="195299"/>
          </a:xfrm>
        </p:grpSpPr>
        <p:sp>
          <p:nvSpPr>
            <p:cNvPr id="437" name="Google Shape;437;p26"/>
            <p:cNvSpPr/>
            <p:nvPr/>
          </p:nvSpPr>
          <p:spPr>
            <a:xfrm>
              <a:off x="1082850" y="2340833"/>
              <a:ext cx="2019300" cy="1116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38" name="Google Shape;438;p26"/>
            <p:cNvSpPr/>
            <p:nvPr/>
          </p:nvSpPr>
          <p:spPr>
            <a:xfrm rot="10800000" flipH="1">
              <a:off x="1974902" y="2451232"/>
              <a:ext cx="235200" cy="849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39" name="Google Shape;439;p26"/>
          <p:cNvSpPr txBox="1">
            <a:spLocks noGrp="1"/>
          </p:cNvSpPr>
          <p:nvPr>
            <p:ph type="subTitle" idx="5"/>
          </p:nvPr>
        </p:nvSpPr>
        <p:spPr>
          <a:xfrm>
            <a:off x="749908" y="3968238"/>
            <a:ext cx="1118100" cy="259200"/>
          </a:xfrm>
          <a:prstGeom prst="rect">
            <a:avLst/>
          </a:prstGeom>
        </p:spPr>
        <p:txBody>
          <a:bodyPr spcFirstLastPara="1" wrap="square" lIns="0" tIns="0" rIns="0" bIns="0" anchor="ctr" anchorCtr="0">
            <a:noAutofit/>
          </a:bodyPr>
          <a:lstStyle>
            <a:lvl1pPr lvl="0" algn="r">
              <a:spcBef>
                <a:spcPts val="0"/>
              </a:spcBef>
              <a:spcAft>
                <a:spcPts val="0"/>
              </a:spcAft>
              <a:buClr>
                <a:schemeClr val="accent3"/>
              </a:buClr>
              <a:buSzPts val="1200"/>
              <a:buFont typeface="DM Sans SemiBold"/>
              <a:buNone/>
              <a:defRPr sz="1200">
                <a:solidFill>
                  <a:schemeClr val="accent3"/>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40" name="Google Shape;440;p26"/>
          <p:cNvSpPr txBox="1">
            <a:spLocks noGrp="1"/>
          </p:cNvSpPr>
          <p:nvPr>
            <p:ph type="body" idx="6"/>
          </p:nvPr>
        </p:nvSpPr>
        <p:spPr>
          <a:xfrm>
            <a:off x="2405479" y="3933350"/>
            <a:ext cx="5974800" cy="32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grpSp>
        <p:nvGrpSpPr>
          <p:cNvPr id="441" name="Google Shape;441;p26"/>
          <p:cNvGrpSpPr/>
          <p:nvPr/>
        </p:nvGrpSpPr>
        <p:grpSpPr>
          <a:xfrm rot="-5400000">
            <a:off x="1733987" y="1580739"/>
            <a:ext cx="808326" cy="176511"/>
            <a:chOff x="1082850" y="2340833"/>
            <a:chExt cx="2019300" cy="195299"/>
          </a:xfrm>
        </p:grpSpPr>
        <p:sp>
          <p:nvSpPr>
            <p:cNvPr id="442" name="Google Shape;442;p26"/>
            <p:cNvSpPr/>
            <p:nvPr/>
          </p:nvSpPr>
          <p:spPr>
            <a:xfrm>
              <a:off x="1082850" y="2340833"/>
              <a:ext cx="2019300" cy="1116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43" name="Google Shape;443;p26"/>
            <p:cNvSpPr/>
            <p:nvPr/>
          </p:nvSpPr>
          <p:spPr>
            <a:xfrm rot="10800000" flipH="1">
              <a:off x="1974902" y="2451232"/>
              <a:ext cx="235200" cy="84900"/>
            </a:xfrm>
            <a:prstGeom prst="triangle">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44" name="Google Shape;444;p26"/>
          <p:cNvSpPr txBox="1">
            <a:spLocks noGrp="1"/>
          </p:cNvSpPr>
          <p:nvPr>
            <p:ph type="subTitle" idx="7"/>
          </p:nvPr>
        </p:nvSpPr>
        <p:spPr>
          <a:xfrm>
            <a:off x="751236" y="1539340"/>
            <a:ext cx="1118100" cy="259200"/>
          </a:xfrm>
          <a:prstGeom prst="rect">
            <a:avLst/>
          </a:prstGeom>
        </p:spPr>
        <p:txBody>
          <a:bodyPr spcFirstLastPara="1" wrap="square" lIns="0" tIns="0" rIns="0" bIns="0" anchor="ctr" anchorCtr="0">
            <a:noAutofit/>
          </a:bodyPr>
          <a:lstStyle>
            <a:lvl1pPr lvl="0" algn="r">
              <a:spcBef>
                <a:spcPts val="0"/>
              </a:spcBef>
              <a:spcAft>
                <a:spcPts val="0"/>
              </a:spcAft>
              <a:buClr>
                <a:schemeClr val="accent4"/>
              </a:buClr>
              <a:buSzPts val="1200"/>
              <a:buFont typeface="DM Sans SemiBold"/>
              <a:buNone/>
              <a:defRPr sz="1200">
                <a:solidFill>
                  <a:schemeClr val="accent4"/>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a:endParaRPr/>
          </a:p>
        </p:txBody>
      </p:sp>
      <p:sp>
        <p:nvSpPr>
          <p:cNvPr id="445" name="Google Shape;445;p26"/>
          <p:cNvSpPr txBox="1">
            <a:spLocks noGrp="1"/>
          </p:cNvSpPr>
          <p:nvPr>
            <p:ph type="body" idx="8"/>
          </p:nvPr>
        </p:nvSpPr>
        <p:spPr>
          <a:xfrm>
            <a:off x="2406806" y="1504450"/>
            <a:ext cx="5974800" cy="329100"/>
          </a:xfrm>
          <a:prstGeom prst="rect">
            <a:avLst/>
          </a:prstGeom>
        </p:spPr>
        <p:txBody>
          <a:bodyPr spcFirstLastPara="1" wrap="square" lIns="0" tIns="0" rIns="0" bIns="0" anchor="ctr" anchorCtr="0">
            <a:noAutofit/>
          </a:bodyPr>
          <a:lstStyle>
            <a:lvl1pPr marL="457200" lvl="0" indent="-292100">
              <a:spcBef>
                <a:spcPts val="0"/>
              </a:spcBef>
              <a:spcAft>
                <a:spcPts val="0"/>
              </a:spcAft>
              <a:buClr>
                <a:schemeClr val="lt2"/>
              </a:buClr>
              <a:buSzPts val="1000"/>
              <a:buChar char="●"/>
              <a:defRPr sz="1000">
                <a:solidFill>
                  <a:schemeClr val="lt2"/>
                </a:solidFill>
              </a:defRPr>
            </a:lvl1pPr>
            <a:lvl2pPr marL="914400" lvl="1" indent="-292100">
              <a:spcBef>
                <a:spcPts val="0"/>
              </a:spcBef>
              <a:spcAft>
                <a:spcPts val="0"/>
              </a:spcAft>
              <a:buClr>
                <a:schemeClr val="lt2"/>
              </a:buClr>
              <a:buSzPts val="1000"/>
              <a:buChar char="○"/>
              <a:defRPr sz="1000">
                <a:solidFill>
                  <a:schemeClr val="lt2"/>
                </a:solidFill>
              </a:defRPr>
            </a:lvl2pPr>
            <a:lvl3pPr marL="1371600" lvl="2" indent="-292100">
              <a:spcBef>
                <a:spcPts val="0"/>
              </a:spcBef>
              <a:spcAft>
                <a:spcPts val="0"/>
              </a:spcAft>
              <a:buClr>
                <a:schemeClr val="lt2"/>
              </a:buClr>
              <a:buSzPts val="1000"/>
              <a:buChar char="■"/>
              <a:defRPr sz="1000">
                <a:solidFill>
                  <a:schemeClr val="lt2"/>
                </a:solidFill>
              </a:defRPr>
            </a:lvl3pPr>
            <a:lvl4pPr marL="1828800" lvl="3" indent="-292100">
              <a:spcBef>
                <a:spcPts val="0"/>
              </a:spcBef>
              <a:spcAft>
                <a:spcPts val="0"/>
              </a:spcAft>
              <a:buClr>
                <a:schemeClr val="lt2"/>
              </a:buClr>
              <a:buSzPts val="1000"/>
              <a:buChar char="●"/>
              <a:defRPr sz="1000">
                <a:solidFill>
                  <a:schemeClr val="lt2"/>
                </a:solidFill>
              </a:defRPr>
            </a:lvl4pPr>
            <a:lvl5pPr marL="2286000" lvl="4" indent="-292100">
              <a:spcBef>
                <a:spcPts val="0"/>
              </a:spcBef>
              <a:spcAft>
                <a:spcPts val="0"/>
              </a:spcAft>
              <a:buClr>
                <a:schemeClr val="lt2"/>
              </a:buClr>
              <a:buSzPts val="1000"/>
              <a:buChar char="○"/>
              <a:defRPr sz="1000">
                <a:solidFill>
                  <a:schemeClr val="lt2"/>
                </a:solidFill>
              </a:defRPr>
            </a:lvl5pPr>
            <a:lvl6pPr marL="2743200" lvl="5" indent="-292100">
              <a:spcBef>
                <a:spcPts val="0"/>
              </a:spcBef>
              <a:spcAft>
                <a:spcPts val="0"/>
              </a:spcAft>
              <a:buClr>
                <a:schemeClr val="lt2"/>
              </a:buClr>
              <a:buSzPts val="1000"/>
              <a:buChar char="■"/>
              <a:defRPr sz="1000">
                <a:solidFill>
                  <a:schemeClr val="lt2"/>
                </a:solidFill>
              </a:defRPr>
            </a:lvl6pPr>
            <a:lvl7pPr marL="3200400" lvl="6" indent="-292100">
              <a:spcBef>
                <a:spcPts val="0"/>
              </a:spcBef>
              <a:spcAft>
                <a:spcPts val="0"/>
              </a:spcAft>
              <a:buClr>
                <a:schemeClr val="lt2"/>
              </a:buClr>
              <a:buSzPts val="1000"/>
              <a:buChar char="●"/>
              <a:defRPr sz="1000">
                <a:solidFill>
                  <a:schemeClr val="lt2"/>
                </a:solidFill>
              </a:defRPr>
            </a:lvl7pPr>
            <a:lvl8pPr marL="3657600" lvl="7" indent="-292100">
              <a:spcBef>
                <a:spcPts val="0"/>
              </a:spcBef>
              <a:spcAft>
                <a:spcPts val="0"/>
              </a:spcAft>
              <a:buClr>
                <a:schemeClr val="lt2"/>
              </a:buClr>
              <a:buSzPts val="1000"/>
              <a:buChar char="○"/>
              <a:defRPr sz="1000">
                <a:solidFill>
                  <a:schemeClr val="lt2"/>
                </a:solidFill>
              </a:defRPr>
            </a:lvl8pPr>
            <a:lvl9pPr marL="4114800" lvl="8" indent="-292100">
              <a:spcBef>
                <a:spcPts val="0"/>
              </a:spcBef>
              <a:spcAft>
                <a:spcPts val="0"/>
              </a:spcAft>
              <a:buClr>
                <a:schemeClr val="lt2"/>
              </a:buClr>
              <a:buSzPts val="1000"/>
              <a:buChar char="■"/>
              <a:defRPr sz="1000">
                <a:solidFill>
                  <a:schemeClr val="lt2"/>
                </a:solidFill>
              </a:defRPr>
            </a:lvl9pPr>
          </a:lstStyle>
          <a:p>
            <a:endParaRPr/>
          </a:p>
        </p:txBody>
      </p:sp>
      <p:sp>
        <p:nvSpPr>
          <p:cNvPr id="446" name="Google Shape;446;p26"/>
          <p:cNvSpPr txBox="1">
            <a:spLocks noGrp="1"/>
          </p:cNvSpPr>
          <p:nvPr>
            <p:ph type="title"/>
          </p:nvPr>
        </p:nvSpPr>
        <p:spPr>
          <a:xfrm>
            <a:off x="311700" y="269951"/>
            <a:ext cx="8520600" cy="556500"/>
          </a:xfrm>
          <a:prstGeom prst="rect">
            <a:avLst/>
          </a:prstGeom>
        </p:spPr>
        <p:txBody>
          <a:bodyPr spcFirstLastPara="1" wrap="square" lIns="0" tIns="0" rIns="0" bIns="0" anchor="t" anchorCtr="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3400"/>
              <a:buNone/>
              <a:defRPr sz="3400"/>
            </a:lvl2pPr>
            <a:lvl3pPr lvl="2" algn="ctr">
              <a:spcBef>
                <a:spcPts val="0"/>
              </a:spcBef>
              <a:spcAft>
                <a:spcPts val="0"/>
              </a:spcAft>
              <a:buSzPts val="3400"/>
              <a:buNone/>
              <a:defRPr sz="3400"/>
            </a:lvl3pPr>
            <a:lvl4pPr lvl="3" algn="ctr">
              <a:spcBef>
                <a:spcPts val="0"/>
              </a:spcBef>
              <a:spcAft>
                <a:spcPts val="0"/>
              </a:spcAft>
              <a:buSzPts val="3400"/>
              <a:buNone/>
              <a:defRPr sz="3400"/>
            </a:lvl4pPr>
            <a:lvl5pPr lvl="4" algn="ctr">
              <a:spcBef>
                <a:spcPts val="0"/>
              </a:spcBef>
              <a:spcAft>
                <a:spcPts val="0"/>
              </a:spcAft>
              <a:buSzPts val="3400"/>
              <a:buNone/>
              <a:defRPr sz="3400"/>
            </a:lvl5pPr>
            <a:lvl6pPr lvl="5" algn="ctr">
              <a:spcBef>
                <a:spcPts val="0"/>
              </a:spcBef>
              <a:spcAft>
                <a:spcPts val="0"/>
              </a:spcAft>
              <a:buSzPts val="3400"/>
              <a:buNone/>
              <a:defRPr sz="3400"/>
            </a:lvl6pPr>
            <a:lvl7pPr lvl="6" algn="ctr">
              <a:spcBef>
                <a:spcPts val="0"/>
              </a:spcBef>
              <a:spcAft>
                <a:spcPts val="0"/>
              </a:spcAft>
              <a:buSzPts val="3400"/>
              <a:buNone/>
              <a:defRPr sz="3400"/>
            </a:lvl7pPr>
            <a:lvl8pPr lvl="7" algn="ctr">
              <a:spcBef>
                <a:spcPts val="0"/>
              </a:spcBef>
              <a:spcAft>
                <a:spcPts val="0"/>
              </a:spcAft>
              <a:buSzPts val="3400"/>
              <a:buNone/>
              <a:defRPr sz="3400"/>
            </a:lvl8pPr>
            <a:lvl9pPr lvl="8" algn="ctr">
              <a:spcBef>
                <a:spcPts val="0"/>
              </a:spcBef>
              <a:spcAft>
                <a:spcPts val="0"/>
              </a:spcAft>
              <a:buSzPts val="3400"/>
              <a:buNone/>
              <a:defRPr sz="3400"/>
            </a:lvl9pPr>
          </a:lstStyle>
          <a:p>
            <a:endParaRPr/>
          </a:p>
        </p:txBody>
      </p:sp>
      <p:grpSp>
        <p:nvGrpSpPr>
          <p:cNvPr id="447" name="Google Shape;447;p26"/>
          <p:cNvGrpSpPr/>
          <p:nvPr/>
        </p:nvGrpSpPr>
        <p:grpSpPr>
          <a:xfrm>
            <a:off x="73663" y="4677163"/>
            <a:ext cx="392675" cy="392675"/>
            <a:chOff x="458050" y="265600"/>
            <a:chExt cx="392675" cy="392675"/>
          </a:xfrm>
        </p:grpSpPr>
        <p:sp>
          <p:nvSpPr>
            <p:cNvPr id="448" name="Google Shape;448;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49" name="Google Shape;449;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0" name="Google Shape;450;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1" name="Google Shape;451;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52" name="Google Shape;452;p26"/>
          <p:cNvGrpSpPr/>
          <p:nvPr/>
        </p:nvGrpSpPr>
        <p:grpSpPr>
          <a:xfrm>
            <a:off x="613563" y="4677150"/>
            <a:ext cx="392675" cy="392675"/>
            <a:chOff x="458050" y="265600"/>
            <a:chExt cx="392675" cy="392675"/>
          </a:xfrm>
        </p:grpSpPr>
        <p:sp>
          <p:nvSpPr>
            <p:cNvPr id="453" name="Google Shape;453;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4" name="Google Shape;454;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5" name="Google Shape;455;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6" name="Google Shape;456;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57" name="Google Shape;457;p26"/>
          <p:cNvGrpSpPr/>
          <p:nvPr/>
        </p:nvGrpSpPr>
        <p:grpSpPr>
          <a:xfrm>
            <a:off x="348063" y="4284488"/>
            <a:ext cx="392675" cy="392675"/>
            <a:chOff x="458050" y="265600"/>
            <a:chExt cx="392675" cy="392675"/>
          </a:xfrm>
        </p:grpSpPr>
        <p:sp>
          <p:nvSpPr>
            <p:cNvPr id="458" name="Google Shape;458;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59" name="Google Shape;459;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0" name="Google Shape;460;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1" name="Google Shape;461;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462" name="Google Shape;462;p26"/>
          <p:cNvSpPr/>
          <p:nvPr/>
        </p:nvSpPr>
        <p:spPr>
          <a:xfrm>
            <a:off x="8381600" y="-3575"/>
            <a:ext cx="8436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463" name="Google Shape;463;p26"/>
          <p:cNvGrpSpPr/>
          <p:nvPr/>
        </p:nvGrpSpPr>
        <p:grpSpPr>
          <a:xfrm>
            <a:off x="7788867" y="-840619"/>
            <a:ext cx="2277538" cy="2277538"/>
            <a:chOff x="987244" y="313753"/>
            <a:chExt cx="555321" cy="555321"/>
          </a:xfrm>
        </p:grpSpPr>
        <p:grpSp>
          <p:nvGrpSpPr>
            <p:cNvPr id="464" name="Google Shape;464;p26"/>
            <p:cNvGrpSpPr/>
            <p:nvPr/>
          </p:nvGrpSpPr>
          <p:grpSpPr>
            <a:xfrm>
              <a:off x="1068575" y="395075"/>
              <a:ext cx="392675" cy="392675"/>
              <a:chOff x="458050" y="265600"/>
              <a:chExt cx="392675" cy="392675"/>
            </a:xfrm>
          </p:grpSpPr>
          <p:sp>
            <p:nvSpPr>
              <p:cNvPr id="465" name="Google Shape;465;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6" name="Google Shape;466;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7" name="Google Shape;467;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68" name="Google Shape;468;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69" name="Google Shape;469;p26"/>
            <p:cNvGrpSpPr/>
            <p:nvPr/>
          </p:nvGrpSpPr>
          <p:grpSpPr>
            <a:xfrm rot="-2700000">
              <a:off x="1068569" y="395078"/>
              <a:ext cx="392671" cy="392671"/>
              <a:chOff x="458050" y="265600"/>
              <a:chExt cx="392675" cy="392675"/>
            </a:xfrm>
          </p:grpSpPr>
          <p:sp>
            <p:nvSpPr>
              <p:cNvPr id="470" name="Google Shape;470;p26"/>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1" name="Google Shape;471;p26"/>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2" name="Google Shape;472;p26"/>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3" name="Google Shape;473;p26"/>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reak Slide">
  <p:cSld name="CUSTOM_5">
    <p:bg>
      <p:bgPr>
        <a:solidFill>
          <a:schemeClr val="accent5"/>
        </a:solidFill>
        <a:effectLst/>
      </p:bgPr>
    </p:bg>
    <p:spTree>
      <p:nvGrpSpPr>
        <p:cNvPr id="1" name="Shape 474"/>
        <p:cNvGrpSpPr/>
        <p:nvPr/>
      </p:nvGrpSpPr>
      <p:grpSpPr>
        <a:xfrm>
          <a:off x="0" y="0"/>
          <a:ext cx="0" cy="0"/>
          <a:chOff x="0" y="0"/>
          <a:chExt cx="0" cy="0"/>
        </a:xfrm>
      </p:grpSpPr>
      <p:grpSp>
        <p:nvGrpSpPr>
          <p:cNvPr id="475" name="Google Shape;475;p27"/>
          <p:cNvGrpSpPr/>
          <p:nvPr/>
        </p:nvGrpSpPr>
        <p:grpSpPr>
          <a:xfrm>
            <a:off x="1322434" y="2156088"/>
            <a:ext cx="2277538" cy="2277538"/>
            <a:chOff x="987244" y="313753"/>
            <a:chExt cx="555321" cy="555321"/>
          </a:xfrm>
        </p:grpSpPr>
        <p:grpSp>
          <p:nvGrpSpPr>
            <p:cNvPr id="476" name="Google Shape;476;p27"/>
            <p:cNvGrpSpPr/>
            <p:nvPr/>
          </p:nvGrpSpPr>
          <p:grpSpPr>
            <a:xfrm>
              <a:off x="1068575" y="395075"/>
              <a:ext cx="392675" cy="392675"/>
              <a:chOff x="458050" y="265600"/>
              <a:chExt cx="392675" cy="392675"/>
            </a:xfrm>
          </p:grpSpPr>
          <p:sp>
            <p:nvSpPr>
              <p:cNvPr id="477" name="Google Shape;477;p2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8" name="Google Shape;478;p2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79" name="Google Shape;479;p27"/>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0" name="Google Shape;480;p2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81" name="Google Shape;481;p27"/>
            <p:cNvGrpSpPr/>
            <p:nvPr/>
          </p:nvGrpSpPr>
          <p:grpSpPr>
            <a:xfrm rot="-2700000">
              <a:off x="1068569" y="395078"/>
              <a:ext cx="392671" cy="392671"/>
              <a:chOff x="458050" y="265600"/>
              <a:chExt cx="392675" cy="392675"/>
            </a:xfrm>
          </p:grpSpPr>
          <p:sp>
            <p:nvSpPr>
              <p:cNvPr id="482" name="Google Shape;482;p2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3" name="Google Shape;483;p2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4" name="Google Shape;484;p27"/>
              <p:cNvSpPr/>
              <p:nvPr/>
            </p:nvSpPr>
            <p:spPr>
              <a:xfrm rot="-5400000">
                <a:off x="509350"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5" name="Google Shape;485;p2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486" name="Google Shape;486;p27"/>
          <p:cNvSpPr/>
          <p:nvPr/>
        </p:nvSpPr>
        <p:spPr>
          <a:xfrm>
            <a:off x="-7242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7" name="Google Shape;487;p27"/>
          <p:cNvSpPr/>
          <p:nvPr/>
        </p:nvSpPr>
        <p:spPr>
          <a:xfrm rot="10800000">
            <a:off x="8141400" y="0"/>
            <a:ext cx="1002600" cy="861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88" name="Google Shape;488;p27"/>
          <p:cNvSpPr>
            <a:spLocks noGrp="1"/>
          </p:cNvSpPr>
          <p:nvPr>
            <p:ph type="pic" idx="2"/>
          </p:nvPr>
        </p:nvSpPr>
        <p:spPr>
          <a:xfrm>
            <a:off x="2475825" y="1654388"/>
            <a:ext cx="4195800" cy="1621200"/>
          </a:xfrm>
          <a:prstGeom prst="snip1Rect">
            <a:avLst>
              <a:gd name="adj" fmla="val 16667"/>
            </a:avLst>
          </a:prstGeom>
          <a:noFill/>
          <a:ln>
            <a:noFill/>
          </a:ln>
        </p:spPr>
      </p:sp>
      <p:sp>
        <p:nvSpPr>
          <p:cNvPr id="489" name="Google Shape;489;p27"/>
          <p:cNvSpPr txBox="1">
            <a:spLocks noGrp="1"/>
          </p:cNvSpPr>
          <p:nvPr>
            <p:ph type="title"/>
          </p:nvPr>
        </p:nvSpPr>
        <p:spPr>
          <a:xfrm>
            <a:off x="311700" y="1246957"/>
            <a:ext cx="8520600" cy="5931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490" name="Google Shape;490;p27"/>
          <p:cNvSpPr/>
          <p:nvPr/>
        </p:nvSpPr>
        <p:spPr>
          <a:xfrm>
            <a:off x="8588401" y="45796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491" name="Google Shape;491;p27"/>
          <p:cNvGrpSpPr/>
          <p:nvPr/>
        </p:nvGrpSpPr>
        <p:grpSpPr>
          <a:xfrm>
            <a:off x="73663" y="105163"/>
            <a:ext cx="392675" cy="392675"/>
            <a:chOff x="458050" y="265600"/>
            <a:chExt cx="392675" cy="392675"/>
          </a:xfrm>
        </p:grpSpPr>
        <p:sp>
          <p:nvSpPr>
            <p:cNvPr id="492" name="Google Shape;492;p27"/>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3" name="Google Shape;493;p27"/>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4" name="Google Shape;494;p27"/>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5" name="Google Shape;495;p27"/>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496" name="Google Shape;496;p27"/>
          <p:cNvGrpSpPr/>
          <p:nvPr/>
        </p:nvGrpSpPr>
        <p:grpSpPr>
          <a:xfrm>
            <a:off x="613563" y="105150"/>
            <a:ext cx="392675" cy="392675"/>
            <a:chOff x="458050" y="265600"/>
            <a:chExt cx="392675" cy="392675"/>
          </a:xfrm>
        </p:grpSpPr>
        <p:sp>
          <p:nvSpPr>
            <p:cNvPr id="497" name="Google Shape;497;p27"/>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8" name="Google Shape;498;p27"/>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499" name="Google Shape;499;p27"/>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0" name="Google Shape;500;p27"/>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01" name="Google Shape;501;p27"/>
          <p:cNvGrpSpPr/>
          <p:nvPr/>
        </p:nvGrpSpPr>
        <p:grpSpPr>
          <a:xfrm rot="5400000">
            <a:off x="6932337" y="2581390"/>
            <a:ext cx="392675" cy="392675"/>
            <a:chOff x="458050" y="265600"/>
            <a:chExt cx="392675" cy="392675"/>
          </a:xfrm>
        </p:grpSpPr>
        <p:sp>
          <p:nvSpPr>
            <p:cNvPr id="502" name="Google Shape;502;p27"/>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3" name="Google Shape;503;p27"/>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4" name="Google Shape;504;p27"/>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5" name="Google Shape;505;p27"/>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06" name="Google Shape;506;p27"/>
          <p:cNvGrpSpPr/>
          <p:nvPr/>
        </p:nvGrpSpPr>
        <p:grpSpPr>
          <a:xfrm rot="5400000">
            <a:off x="6627549" y="2968890"/>
            <a:ext cx="392675" cy="392675"/>
            <a:chOff x="458050" y="265600"/>
            <a:chExt cx="392675" cy="392675"/>
          </a:xfrm>
        </p:grpSpPr>
        <p:sp>
          <p:nvSpPr>
            <p:cNvPr id="507" name="Google Shape;507;p27"/>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8" name="Google Shape;508;p27"/>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09" name="Google Shape;509;p27"/>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0" name="Google Shape;510;p27"/>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nteractive Exercise">
  <p:cSld name="CUSTOM_6">
    <p:bg>
      <p:bgPr>
        <a:solidFill>
          <a:schemeClr val="lt1"/>
        </a:solidFill>
        <a:effectLst/>
      </p:bgPr>
    </p:bg>
    <p:spTree>
      <p:nvGrpSpPr>
        <p:cNvPr id="1" name="Shape 511"/>
        <p:cNvGrpSpPr/>
        <p:nvPr/>
      </p:nvGrpSpPr>
      <p:grpSpPr>
        <a:xfrm>
          <a:off x="0" y="0"/>
          <a:ext cx="0" cy="0"/>
          <a:chOff x="0" y="0"/>
          <a:chExt cx="0" cy="0"/>
        </a:xfrm>
      </p:grpSpPr>
      <p:sp>
        <p:nvSpPr>
          <p:cNvPr id="512" name="Google Shape;512;p28"/>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3" name="Google Shape;513;p28"/>
          <p:cNvSpPr txBox="1">
            <a:spLocks noGrp="1"/>
          </p:cNvSpPr>
          <p:nvPr>
            <p:ph type="title"/>
          </p:nvPr>
        </p:nvSpPr>
        <p:spPr>
          <a:xfrm>
            <a:off x="275400" y="1813225"/>
            <a:ext cx="2734200" cy="458100"/>
          </a:xfrm>
          <a:prstGeom prst="rect">
            <a:avLst/>
          </a:prstGeom>
        </p:spPr>
        <p:txBody>
          <a:bodyPr spcFirstLastPara="1" wrap="square" lIns="0" tIns="0" rIns="0" bIns="0" anchor="b"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14" name="Google Shape;514;p28"/>
          <p:cNvSpPr/>
          <p:nvPr/>
        </p:nvSpPr>
        <p:spPr>
          <a:xfrm>
            <a:off x="3201175" y="798750"/>
            <a:ext cx="2734200" cy="1748400"/>
          </a:xfrm>
          <a:prstGeom prst="snip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5" name="Google Shape;515;p28"/>
          <p:cNvSpPr/>
          <p:nvPr/>
        </p:nvSpPr>
        <p:spPr>
          <a:xfrm>
            <a:off x="6114375" y="798750"/>
            <a:ext cx="2755500" cy="1748400"/>
          </a:xfrm>
          <a:prstGeom prst="snip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6" name="Google Shape;516;p28"/>
          <p:cNvSpPr/>
          <p:nvPr/>
        </p:nvSpPr>
        <p:spPr>
          <a:xfrm>
            <a:off x="3201175" y="2709625"/>
            <a:ext cx="2734200" cy="17484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7" name="Google Shape;517;p28"/>
          <p:cNvSpPr/>
          <p:nvPr/>
        </p:nvSpPr>
        <p:spPr>
          <a:xfrm>
            <a:off x="6114375" y="2709625"/>
            <a:ext cx="2755500" cy="1748400"/>
          </a:xfrm>
          <a:prstGeom prst="snip1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18" name="Google Shape;518;p28"/>
          <p:cNvSpPr txBox="1">
            <a:spLocks noGrp="1"/>
          </p:cNvSpPr>
          <p:nvPr>
            <p:ph type="body" idx="1"/>
          </p:nvPr>
        </p:nvSpPr>
        <p:spPr>
          <a:xfrm>
            <a:off x="266675" y="2343252"/>
            <a:ext cx="2755500" cy="9870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19" name="Google Shape;519;p28"/>
          <p:cNvSpPr txBox="1">
            <a:spLocks noGrp="1"/>
          </p:cNvSpPr>
          <p:nvPr>
            <p:ph type="subTitle" idx="2"/>
          </p:nvPr>
        </p:nvSpPr>
        <p:spPr>
          <a:xfrm>
            <a:off x="3350975" y="1006050"/>
            <a:ext cx="23412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20" name="Google Shape;520;p28"/>
          <p:cNvSpPr txBox="1">
            <a:spLocks noGrp="1"/>
          </p:cNvSpPr>
          <p:nvPr>
            <p:ph type="body" idx="3"/>
          </p:nvPr>
        </p:nvSpPr>
        <p:spPr>
          <a:xfrm>
            <a:off x="3350975" y="1591325"/>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1" name="Google Shape;521;p28"/>
          <p:cNvSpPr txBox="1">
            <a:spLocks noGrp="1"/>
          </p:cNvSpPr>
          <p:nvPr>
            <p:ph type="subTitle" idx="4"/>
          </p:nvPr>
        </p:nvSpPr>
        <p:spPr>
          <a:xfrm>
            <a:off x="6321525" y="1007413"/>
            <a:ext cx="23412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22" name="Google Shape;522;p28"/>
          <p:cNvSpPr txBox="1">
            <a:spLocks noGrp="1"/>
          </p:cNvSpPr>
          <p:nvPr>
            <p:ph type="body" idx="5"/>
          </p:nvPr>
        </p:nvSpPr>
        <p:spPr>
          <a:xfrm>
            <a:off x="6321525" y="1592688"/>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3" name="Google Shape;523;p28"/>
          <p:cNvSpPr txBox="1">
            <a:spLocks noGrp="1"/>
          </p:cNvSpPr>
          <p:nvPr>
            <p:ph type="subTitle" idx="6"/>
          </p:nvPr>
        </p:nvSpPr>
        <p:spPr>
          <a:xfrm>
            <a:off x="3315125" y="2918288"/>
            <a:ext cx="23412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24" name="Google Shape;524;p28"/>
          <p:cNvSpPr txBox="1">
            <a:spLocks noGrp="1"/>
          </p:cNvSpPr>
          <p:nvPr>
            <p:ph type="body" idx="7"/>
          </p:nvPr>
        </p:nvSpPr>
        <p:spPr>
          <a:xfrm>
            <a:off x="3315125" y="3503563"/>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25" name="Google Shape;525;p28"/>
          <p:cNvSpPr txBox="1">
            <a:spLocks noGrp="1"/>
          </p:cNvSpPr>
          <p:nvPr>
            <p:ph type="subTitle" idx="8"/>
          </p:nvPr>
        </p:nvSpPr>
        <p:spPr>
          <a:xfrm>
            <a:off x="6321525" y="2918288"/>
            <a:ext cx="2341200" cy="458100"/>
          </a:xfrm>
          <a:prstGeom prst="rect">
            <a:avLst/>
          </a:prstGeom>
        </p:spPr>
        <p:txBody>
          <a:bodyPr spcFirstLastPara="1" wrap="square" lIns="0" tIns="0" rIns="0" bIns="0" anchor="b"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26" name="Google Shape;526;p28"/>
          <p:cNvSpPr txBox="1">
            <a:spLocks noGrp="1"/>
          </p:cNvSpPr>
          <p:nvPr>
            <p:ph type="body" idx="9"/>
          </p:nvPr>
        </p:nvSpPr>
        <p:spPr>
          <a:xfrm>
            <a:off x="6321525" y="3503563"/>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grpSp>
        <p:nvGrpSpPr>
          <p:cNvPr id="527" name="Google Shape;527;p28"/>
          <p:cNvGrpSpPr/>
          <p:nvPr/>
        </p:nvGrpSpPr>
        <p:grpSpPr>
          <a:xfrm>
            <a:off x="7939157" y="-559388"/>
            <a:ext cx="1572280" cy="1572280"/>
            <a:chOff x="987244" y="313753"/>
            <a:chExt cx="555321" cy="555321"/>
          </a:xfrm>
        </p:grpSpPr>
        <p:grpSp>
          <p:nvGrpSpPr>
            <p:cNvPr id="528" name="Google Shape;528;p28"/>
            <p:cNvGrpSpPr/>
            <p:nvPr/>
          </p:nvGrpSpPr>
          <p:grpSpPr>
            <a:xfrm>
              <a:off x="1068575" y="395075"/>
              <a:ext cx="392675" cy="392675"/>
              <a:chOff x="458050" y="265600"/>
              <a:chExt cx="392675" cy="392675"/>
            </a:xfrm>
          </p:grpSpPr>
          <p:sp>
            <p:nvSpPr>
              <p:cNvPr id="529" name="Google Shape;529;p28"/>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0" name="Google Shape;530;p28"/>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1" name="Google Shape;531;p28"/>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2" name="Google Shape;532;p28"/>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33" name="Google Shape;533;p28"/>
            <p:cNvGrpSpPr/>
            <p:nvPr/>
          </p:nvGrpSpPr>
          <p:grpSpPr>
            <a:xfrm rot="-2700000">
              <a:off x="1068569" y="395078"/>
              <a:ext cx="392671" cy="392671"/>
              <a:chOff x="458050" y="265600"/>
              <a:chExt cx="392675" cy="392675"/>
            </a:xfrm>
          </p:grpSpPr>
          <p:sp>
            <p:nvSpPr>
              <p:cNvPr id="534" name="Google Shape;534;p28"/>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5" name="Google Shape;535;p28"/>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6" name="Google Shape;536;p28"/>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37" name="Google Shape;537;p28"/>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538" name="Google Shape;538;p28"/>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539" name="Google Shape;539;p28"/>
          <p:cNvGrpSpPr/>
          <p:nvPr/>
        </p:nvGrpSpPr>
        <p:grpSpPr>
          <a:xfrm rot="5400000">
            <a:off x="4164913" y="48982"/>
            <a:ext cx="230579" cy="230579"/>
            <a:chOff x="458050" y="265600"/>
            <a:chExt cx="392675" cy="392675"/>
          </a:xfrm>
        </p:grpSpPr>
        <p:sp>
          <p:nvSpPr>
            <p:cNvPr id="540" name="Google Shape;540;p28"/>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1" name="Google Shape;541;p28"/>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2" name="Google Shape;542;p28"/>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3" name="Google Shape;543;p28"/>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44" name="Google Shape;544;p28"/>
          <p:cNvGrpSpPr/>
          <p:nvPr/>
        </p:nvGrpSpPr>
        <p:grpSpPr>
          <a:xfrm rot="5400000">
            <a:off x="3985952" y="276513"/>
            <a:ext cx="230579" cy="230579"/>
            <a:chOff x="458050" y="265600"/>
            <a:chExt cx="392675" cy="392675"/>
          </a:xfrm>
        </p:grpSpPr>
        <p:sp>
          <p:nvSpPr>
            <p:cNvPr id="545" name="Google Shape;545;p28"/>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6" name="Google Shape;546;p28"/>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7" name="Google Shape;547;p28"/>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48" name="Google Shape;548;p28"/>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49" name="Google Shape;549;p28"/>
          <p:cNvGrpSpPr/>
          <p:nvPr/>
        </p:nvGrpSpPr>
        <p:grpSpPr>
          <a:xfrm rot="5400000">
            <a:off x="44813" y="3614757"/>
            <a:ext cx="230579" cy="230579"/>
            <a:chOff x="458050" y="265600"/>
            <a:chExt cx="392675" cy="392675"/>
          </a:xfrm>
        </p:grpSpPr>
        <p:sp>
          <p:nvSpPr>
            <p:cNvPr id="550" name="Google Shape;550;p2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1" name="Google Shape;551;p2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2" name="Google Shape;552;p2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3" name="Google Shape;553;p2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54" name="Google Shape;554;p28"/>
          <p:cNvGrpSpPr/>
          <p:nvPr/>
        </p:nvGrpSpPr>
        <p:grpSpPr>
          <a:xfrm rot="5400000">
            <a:off x="44827" y="3888613"/>
            <a:ext cx="230579" cy="230579"/>
            <a:chOff x="458050" y="265600"/>
            <a:chExt cx="392675" cy="392675"/>
          </a:xfrm>
        </p:grpSpPr>
        <p:sp>
          <p:nvSpPr>
            <p:cNvPr id="555" name="Google Shape;555;p2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6" name="Google Shape;556;p2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7" name="Google Shape;557;p2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58" name="Google Shape;558;p2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59" name="Google Shape;559;p28"/>
          <p:cNvGrpSpPr/>
          <p:nvPr/>
        </p:nvGrpSpPr>
        <p:grpSpPr>
          <a:xfrm rot="5400000">
            <a:off x="275388" y="3772932"/>
            <a:ext cx="230579" cy="230579"/>
            <a:chOff x="458050" y="265600"/>
            <a:chExt cx="392675" cy="392675"/>
          </a:xfrm>
        </p:grpSpPr>
        <p:sp>
          <p:nvSpPr>
            <p:cNvPr id="560" name="Google Shape;560;p2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1" name="Google Shape;561;p2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2" name="Google Shape;562;p2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3" name="Google Shape;563;p2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64" name="Google Shape;564;p28"/>
          <p:cNvGrpSpPr/>
          <p:nvPr/>
        </p:nvGrpSpPr>
        <p:grpSpPr>
          <a:xfrm rot="5400000">
            <a:off x="275402" y="4046788"/>
            <a:ext cx="230579" cy="230579"/>
            <a:chOff x="458050" y="265600"/>
            <a:chExt cx="392675" cy="392675"/>
          </a:xfrm>
        </p:grpSpPr>
        <p:sp>
          <p:nvSpPr>
            <p:cNvPr id="565" name="Google Shape;565;p2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6" name="Google Shape;566;p2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7" name="Google Shape;567;p2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68" name="Google Shape;568;p2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lide with 4 key metrics v2">
  <p:cSld name="CUSTOM_6_1">
    <p:bg>
      <p:bgPr>
        <a:solidFill>
          <a:schemeClr val="lt1"/>
        </a:solidFill>
        <a:effectLst/>
      </p:bgPr>
    </p:bg>
    <p:spTree>
      <p:nvGrpSpPr>
        <p:cNvPr id="1" name="Shape 569"/>
        <p:cNvGrpSpPr/>
        <p:nvPr/>
      </p:nvGrpSpPr>
      <p:grpSpPr>
        <a:xfrm>
          <a:off x="0" y="0"/>
          <a:ext cx="0" cy="0"/>
          <a:chOff x="0" y="0"/>
          <a:chExt cx="0" cy="0"/>
        </a:xfrm>
      </p:grpSpPr>
      <p:sp>
        <p:nvSpPr>
          <p:cNvPr id="570" name="Google Shape;570;p29"/>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1" name="Google Shape;571;p29"/>
          <p:cNvSpPr txBox="1">
            <a:spLocks noGrp="1"/>
          </p:cNvSpPr>
          <p:nvPr>
            <p:ph type="title"/>
          </p:nvPr>
        </p:nvSpPr>
        <p:spPr>
          <a:xfrm>
            <a:off x="275400" y="2255325"/>
            <a:ext cx="2734200" cy="605700"/>
          </a:xfrm>
          <a:prstGeom prst="rect">
            <a:avLst/>
          </a:prstGeom>
        </p:spPr>
        <p:txBody>
          <a:bodyPr spcFirstLastPara="1" wrap="square" lIns="0" tIns="0" rIns="0" bIns="0" anchor="ctr"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572" name="Google Shape;572;p29"/>
          <p:cNvSpPr/>
          <p:nvPr/>
        </p:nvSpPr>
        <p:spPr>
          <a:xfrm>
            <a:off x="3201175" y="798750"/>
            <a:ext cx="2734200" cy="1748400"/>
          </a:xfrm>
          <a:prstGeom prst="snip1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3" name="Google Shape;573;p29"/>
          <p:cNvSpPr/>
          <p:nvPr/>
        </p:nvSpPr>
        <p:spPr>
          <a:xfrm>
            <a:off x="6114375" y="798750"/>
            <a:ext cx="2755500" cy="1748400"/>
          </a:xfrm>
          <a:prstGeom prst="snip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4" name="Google Shape;574;p29"/>
          <p:cNvSpPr/>
          <p:nvPr/>
        </p:nvSpPr>
        <p:spPr>
          <a:xfrm>
            <a:off x="3201175" y="2709625"/>
            <a:ext cx="2734200" cy="17484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5" name="Google Shape;575;p29"/>
          <p:cNvSpPr/>
          <p:nvPr/>
        </p:nvSpPr>
        <p:spPr>
          <a:xfrm>
            <a:off x="6114375" y="2709625"/>
            <a:ext cx="2755500" cy="1748400"/>
          </a:xfrm>
          <a:prstGeom prst="snip1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76" name="Google Shape;576;p29"/>
          <p:cNvSpPr txBox="1">
            <a:spLocks noGrp="1"/>
          </p:cNvSpPr>
          <p:nvPr>
            <p:ph type="subTitle" idx="1"/>
          </p:nvPr>
        </p:nvSpPr>
        <p:spPr>
          <a:xfrm>
            <a:off x="3415088" y="1006050"/>
            <a:ext cx="22938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77" name="Google Shape;577;p29"/>
          <p:cNvSpPr txBox="1">
            <a:spLocks noGrp="1"/>
          </p:cNvSpPr>
          <p:nvPr>
            <p:ph type="body" idx="2"/>
          </p:nvPr>
        </p:nvSpPr>
        <p:spPr>
          <a:xfrm>
            <a:off x="3415088" y="1591325"/>
            <a:ext cx="2293800" cy="745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578" name="Google Shape;578;p29"/>
          <p:cNvSpPr txBox="1">
            <a:spLocks noGrp="1"/>
          </p:cNvSpPr>
          <p:nvPr>
            <p:ph type="subTitle" idx="3"/>
          </p:nvPr>
        </p:nvSpPr>
        <p:spPr>
          <a:xfrm>
            <a:off x="6321525" y="1007413"/>
            <a:ext cx="23412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79" name="Google Shape;579;p29"/>
          <p:cNvSpPr txBox="1">
            <a:spLocks noGrp="1"/>
          </p:cNvSpPr>
          <p:nvPr>
            <p:ph type="body" idx="4"/>
          </p:nvPr>
        </p:nvSpPr>
        <p:spPr>
          <a:xfrm>
            <a:off x="6321525" y="1592688"/>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580" name="Google Shape;580;p29"/>
          <p:cNvSpPr txBox="1">
            <a:spLocks noGrp="1"/>
          </p:cNvSpPr>
          <p:nvPr>
            <p:ph type="subTitle" idx="5"/>
          </p:nvPr>
        </p:nvSpPr>
        <p:spPr>
          <a:xfrm>
            <a:off x="3401400" y="2918288"/>
            <a:ext cx="23412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81" name="Google Shape;581;p29"/>
          <p:cNvSpPr txBox="1">
            <a:spLocks noGrp="1"/>
          </p:cNvSpPr>
          <p:nvPr>
            <p:ph type="body" idx="6"/>
          </p:nvPr>
        </p:nvSpPr>
        <p:spPr>
          <a:xfrm>
            <a:off x="3401400" y="3503563"/>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582" name="Google Shape;582;p29"/>
          <p:cNvSpPr txBox="1">
            <a:spLocks noGrp="1"/>
          </p:cNvSpPr>
          <p:nvPr>
            <p:ph type="subTitle" idx="7"/>
          </p:nvPr>
        </p:nvSpPr>
        <p:spPr>
          <a:xfrm>
            <a:off x="6321525" y="2918288"/>
            <a:ext cx="23412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583" name="Google Shape;583;p29"/>
          <p:cNvSpPr txBox="1">
            <a:spLocks noGrp="1"/>
          </p:cNvSpPr>
          <p:nvPr>
            <p:ph type="body" idx="8"/>
          </p:nvPr>
        </p:nvSpPr>
        <p:spPr>
          <a:xfrm>
            <a:off x="6321525" y="3503563"/>
            <a:ext cx="2341200" cy="745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grpSp>
        <p:nvGrpSpPr>
          <p:cNvPr id="584" name="Google Shape;584;p29"/>
          <p:cNvGrpSpPr/>
          <p:nvPr/>
        </p:nvGrpSpPr>
        <p:grpSpPr>
          <a:xfrm>
            <a:off x="7939157" y="-559388"/>
            <a:ext cx="1572280" cy="1572280"/>
            <a:chOff x="987244" y="313753"/>
            <a:chExt cx="555321" cy="555321"/>
          </a:xfrm>
        </p:grpSpPr>
        <p:grpSp>
          <p:nvGrpSpPr>
            <p:cNvPr id="585" name="Google Shape;585;p29"/>
            <p:cNvGrpSpPr/>
            <p:nvPr/>
          </p:nvGrpSpPr>
          <p:grpSpPr>
            <a:xfrm>
              <a:off x="1068575" y="395075"/>
              <a:ext cx="392675" cy="392675"/>
              <a:chOff x="458050" y="265600"/>
              <a:chExt cx="392675" cy="392675"/>
            </a:xfrm>
          </p:grpSpPr>
          <p:sp>
            <p:nvSpPr>
              <p:cNvPr id="586" name="Google Shape;586;p29"/>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7" name="Google Shape;587;p29"/>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8" name="Google Shape;588;p29"/>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89" name="Google Shape;589;p29"/>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590" name="Google Shape;590;p29"/>
            <p:cNvGrpSpPr/>
            <p:nvPr/>
          </p:nvGrpSpPr>
          <p:grpSpPr>
            <a:xfrm rot="-2700000">
              <a:off x="1068569" y="395078"/>
              <a:ext cx="392671" cy="392671"/>
              <a:chOff x="458050" y="265600"/>
              <a:chExt cx="392675" cy="392675"/>
            </a:xfrm>
          </p:grpSpPr>
          <p:sp>
            <p:nvSpPr>
              <p:cNvPr id="591" name="Google Shape;591;p29"/>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2" name="Google Shape;592;p29"/>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3" name="Google Shape;593;p29"/>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4" name="Google Shape;594;p29"/>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595" name="Google Shape;595;p29"/>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596" name="Google Shape;596;p29"/>
          <p:cNvGrpSpPr/>
          <p:nvPr/>
        </p:nvGrpSpPr>
        <p:grpSpPr>
          <a:xfrm rot="5400000">
            <a:off x="4164913" y="48982"/>
            <a:ext cx="230579" cy="230579"/>
            <a:chOff x="458050" y="265600"/>
            <a:chExt cx="392675" cy="392675"/>
          </a:xfrm>
        </p:grpSpPr>
        <p:sp>
          <p:nvSpPr>
            <p:cNvPr id="597" name="Google Shape;597;p29"/>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8" name="Google Shape;598;p29"/>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599" name="Google Shape;599;p29"/>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0" name="Google Shape;600;p29"/>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01" name="Google Shape;601;p29"/>
          <p:cNvGrpSpPr/>
          <p:nvPr/>
        </p:nvGrpSpPr>
        <p:grpSpPr>
          <a:xfrm rot="5400000">
            <a:off x="3985952" y="276513"/>
            <a:ext cx="230579" cy="230579"/>
            <a:chOff x="458050" y="265600"/>
            <a:chExt cx="392675" cy="392675"/>
          </a:xfrm>
        </p:grpSpPr>
        <p:sp>
          <p:nvSpPr>
            <p:cNvPr id="602" name="Google Shape;602;p29"/>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3" name="Google Shape;603;p29"/>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4" name="Google Shape;604;p29"/>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5" name="Google Shape;605;p29"/>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06" name="Google Shape;606;p29"/>
          <p:cNvGrpSpPr/>
          <p:nvPr/>
        </p:nvGrpSpPr>
        <p:grpSpPr>
          <a:xfrm rot="5400000">
            <a:off x="44813" y="4583832"/>
            <a:ext cx="230579" cy="230579"/>
            <a:chOff x="458050" y="265600"/>
            <a:chExt cx="392675" cy="392675"/>
          </a:xfrm>
        </p:grpSpPr>
        <p:sp>
          <p:nvSpPr>
            <p:cNvPr id="607" name="Google Shape;607;p2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8" name="Google Shape;608;p2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09" name="Google Shape;609;p2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0" name="Google Shape;610;p2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11" name="Google Shape;611;p29"/>
          <p:cNvGrpSpPr/>
          <p:nvPr/>
        </p:nvGrpSpPr>
        <p:grpSpPr>
          <a:xfrm rot="5400000">
            <a:off x="44827" y="4857688"/>
            <a:ext cx="230579" cy="230579"/>
            <a:chOff x="458050" y="265600"/>
            <a:chExt cx="392675" cy="392675"/>
          </a:xfrm>
        </p:grpSpPr>
        <p:sp>
          <p:nvSpPr>
            <p:cNvPr id="612" name="Google Shape;612;p2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3" name="Google Shape;613;p2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4" name="Google Shape;614;p2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5" name="Google Shape;615;p2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16" name="Google Shape;616;p29"/>
          <p:cNvGrpSpPr/>
          <p:nvPr/>
        </p:nvGrpSpPr>
        <p:grpSpPr>
          <a:xfrm rot="5400000">
            <a:off x="275388" y="4742007"/>
            <a:ext cx="230579" cy="230579"/>
            <a:chOff x="458050" y="265600"/>
            <a:chExt cx="392675" cy="392675"/>
          </a:xfrm>
        </p:grpSpPr>
        <p:sp>
          <p:nvSpPr>
            <p:cNvPr id="617" name="Google Shape;617;p2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8" name="Google Shape;618;p2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19" name="Google Shape;619;p2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0" name="Google Shape;620;p2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21" name="Google Shape;621;p29"/>
          <p:cNvGrpSpPr/>
          <p:nvPr/>
        </p:nvGrpSpPr>
        <p:grpSpPr>
          <a:xfrm rot="5400000">
            <a:off x="275402" y="5015863"/>
            <a:ext cx="230579" cy="230579"/>
            <a:chOff x="458050" y="265600"/>
            <a:chExt cx="392675" cy="392675"/>
          </a:xfrm>
        </p:grpSpPr>
        <p:sp>
          <p:nvSpPr>
            <p:cNvPr id="622" name="Google Shape;622;p29"/>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3" name="Google Shape;623;p29"/>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4" name="Google Shape;624;p29"/>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5" name="Google Shape;625;p29"/>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lide with 3 key metrics v3">
  <p:cSld name="CUSTOM_6_1_1">
    <p:bg>
      <p:bgPr>
        <a:solidFill>
          <a:schemeClr val="lt1"/>
        </a:solidFill>
        <a:effectLst/>
      </p:bgPr>
    </p:bg>
    <p:spTree>
      <p:nvGrpSpPr>
        <p:cNvPr id="1" name="Shape 626"/>
        <p:cNvGrpSpPr/>
        <p:nvPr/>
      </p:nvGrpSpPr>
      <p:grpSpPr>
        <a:xfrm>
          <a:off x="0" y="0"/>
          <a:ext cx="0" cy="0"/>
          <a:chOff x="0" y="0"/>
          <a:chExt cx="0" cy="0"/>
        </a:xfrm>
      </p:grpSpPr>
      <p:sp>
        <p:nvSpPr>
          <p:cNvPr id="627" name="Google Shape;627;p30"/>
          <p:cNvSpPr/>
          <p:nvPr/>
        </p:nvSpPr>
        <p:spPr>
          <a:xfrm>
            <a:off x="6742050" y="-27225"/>
            <a:ext cx="24018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28" name="Google Shape;628;p30"/>
          <p:cNvSpPr txBox="1">
            <a:spLocks noGrp="1"/>
          </p:cNvSpPr>
          <p:nvPr>
            <p:ph type="title"/>
          </p:nvPr>
        </p:nvSpPr>
        <p:spPr>
          <a:xfrm>
            <a:off x="275400" y="2255325"/>
            <a:ext cx="3228300" cy="605700"/>
          </a:xfrm>
          <a:prstGeom prst="rect">
            <a:avLst/>
          </a:prstGeom>
        </p:spPr>
        <p:txBody>
          <a:bodyPr spcFirstLastPara="1" wrap="square" lIns="0" tIns="0" rIns="0" bIns="0" anchor="ctr" anchorCtr="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629" name="Google Shape;629;p30"/>
          <p:cNvSpPr/>
          <p:nvPr/>
        </p:nvSpPr>
        <p:spPr>
          <a:xfrm>
            <a:off x="5474800" y="507100"/>
            <a:ext cx="3395100" cy="11322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0" name="Google Shape;630;p30"/>
          <p:cNvSpPr txBox="1">
            <a:spLocks noGrp="1"/>
          </p:cNvSpPr>
          <p:nvPr>
            <p:ph type="subTitle" idx="1"/>
          </p:nvPr>
        </p:nvSpPr>
        <p:spPr>
          <a:xfrm>
            <a:off x="5730031" y="665200"/>
            <a:ext cx="28845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631" name="Google Shape;631;p30"/>
          <p:cNvSpPr txBox="1">
            <a:spLocks noGrp="1"/>
          </p:cNvSpPr>
          <p:nvPr>
            <p:ph type="body" idx="2"/>
          </p:nvPr>
        </p:nvSpPr>
        <p:spPr>
          <a:xfrm>
            <a:off x="5730031" y="1250479"/>
            <a:ext cx="2884500" cy="230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grpSp>
        <p:nvGrpSpPr>
          <p:cNvPr id="632" name="Google Shape;632;p30"/>
          <p:cNvGrpSpPr/>
          <p:nvPr/>
        </p:nvGrpSpPr>
        <p:grpSpPr>
          <a:xfrm>
            <a:off x="8324707" y="-874113"/>
            <a:ext cx="1572280" cy="1572280"/>
            <a:chOff x="987244" y="313753"/>
            <a:chExt cx="555321" cy="555321"/>
          </a:xfrm>
        </p:grpSpPr>
        <p:grpSp>
          <p:nvGrpSpPr>
            <p:cNvPr id="633" name="Google Shape;633;p30"/>
            <p:cNvGrpSpPr/>
            <p:nvPr/>
          </p:nvGrpSpPr>
          <p:grpSpPr>
            <a:xfrm>
              <a:off x="1068575" y="395075"/>
              <a:ext cx="392675" cy="392675"/>
              <a:chOff x="458050" y="265600"/>
              <a:chExt cx="392675" cy="392675"/>
            </a:xfrm>
          </p:grpSpPr>
          <p:sp>
            <p:nvSpPr>
              <p:cNvPr id="634" name="Google Shape;634;p3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5" name="Google Shape;635;p3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6" name="Google Shape;636;p3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37" name="Google Shape;637;p3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38" name="Google Shape;638;p30"/>
            <p:cNvGrpSpPr/>
            <p:nvPr/>
          </p:nvGrpSpPr>
          <p:grpSpPr>
            <a:xfrm rot="-2700000">
              <a:off x="1068569" y="395078"/>
              <a:ext cx="392671" cy="392671"/>
              <a:chOff x="458050" y="265600"/>
              <a:chExt cx="392675" cy="392675"/>
            </a:xfrm>
          </p:grpSpPr>
          <p:sp>
            <p:nvSpPr>
              <p:cNvPr id="639" name="Google Shape;639;p3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0" name="Google Shape;640;p3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1" name="Google Shape;641;p3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2" name="Google Shape;642;p3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643" name="Google Shape;643;p30"/>
          <p:cNvGrpSpPr/>
          <p:nvPr/>
        </p:nvGrpSpPr>
        <p:grpSpPr>
          <a:xfrm rot="5400000">
            <a:off x="126313" y="48982"/>
            <a:ext cx="230579" cy="230579"/>
            <a:chOff x="458050" y="265600"/>
            <a:chExt cx="392675" cy="392675"/>
          </a:xfrm>
        </p:grpSpPr>
        <p:sp>
          <p:nvSpPr>
            <p:cNvPr id="644" name="Google Shape;644;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5" name="Google Shape;645;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6" name="Google Shape;646;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47" name="Google Shape;647;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48" name="Google Shape;648;p30"/>
          <p:cNvGrpSpPr/>
          <p:nvPr/>
        </p:nvGrpSpPr>
        <p:grpSpPr>
          <a:xfrm rot="5400000">
            <a:off x="-52648" y="276513"/>
            <a:ext cx="230579" cy="230579"/>
            <a:chOff x="458050" y="265600"/>
            <a:chExt cx="392675" cy="392675"/>
          </a:xfrm>
        </p:grpSpPr>
        <p:sp>
          <p:nvSpPr>
            <p:cNvPr id="649" name="Google Shape;649;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0" name="Google Shape;650;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1" name="Google Shape;651;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2" name="Google Shape;652;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53" name="Google Shape;653;p30"/>
          <p:cNvGrpSpPr/>
          <p:nvPr/>
        </p:nvGrpSpPr>
        <p:grpSpPr>
          <a:xfrm rot="5400000">
            <a:off x="44813" y="4583832"/>
            <a:ext cx="230579" cy="230579"/>
            <a:chOff x="458050" y="265600"/>
            <a:chExt cx="392675" cy="392675"/>
          </a:xfrm>
        </p:grpSpPr>
        <p:sp>
          <p:nvSpPr>
            <p:cNvPr id="654" name="Google Shape;654;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5" name="Google Shape;655;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6" name="Google Shape;656;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57" name="Google Shape;657;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58" name="Google Shape;658;p30"/>
          <p:cNvGrpSpPr/>
          <p:nvPr/>
        </p:nvGrpSpPr>
        <p:grpSpPr>
          <a:xfrm rot="5400000">
            <a:off x="44827" y="4857688"/>
            <a:ext cx="230579" cy="230579"/>
            <a:chOff x="458050" y="265600"/>
            <a:chExt cx="392675" cy="392675"/>
          </a:xfrm>
        </p:grpSpPr>
        <p:sp>
          <p:nvSpPr>
            <p:cNvPr id="659" name="Google Shape;659;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0" name="Google Shape;660;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1" name="Google Shape;661;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2" name="Google Shape;662;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63" name="Google Shape;663;p30"/>
          <p:cNvGrpSpPr/>
          <p:nvPr/>
        </p:nvGrpSpPr>
        <p:grpSpPr>
          <a:xfrm rot="5400000">
            <a:off x="275388" y="4742007"/>
            <a:ext cx="230579" cy="230579"/>
            <a:chOff x="458050" y="265600"/>
            <a:chExt cx="392675" cy="392675"/>
          </a:xfrm>
        </p:grpSpPr>
        <p:sp>
          <p:nvSpPr>
            <p:cNvPr id="664" name="Google Shape;664;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5" name="Google Shape;665;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6" name="Google Shape;666;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67" name="Google Shape;667;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68" name="Google Shape;668;p30"/>
          <p:cNvGrpSpPr/>
          <p:nvPr/>
        </p:nvGrpSpPr>
        <p:grpSpPr>
          <a:xfrm rot="5400000">
            <a:off x="275402" y="5015863"/>
            <a:ext cx="230579" cy="230579"/>
            <a:chOff x="458050" y="265600"/>
            <a:chExt cx="392675" cy="392675"/>
          </a:xfrm>
        </p:grpSpPr>
        <p:sp>
          <p:nvSpPr>
            <p:cNvPr id="669" name="Google Shape;669;p3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0" name="Google Shape;670;p3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1" name="Google Shape;671;p3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2" name="Google Shape;672;p3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673" name="Google Shape;673;p30"/>
          <p:cNvSpPr/>
          <p:nvPr/>
        </p:nvSpPr>
        <p:spPr>
          <a:xfrm>
            <a:off x="5474775" y="2033475"/>
            <a:ext cx="3395100" cy="1132200"/>
          </a:xfrm>
          <a:prstGeom prst="snip1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4" name="Google Shape;674;p30"/>
          <p:cNvSpPr txBox="1">
            <a:spLocks noGrp="1"/>
          </p:cNvSpPr>
          <p:nvPr>
            <p:ph type="subTitle" idx="3"/>
          </p:nvPr>
        </p:nvSpPr>
        <p:spPr>
          <a:xfrm>
            <a:off x="5730031" y="2191575"/>
            <a:ext cx="28845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675" name="Google Shape;675;p30"/>
          <p:cNvSpPr txBox="1">
            <a:spLocks noGrp="1"/>
          </p:cNvSpPr>
          <p:nvPr>
            <p:ph type="body" idx="4"/>
          </p:nvPr>
        </p:nvSpPr>
        <p:spPr>
          <a:xfrm>
            <a:off x="5730031" y="2776854"/>
            <a:ext cx="2884500" cy="230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676" name="Google Shape;676;p30"/>
          <p:cNvSpPr/>
          <p:nvPr/>
        </p:nvSpPr>
        <p:spPr>
          <a:xfrm>
            <a:off x="5474800" y="3559850"/>
            <a:ext cx="3395100" cy="1132200"/>
          </a:xfrm>
          <a:prstGeom prst="snip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77" name="Google Shape;677;p30"/>
          <p:cNvSpPr txBox="1">
            <a:spLocks noGrp="1"/>
          </p:cNvSpPr>
          <p:nvPr>
            <p:ph type="subTitle" idx="5"/>
          </p:nvPr>
        </p:nvSpPr>
        <p:spPr>
          <a:xfrm>
            <a:off x="5730031" y="3717950"/>
            <a:ext cx="2884500" cy="458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a:endParaRPr/>
          </a:p>
        </p:txBody>
      </p:sp>
      <p:sp>
        <p:nvSpPr>
          <p:cNvPr id="678" name="Google Shape;678;p30"/>
          <p:cNvSpPr txBox="1">
            <a:spLocks noGrp="1"/>
          </p:cNvSpPr>
          <p:nvPr>
            <p:ph type="body" idx="6"/>
          </p:nvPr>
        </p:nvSpPr>
        <p:spPr>
          <a:xfrm>
            <a:off x="5730031" y="4303229"/>
            <a:ext cx="2884500" cy="230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lide with 4 key metrics v3">
  <p:cSld name="CUSTOM_12">
    <p:spTree>
      <p:nvGrpSpPr>
        <p:cNvPr id="1" name="Shape 679"/>
        <p:cNvGrpSpPr/>
        <p:nvPr/>
      </p:nvGrpSpPr>
      <p:grpSpPr>
        <a:xfrm>
          <a:off x="0" y="0"/>
          <a:ext cx="0" cy="0"/>
          <a:chOff x="0" y="0"/>
          <a:chExt cx="0" cy="0"/>
        </a:xfrm>
      </p:grpSpPr>
      <p:sp>
        <p:nvSpPr>
          <p:cNvPr id="680" name="Google Shape;680;p31"/>
          <p:cNvSpPr txBox="1">
            <a:spLocks noGrp="1"/>
          </p:cNvSpPr>
          <p:nvPr>
            <p:ph type="title"/>
          </p:nvPr>
        </p:nvSpPr>
        <p:spPr>
          <a:xfrm>
            <a:off x="516150" y="269950"/>
            <a:ext cx="8111700" cy="458100"/>
          </a:xfrm>
          <a:prstGeom prst="rect">
            <a:avLst/>
          </a:prstGeom>
        </p:spPr>
        <p:txBody>
          <a:bodyPr spcFirstLastPara="1" wrap="square" lIns="0" tIns="0" rIns="0" bIns="0" anchor="t" anchorCtr="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sp>
        <p:nvSpPr>
          <p:cNvPr id="681" name="Google Shape;681;p31"/>
          <p:cNvSpPr txBox="1">
            <a:spLocks noGrp="1"/>
          </p:cNvSpPr>
          <p:nvPr>
            <p:ph type="subTitle" idx="1"/>
          </p:nvPr>
        </p:nvSpPr>
        <p:spPr>
          <a:xfrm>
            <a:off x="450938" y="1830025"/>
            <a:ext cx="16689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682" name="Google Shape;682;p31"/>
          <p:cNvSpPr txBox="1">
            <a:spLocks noGrp="1"/>
          </p:cNvSpPr>
          <p:nvPr>
            <p:ph type="body" idx="2"/>
          </p:nvPr>
        </p:nvSpPr>
        <p:spPr>
          <a:xfrm>
            <a:off x="450938" y="2655500"/>
            <a:ext cx="16689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683" name="Google Shape;683;p31"/>
          <p:cNvSpPr txBox="1">
            <a:spLocks noGrp="1"/>
          </p:cNvSpPr>
          <p:nvPr>
            <p:ph type="subTitle" idx="3"/>
          </p:nvPr>
        </p:nvSpPr>
        <p:spPr>
          <a:xfrm>
            <a:off x="2584504" y="1830025"/>
            <a:ext cx="16689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684" name="Google Shape;684;p31"/>
          <p:cNvSpPr txBox="1">
            <a:spLocks noGrp="1"/>
          </p:cNvSpPr>
          <p:nvPr>
            <p:ph type="body" idx="4"/>
          </p:nvPr>
        </p:nvSpPr>
        <p:spPr>
          <a:xfrm>
            <a:off x="2584504" y="2655500"/>
            <a:ext cx="16689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685" name="Google Shape;685;p31"/>
          <p:cNvSpPr txBox="1">
            <a:spLocks noGrp="1"/>
          </p:cNvSpPr>
          <p:nvPr>
            <p:ph type="subTitle" idx="5"/>
          </p:nvPr>
        </p:nvSpPr>
        <p:spPr>
          <a:xfrm>
            <a:off x="4718071" y="1830025"/>
            <a:ext cx="16689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686" name="Google Shape;686;p31"/>
          <p:cNvSpPr txBox="1">
            <a:spLocks noGrp="1"/>
          </p:cNvSpPr>
          <p:nvPr>
            <p:ph type="body" idx="6"/>
          </p:nvPr>
        </p:nvSpPr>
        <p:spPr>
          <a:xfrm>
            <a:off x="4718071" y="2655500"/>
            <a:ext cx="16689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687" name="Google Shape;687;p31"/>
          <p:cNvSpPr txBox="1">
            <a:spLocks noGrp="1"/>
          </p:cNvSpPr>
          <p:nvPr>
            <p:ph type="subTitle" idx="7"/>
          </p:nvPr>
        </p:nvSpPr>
        <p:spPr>
          <a:xfrm>
            <a:off x="6851621" y="1830025"/>
            <a:ext cx="16689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688" name="Google Shape;688;p31"/>
          <p:cNvSpPr txBox="1">
            <a:spLocks noGrp="1"/>
          </p:cNvSpPr>
          <p:nvPr>
            <p:ph type="body" idx="8"/>
          </p:nvPr>
        </p:nvSpPr>
        <p:spPr>
          <a:xfrm>
            <a:off x="6851621" y="2655500"/>
            <a:ext cx="16689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689" name="Google Shape;689;p31"/>
          <p:cNvSpPr/>
          <p:nvPr/>
        </p:nvSpPr>
        <p:spPr>
          <a:xfrm>
            <a:off x="-7242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0" name="Google Shape;690;p31"/>
          <p:cNvSpPr/>
          <p:nvPr/>
        </p:nvSpPr>
        <p:spPr>
          <a:xfrm rot="10800000">
            <a:off x="8141400" y="0"/>
            <a:ext cx="1002600" cy="861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1" name="Google Shape;691;p31"/>
          <p:cNvSpPr/>
          <p:nvPr/>
        </p:nvSpPr>
        <p:spPr>
          <a:xfrm>
            <a:off x="8588401" y="4579699"/>
            <a:ext cx="1132200" cy="1132200"/>
          </a:xfrm>
          <a:prstGeom prst="donut">
            <a:avLst>
              <a:gd name="adj" fmla="val 17041"/>
            </a:avLst>
          </a:prstGeom>
          <a:noFill/>
          <a:ln w="38100" cap="flat" cmpd="sng">
            <a:solidFill>
              <a:schemeClr val="lt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692" name="Google Shape;692;p31"/>
          <p:cNvGrpSpPr/>
          <p:nvPr/>
        </p:nvGrpSpPr>
        <p:grpSpPr>
          <a:xfrm>
            <a:off x="73663" y="105163"/>
            <a:ext cx="392675" cy="392675"/>
            <a:chOff x="458050" y="265600"/>
            <a:chExt cx="392675" cy="392675"/>
          </a:xfrm>
        </p:grpSpPr>
        <p:sp>
          <p:nvSpPr>
            <p:cNvPr id="693" name="Google Shape;693;p31"/>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4" name="Google Shape;694;p31"/>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5" name="Google Shape;695;p31"/>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6" name="Google Shape;696;p31"/>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697" name="Google Shape;697;p31"/>
          <p:cNvGrpSpPr/>
          <p:nvPr/>
        </p:nvGrpSpPr>
        <p:grpSpPr>
          <a:xfrm>
            <a:off x="613563" y="105150"/>
            <a:ext cx="392675" cy="392675"/>
            <a:chOff x="458050" y="265600"/>
            <a:chExt cx="392675" cy="392675"/>
          </a:xfrm>
        </p:grpSpPr>
        <p:sp>
          <p:nvSpPr>
            <p:cNvPr id="698" name="Google Shape;698;p31"/>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699" name="Google Shape;699;p31"/>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00" name="Google Shape;700;p31"/>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01" name="Google Shape;701;p31"/>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lide with 3 key metrics">
  <p:cSld name="CUSTOM_12_1">
    <p:spTree>
      <p:nvGrpSpPr>
        <p:cNvPr id="1" name="Shape 702"/>
        <p:cNvGrpSpPr/>
        <p:nvPr/>
      </p:nvGrpSpPr>
      <p:grpSpPr>
        <a:xfrm>
          <a:off x="0" y="0"/>
          <a:ext cx="0" cy="0"/>
          <a:chOff x="0" y="0"/>
          <a:chExt cx="0" cy="0"/>
        </a:xfrm>
      </p:grpSpPr>
      <p:sp>
        <p:nvSpPr>
          <p:cNvPr id="703" name="Google Shape;703;p32"/>
          <p:cNvSpPr txBox="1">
            <a:spLocks noGrp="1"/>
          </p:cNvSpPr>
          <p:nvPr>
            <p:ph type="title"/>
          </p:nvPr>
        </p:nvSpPr>
        <p:spPr>
          <a:xfrm>
            <a:off x="516150" y="269950"/>
            <a:ext cx="8111700" cy="458100"/>
          </a:xfrm>
          <a:prstGeom prst="rect">
            <a:avLst/>
          </a:prstGeom>
        </p:spPr>
        <p:txBody>
          <a:bodyPr spcFirstLastPara="1" wrap="square" lIns="0" tIns="0" rIns="0" bIns="0" anchor="t" anchorCtr="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sp>
        <p:nvSpPr>
          <p:cNvPr id="704" name="Google Shape;704;p32"/>
          <p:cNvSpPr txBox="1">
            <a:spLocks noGrp="1"/>
          </p:cNvSpPr>
          <p:nvPr>
            <p:ph type="subTitle" idx="1"/>
          </p:nvPr>
        </p:nvSpPr>
        <p:spPr>
          <a:xfrm>
            <a:off x="450954" y="1786100"/>
            <a:ext cx="22326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705" name="Google Shape;705;p32"/>
          <p:cNvSpPr txBox="1">
            <a:spLocks noGrp="1"/>
          </p:cNvSpPr>
          <p:nvPr>
            <p:ph type="body" idx="2"/>
          </p:nvPr>
        </p:nvSpPr>
        <p:spPr>
          <a:xfrm>
            <a:off x="450954" y="2611575"/>
            <a:ext cx="22326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706" name="Google Shape;706;p32"/>
          <p:cNvSpPr/>
          <p:nvPr/>
        </p:nvSpPr>
        <p:spPr>
          <a:xfrm>
            <a:off x="-7242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07" name="Google Shape;707;p32"/>
          <p:cNvSpPr/>
          <p:nvPr/>
        </p:nvSpPr>
        <p:spPr>
          <a:xfrm rot="10800000">
            <a:off x="8141400" y="0"/>
            <a:ext cx="1002600" cy="861900"/>
          </a:xfrm>
          <a:prstGeom prst="rtTriangl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08" name="Google Shape;708;p32"/>
          <p:cNvSpPr/>
          <p:nvPr/>
        </p:nvSpPr>
        <p:spPr>
          <a:xfrm>
            <a:off x="8588401" y="4579699"/>
            <a:ext cx="1132200" cy="1132200"/>
          </a:xfrm>
          <a:prstGeom prst="donut">
            <a:avLst>
              <a:gd name="adj" fmla="val 17041"/>
            </a:avLst>
          </a:prstGeom>
          <a:noFill/>
          <a:ln w="38100" cap="flat" cmpd="sng">
            <a:solidFill>
              <a:schemeClr val="lt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09" name="Google Shape;709;p32"/>
          <p:cNvGrpSpPr/>
          <p:nvPr/>
        </p:nvGrpSpPr>
        <p:grpSpPr>
          <a:xfrm>
            <a:off x="73663" y="105163"/>
            <a:ext cx="392675" cy="392675"/>
            <a:chOff x="458050" y="265600"/>
            <a:chExt cx="392675" cy="392675"/>
          </a:xfrm>
        </p:grpSpPr>
        <p:sp>
          <p:nvSpPr>
            <p:cNvPr id="710" name="Google Shape;710;p32"/>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1" name="Google Shape;711;p32"/>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2" name="Google Shape;712;p32"/>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3" name="Google Shape;713;p32"/>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14" name="Google Shape;714;p32"/>
          <p:cNvGrpSpPr/>
          <p:nvPr/>
        </p:nvGrpSpPr>
        <p:grpSpPr>
          <a:xfrm>
            <a:off x="613563" y="105150"/>
            <a:ext cx="392675" cy="392675"/>
            <a:chOff x="458050" y="265600"/>
            <a:chExt cx="392675" cy="392675"/>
          </a:xfrm>
        </p:grpSpPr>
        <p:sp>
          <p:nvSpPr>
            <p:cNvPr id="715" name="Google Shape;715;p32"/>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6" name="Google Shape;716;p32"/>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7" name="Google Shape;717;p32"/>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18" name="Google Shape;718;p32"/>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719" name="Google Shape;719;p32"/>
          <p:cNvSpPr txBox="1">
            <a:spLocks noGrp="1"/>
          </p:cNvSpPr>
          <p:nvPr>
            <p:ph type="subTitle" idx="3"/>
          </p:nvPr>
        </p:nvSpPr>
        <p:spPr>
          <a:xfrm>
            <a:off x="6293054" y="1786100"/>
            <a:ext cx="22326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720" name="Google Shape;720;p32"/>
          <p:cNvSpPr txBox="1">
            <a:spLocks noGrp="1"/>
          </p:cNvSpPr>
          <p:nvPr>
            <p:ph type="body" idx="4"/>
          </p:nvPr>
        </p:nvSpPr>
        <p:spPr>
          <a:xfrm>
            <a:off x="6293054" y="2611575"/>
            <a:ext cx="22326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721" name="Google Shape;721;p32"/>
          <p:cNvSpPr txBox="1">
            <a:spLocks noGrp="1"/>
          </p:cNvSpPr>
          <p:nvPr>
            <p:ph type="subTitle" idx="5"/>
          </p:nvPr>
        </p:nvSpPr>
        <p:spPr>
          <a:xfrm>
            <a:off x="3405754" y="1786100"/>
            <a:ext cx="2232600" cy="458100"/>
          </a:xfrm>
          <a:prstGeom prst="rect">
            <a:avLst/>
          </a:prstGeom>
        </p:spPr>
        <p:txBody>
          <a:bodyPr spcFirstLastPara="1" wrap="square" lIns="0" tIns="0" rIns="0" bIns="0" anchor="ctr" anchorCtr="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a:endParaRPr/>
          </a:p>
        </p:txBody>
      </p:sp>
      <p:sp>
        <p:nvSpPr>
          <p:cNvPr id="722" name="Google Shape;722;p32"/>
          <p:cNvSpPr txBox="1">
            <a:spLocks noGrp="1"/>
          </p:cNvSpPr>
          <p:nvPr>
            <p:ph type="body" idx="6"/>
          </p:nvPr>
        </p:nvSpPr>
        <p:spPr>
          <a:xfrm>
            <a:off x="3405754" y="2611575"/>
            <a:ext cx="2232600" cy="745800"/>
          </a:xfrm>
          <a:prstGeom prst="rect">
            <a:avLst/>
          </a:prstGeom>
        </p:spPr>
        <p:txBody>
          <a:bodyPr spcFirstLastPara="1" wrap="square" lIns="0" tIns="0" rIns="0" bIns="0" anchor="t" anchorCtr="0">
            <a:noAutofit/>
          </a:bodyPr>
          <a:lstStyle>
            <a:lvl1pPr marL="457200" lvl="0" indent="-298450" algn="ctr">
              <a:spcBef>
                <a:spcPts val="0"/>
              </a:spcBef>
              <a:spcAft>
                <a:spcPts val="0"/>
              </a:spcAft>
              <a:buSzPts val="11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lide with 3 key metrics v2">
  <p:cSld name="CUSTOM_12_1_1">
    <p:bg>
      <p:bgPr>
        <a:solidFill>
          <a:schemeClr val="lt2"/>
        </a:solidFill>
        <a:effectLst/>
      </p:bgPr>
    </p:bg>
    <p:spTree>
      <p:nvGrpSpPr>
        <p:cNvPr id="1" name="Shape 723"/>
        <p:cNvGrpSpPr/>
        <p:nvPr/>
      </p:nvGrpSpPr>
      <p:grpSpPr>
        <a:xfrm>
          <a:off x="0" y="0"/>
          <a:ext cx="0" cy="0"/>
          <a:chOff x="0" y="0"/>
          <a:chExt cx="0" cy="0"/>
        </a:xfrm>
      </p:grpSpPr>
      <p:sp>
        <p:nvSpPr>
          <p:cNvPr id="724" name="Google Shape;724;p33"/>
          <p:cNvSpPr/>
          <p:nvPr/>
        </p:nvSpPr>
        <p:spPr>
          <a:xfrm>
            <a:off x="-150" y="3768575"/>
            <a:ext cx="9144000" cy="1374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25" name="Google Shape;725;p33"/>
          <p:cNvSpPr/>
          <p:nvPr/>
        </p:nvSpPr>
        <p:spPr>
          <a:xfrm>
            <a:off x="463825" y="1350075"/>
            <a:ext cx="2461200" cy="2807700"/>
          </a:xfrm>
          <a:prstGeom prst="snip1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26" name="Google Shape;726;p33"/>
          <p:cNvSpPr txBox="1">
            <a:spLocks noGrp="1"/>
          </p:cNvSpPr>
          <p:nvPr>
            <p:ph type="title"/>
          </p:nvPr>
        </p:nvSpPr>
        <p:spPr>
          <a:xfrm>
            <a:off x="516150" y="269950"/>
            <a:ext cx="8111700" cy="458100"/>
          </a:xfrm>
          <a:prstGeom prst="rect">
            <a:avLst/>
          </a:prstGeom>
        </p:spPr>
        <p:txBody>
          <a:bodyPr spcFirstLastPara="1" wrap="square" lIns="0" tIns="0" rIns="0" bIns="0" anchor="t" anchorCtr="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sp>
        <p:nvSpPr>
          <p:cNvPr id="727" name="Google Shape;727;p33"/>
          <p:cNvSpPr txBox="1">
            <a:spLocks noGrp="1"/>
          </p:cNvSpPr>
          <p:nvPr>
            <p:ph type="subTitle" idx="1"/>
          </p:nvPr>
        </p:nvSpPr>
        <p:spPr>
          <a:xfrm>
            <a:off x="624875" y="1786100"/>
            <a:ext cx="2141400" cy="458100"/>
          </a:xfrm>
          <a:prstGeom prst="rect">
            <a:avLst/>
          </a:prstGeom>
        </p:spPr>
        <p:txBody>
          <a:bodyPr spcFirstLastPara="1" wrap="square" lIns="0" tIns="0" rIns="0" bIns="0" anchor="ctr" anchorCtr="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a:endParaRPr/>
          </a:p>
        </p:txBody>
      </p:sp>
      <p:sp>
        <p:nvSpPr>
          <p:cNvPr id="728" name="Google Shape;728;p33"/>
          <p:cNvSpPr txBox="1">
            <a:spLocks noGrp="1"/>
          </p:cNvSpPr>
          <p:nvPr>
            <p:ph type="body" idx="2"/>
          </p:nvPr>
        </p:nvSpPr>
        <p:spPr>
          <a:xfrm>
            <a:off x="624875" y="2874075"/>
            <a:ext cx="2141400" cy="9855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729" name="Google Shape;729;p33"/>
          <p:cNvSpPr/>
          <p:nvPr/>
        </p:nvSpPr>
        <p:spPr>
          <a:xfrm>
            <a:off x="-820649" y="4579699"/>
            <a:ext cx="1132200" cy="1132200"/>
          </a:xfrm>
          <a:prstGeom prst="donut">
            <a:avLst>
              <a:gd name="adj" fmla="val 17041"/>
            </a:avLst>
          </a:prstGeom>
          <a:noFill/>
          <a:ln w="38100" cap="flat" cmpd="sng">
            <a:solidFill>
              <a:schemeClr val="lt2"/>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30" name="Google Shape;730;p33"/>
          <p:cNvGrpSpPr/>
          <p:nvPr/>
        </p:nvGrpSpPr>
        <p:grpSpPr>
          <a:xfrm>
            <a:off x="8588388" y="105163"/>
            <a:ext cx="392675" cy="392675"/>
            <a:chOff x="458050" y="265600"/>
            <a:chExt cx="392675" cy="392675"/>
          </a:xfrm>
        </p:grpSpPr>
        <p:sp>
          <p:nvSpPr>
            <p:cNvPr id="731" name="Google Shape;731;p33"/>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2" name="Google Shape;732;p33"/>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3" name="Google Shape;733;p33"/>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4" name="Google Shape;734;p33"/>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35" name="Google Shape;735;p33"/>
          <p:cNvGrpSpPr/>
          <p:nvPr/>
        </p:nvGrpSpPr>
        <p:grpSpPr>
          <a:xfrm>
            <a:off x="9128288" y="105150"/>
            <a:ext cx="392675" cy="392675"/>
            <a:chOff x="458050" y="265600"/>
            <a:chExt cx="392675" cy="392675"/>
          </a:xfrm>
        </p:grpSpPr>
        <p:sp>
          <p:nvSpPr>
            <p:cNvPr id="736" name="Google Shape;736;p33"/>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7" name="Google Shape;737;p33"/>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8" name="Google Shape;738;p33"/>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39" name="Google Shape;739;p33"/>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740" name="Google Shape;740;p33"/>
          <p:cNvSpPr/>
          <p:nvPr/>
        </p:nvSpPr>
        <p:spPr>
          <a:xfrm>
            <a:off x="6114375" y="1350075"/>
            <a:ext cx="2461200" cy="2807700"/>
          </a:xfrm>
          <a:prstGeom prst="snip1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1" name="Google Shape;741;p33"/>
          <p:cNvSpPr txBox="1">
            <a:spLocks noGrp="1"/>
          </p:cNvSpPr>
          <p:nvPr>
            <p:ph type="subTitle" idx="3"/>
          </p:nvPr>
        </p:nvSpPr>
        <p:spPr>
          <a:xfrm>
            <a:off x="6275425" y="1786100"/>
            <a:ext cx="2141400" cy="458100"/>
          </a:xfrm>
          <a:prstGeom prst="rect">
            <a:avLst/>
          </a:prstGeom>
        </p:spPr>
        <p:txBody>
          <a:bodyPr spcFirstLastPara="1" wrap="square" lIns="0" tIns="0" rIns="0" bIns="0" anchor="ctr" anchorCtr="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a:endParaRPr/>
          </a:p>
        </p:txBody>
      </p:sp>
      <p:sp>
        <p:nvSpPr>
          <p:cNvPr id="742" name="Google Shape;742;p33"/>
          <p:cNvSpPr txBox="1">
            <a:spLocks noGrp="1"/>
          </p:cNvSpPr>
          <p:nvPr>
            <p:ph type="body" idx="4"/>
          </p:nvPr>
        </p:nvSpPr>
        <p:spPr>
          <a:xfrm>
            <a:off x="6275425" y="2874075"/>
            <a:ext cx="2141400" cy="9855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
        <p:nvSpPr>
          <p:cNvPr id="743" name="Google Shape;743;p33"/>
          <p:cNvSpPr/>
          <p:nvPr/>
        </p:nvSpPr>
        <p:spPr>
          <a:xfrm>
            <a:off x="3289100" y="1350075"/>
            <a:ext cx="2461200" cy="2807700"/>
          </a:xfrm>
          <a:prstGeom prst="snip1Rect">
            <a:avLst>
              <a:gd name="adj" fmla="val 16667"/>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4" name="Google Shape;744;p33"/>
          <p:cNvSpPr txBox="1">
            <a:spLocks noGrp="1"/>
          </p:cNvSpPr>
          <p:nvPr>
            <p:ph type="subTitle" idx="5"/>
          </p:nvPr>
        </p:nvSpPr>
        <p:spPr>
          <a:xfrm>
            <a:off x="3450150" y="1786100"/>
            <a:ext cx="2141400" cy="458100"/>
          </a:xfrm>
          <a:prstGeom prst="rect">
            <a:avLst/>
          </a:prstGeom>
        </p:spPr>
        <p:txBody>
          <a:bodyPr spcFirstLastPara="1" wrap="square" lIns="0" tIns="0" rIns="0" bIns="0" anchor="ctr" anchorCtr="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a:endParaRPr/>
          </a:p>
        </p:txBody>
      </p:sp>
      <p:sp>
        <p:nvSpPr>
          <p:cNvPr id="745" name="Google Shape;745;p33"/>
          <p:cNvSpPr txBox="1">
            <a:spLocks noGrp="1"/>
          </p:cNvSpPr>
          <p:nvPr>
            <p:ph type="body" idx="6"/>
          </p:nvPr>
        </p:nvSpPr>
        <p:spPr>
          <a:xfrm>
            <a:off x="3450150" y="2874075"/>
            <a:ext cx="2141400" cy="9855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accent1"/>
              </a:buClr>
              <a:buSzPts val="1100"/>
              <a:buChar char="●"/>
              <a:defRPr>
                <a:solidFill>
                  <a:schemeClr val="accent1"/>
                </a:solidFill>
              </a:defRPr>
            </a:lvl1pPr>
            <a:lvl2pPr marL="914400" lvl="1" indent="-298450">
              <a:spcBef>
                <a:spcPts val="0"/>
              </a:spcBef>
              <a:spcAft>
                <a:spcPts val="0"/>
              </a:spcAft>
              <a:buClr>
                <a:schemeClr val="accent1"/>
              </a:buClr>
              <a:buSzPts val="1100"/>
              <a:buChar char="○"/>
              <a:defRPr>
                <a:solidFill>
                  <a:schemeClr val="accent1"/>
                </a:solidFill>
              </a:defRPr>
            </a:lvl2pPr>
            <a:lvl3pPr marL="1371600" lvl="2" indent="-298450">
              <a:spcBef>
                <a:spcPts val="0"/>
              </a:spcBef>
              <a:spcAft>
                <a:spcPts val="0"/>
              </a:spcAft>
              <a:buClr>
                <a:schemeClr val="accent1"/>
              </a:buClr>
              <a:buSzPts val="1100"/>
              <a:buChar char="■"/>
              <a:defRPr>
                <a:solidFill>
                  <a:schemeClr val="accent1"/>
                </a:solidFill>
              </a:defRPr>
            </a:lvl3pPr>
            <a:lvl4pPr marL="1828800" lvl="3" indent="-298450">
              <a:spcBef>
                <a:spcPts val="0"/>
              </a:spcBef>
              <a:spcAft>
                <a:spcPts val="0"/>
              </a:spcAft>
              <a:buClr>
                <a:schemeClr val="accent1"/>
              </a:buClr>
              <a:buSzPts val="1100"/>
              <a:buChar char="●"/>
              <a:defRPr>
                <a:solidFill>
                  <a:schemeClr val="accent1"/>
                </a:solidFill>
              </a:defRPr>
            </a:lvl4pPr>
            <a:lvl5pPr marL="2286000" lvl="4" indent="-298450">
              <a:spcBef>
                <a:spcPts val="0"/>
              </a:spcBef>
              <a:spcAft>
                <a:spcPts val="0"/>
              </a:spcAft>
              <a:buClr>
                <a:schemeClr val="accent1"/>
              </a:buClr>
              <a:buSzPts val="1100"/>
              <a:buChar char="○"/>
              <a:defRPr>
                <a:solidFill>
                  <a:schemeClr val="accent1"/>
                </a:solidFill>
              </a:defRPr>
            </a:lvl5pPr>
            <a:lvl6pPr marL="2743200" lvl="5" indent="-298450">
              <a:spcBef>
                <a:spcPts val="0"/>
              </a:spcBef>
              <a:spcAft>
                <a:spcPts val="0"/>
              </a:spcAft>
              <a:buClr>
                <a:schemeClr val="accent1"/>
              </a:buClr>
              <a:buSzPts val="1100"/>
              <a:buChar char="■"/>
              <a:defRPr>
                <a:solidFill>
                  <a:schemeClr val="accent1"/>
                </a:solidFill>
              </a:defRPr>
            </a:lvl6pPr>
            <a:lvl7pPr marL="3200400" lvl="6" indent="-298450">
              <a:spcBef>
                <a:spcPts val="0"/>
              </a:spcBef>
              <a:spcAft>
                <a:spcPts val="0"/>
              </a:spcAft>
              <a:buClr>
                <a:schemeClr val="accent1"/>
              </a:buClr>
              <a:buSzPts val="1100"/>
              <a:buChar char="●"/>
              <a:defRPr>
                <a:solidFill>
                  <a:schemeClr val="accent1"/>
                </a:solidFill>
              </a:defRPr>
            </a:lvl7pPr>
            <a:lvl8pPr marL="3657600" lvl="7" indent="-298450">
              <a:spcBef>
                <a:spcPts val="0"/>
              </a:spcBef>
              <a:spcAft>
                <a:spcPts val="0"/>
              </a:spcAft>
              <a:buClr>
                <a:schemeClr val="accent1"/>
              </a:buClr>
              <a:buSzPts val="1100"/>
              <a:buChar char="○"/>
              <a:defRPr>
                <a:solidFill>
                  <a:schemeClr val="accent1"/>
                </a:solidFill>
              </a:defRPr>
            </a:lvl8pPr>
            <a:lvl9pPr marL="4114800" lvl="8" indent="-298450">
              <a:spcBef>
                <a:spcPts val="0"/>
              </a:spcBef>
              <a:spcAft>
                <a:spcPts val="0"/>
              </a:spcAft>
              <a:buClr>
                <a:schemeClr val="accent1"/>
              </a:buClr>
              <a:buSzPts val="1100"/>
              <a:buChar char="■"/>
              <a:defRPr>
                <a:solidFill>
                  <a:schemeClr val="accent1"/>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ustom Layout 1">
  <p:cSld name="CUSTOM_7">
    <p:bg>
      <p:bgPr>
        <a:solidFill>
          <a:schemeClr val="accent5"/>
        </a:solidFill>
        <a:effectLst/>
      </p:bgPr>
    </p:bg>
    <p:spTree>
      <p:nvGrpSpPr>
        <p:cNvPr id="1" name="Shape 746"/>
        <p:cNvGrpSpPr/>
        <p:nvPr/>
      </p:nvGrpSpPr>
      <p:grpSpPr>
        <a:xfrm>
          <a:off x="0" y="0"/>
          <a:ext cx="0" cy="0"/>
          <a:chOff x="0" y="0"/>
          <a:chExt cx="0" cy="0"/>
        </a:xfrm>
      </p:grpSpPr>
      <p:sp>
        <p:nvSpPr>
          <p:cNvPr id="747" name="Google Shape;747;p34"/>
          <p:cNvSpPr/>
          <p:nvPr/>
        </p:nvSpPr>
        <p:spPr>
          <a:xfrm flipH="1">
            <a:off x="6029550" y="1195474"/>
            <a:ext cx="1132200" cy="11322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8" name="Google Shape;748;p34"/>
          <p:cNvSpPr/>
          <p:nvPr/>
        </p:nvSpPr>
        <p:spPr>
          <a:xfrm flipH="1">
            <a:off x="1903351" y="1918650"/>
            <a:ext cx="4569900" cy="1915800"/>
          </a:xfrm>
          <a:prstGeom prst="snip2DiagRect">
            <a:avLst>
              <a:gd name="adj1" fmla="val 0"/>
              <a:gd name="adj2" fmla="val 24581"/>
            </a:avLst>
          </a:prstGeom>
          <a:solidFill>
            <a:schemeClr val="accent3"/>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49" name="Google Shape;749;p34"/>
          <p:cNvSpPr/>
          <p:nvPr/>
        </p:nvSpPr>
        <p:spPr>
          <a:xfrm flipH="1">
            <a:off x="2055751" y="1766250"/>
            <a:ext cx="4569900" cy="1915800"/>
          </a:xfrm>
          <a:prstGeom prst="snip2DiagRect">
            <a:avLst>
              <a:gd name="adj1" fmla="val 0"/>
              <a:gd name="adj2" fmla="val 24581"/>
            </a:avLst>
          </a:prstGeom>
          <a:solidFill>
            <a:schemeClr val="accent6"/>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0" name="Google Shape;750;p34"/>
          <p:cNvSpPr/>
          <p:nvPr/>
        </p:nvSpPr>
        <p:spPr>
          <a:xfrm flipH="1">
            <a:off x="2208151" y="1613850"/>
            <a:ext cx="4569900" cy="1915800"/>
          </a:xfrm>
          <a:prstGeom prst="snip2DiagRect">
            <a:avLst>
              <a:gd name="adj1" fmla="val 0"/>
              <a:gd name="adj2" fmla="val 24581"/>
            </a:avLst>
          </a:prstGeom>
          <a:solidFill>
            <a:schemeClr val="lt1"/>
          </a:solid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1" name="Google Shape;751;p34"/>
          <p:cNvSpPr/>
          <p:nvPr/>
        </p:nvSpPr>
        <p:spPr>
          <a:xfrm>
            <a:off x="-60650" y="5022275"/>
            <a:ext cx="3819000" cy="168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2" name="Google Shape;752;p34"/>
          <p:cNvSpPr/>
          <p:nvPr/>
        </p:nvSpPr>
        <p:spPr>
          <a:xfrm>
            <a:off x="-60650" y="2057225"/>
            <a:ext cx="177000" cy="3047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3" name="Google Shape;753;p34"/>
          <p:cNvSpPr/>
          <p:nvPr/>
        </p:nvSpPr>
        <p:spPr>
          <a:xfrm rot="10800000">
            <a:off x="7811975" y="-86625"/>
            <a:ext cx="1486200" cy="6804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4" name="Google Shape;754;p34"/>
          <p:cNvSpPr/>
          <p:nvPr/>
        </p:nvSpPr>
        <p:spPr>
          <a:xfrm rot="10800000">
            <a:off x="8869950" y="471375"/>
            <a:ext cx="424800" cy="18720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5" name="Google Shape;755;p34"/>
          <p:cNvSpPr txBox="1">
            <a:spLocks noGrp="1"/>
          </p:cNvSpPr>
          <p:nvPr>
            <p:ph type="title"/>
          </p:nvPr>
        </p:nvSpPr>
        <p:spPr>
          <a:xfrm>
            <a:off x="2626207" y="2342700"/>
            <a:ext cx="3891600" cy="458100"/>
          </a:xfrm>
          <a:prstGeom prst="rect">
            <a:avLst/>
          </a:prstGeom>
        </p:spPr>
        <p:txBody>
          <a:bodyPr spcFirstLastPara="1" wrap="square" lIns="0" tIns="0" rIns="0" bIns="0" anchor="ctr" anchorCtr="0">
            <a:noAutofit/>
          </a:bodyPr>
          <a:lstStyle>
            <a:lvl1pPr lvl="0" algn="ctr">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grpSp>
        <p:nvGrpSpPr>
          <p:cNvPr id="756" name="Google Shape;756;p34"/>
          <p:cNvGrpSpPr/>
          <p:nvPr/>
        </p:nvGrpSpPr>
        <p:grpSpPr>
          <a:xfrm>
            <a:off x="-482802" y="3349356"/>
            <a:ext cx="2277538" cy="2277538"/>
            <a:chOff x="987244" y="313753"/>
            <a:chExt cx="555321" cy="555321"/>
          </a:xfrm>
        </p:grpSpPr>
        <p:grpSp>
          <p:nvGrpSpPr>
            <p:cNvPr id="757" name="Google Shape;757;p34"/>
            <p:cNvGrpSpPr/>
            <p:nvPr/>
          </p:nvGrpSpPr>
          <p:grpSpPr>
            <a:xfrm>
              <a:off x="1068575" y="395075"/>
              <a:ext cx="392675" cy="392675"/>
              <a:chOff x="458050" y="265600"/>
              <a:chExt cx="392675" cy="392675"/>
            </a:xfrm>
          </p:grpSpPr>
          <p:sp>
            <p:nvSpPr>
              <p:cNvPr id="758" name="Google Shape;758;p3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59" name="Google Shape;759;p3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0" name="Google Shape;760;p3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1" name="Google Shape;761;p3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62" name="Google Shape;762;p34"/>
            <p:cNvGrpSpPr/>
            <p:nvPr/>
          </p:nvGrpSpPr>
          <p:grpSpPr>
            <a:xfrm rot="-2700000">
              <a:off x="1068569" y="395078"/>
              <a:ext cx="392671" cy="392671"/>
              <a:chOff x="458050" y="265600"/>
              <a:chExt cx="392675" cy="392675"/>
            </a:xfrm>
          </p:grpSpPr>
          <p:sp>
            <p:nvSpPr>
              <p:cNvPr id="763" name="Google Shape;763;p3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4" name="Google Shape;764;p3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5" name="Google Shape;765;p3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6" name="Google Shape;766;p3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767" name="Google Shape;767;p34"/>
          <p:cNvGrpSpPr/>
          <p:nvPr/>
        </p:nvGrpSpPr>
        <p:grpSpPr>
          <a:xfrm rot="10800000" flipH="1">
            <a:off x="8137738" y="153313"/>
            <a:ext cx="392675" cy="392675"/>
            <a:chOff x="458050" y="265600"/>
            <a:chExt cx="392675" cy="392675"/>
          </a:xfrm>
        </p:grpSpPr>
        <p:sp>
          <p:nvSpPr>
            <p:cNvPr id="768" name="Google Shape;768;p3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69" name="Google Shape;769;p3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0" name="Google Shape;770;p3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1" name="Google Shape;771;p3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72" name="Google Shape;772;p34"/>
          <p:cNvGrpSpPr/>
          <p:nvPr/>
        </p:nvGrpSpPr>
        <p:grpSpPr>
          <a:xfrm rot="10800000" flipH="1">
            <a:off x="8677638" y="153325"/>
            <a:ext cx="392675" cy="392675"/>
            <a:chOff x="458050" y="265600"/>
            <a:chExt cx="392675" cy="392675"/>
          </a:xfrm>
        </p:grpSpPr>
        <p:sp>
          <p:nvSpPr>
            <p:cNvPr id="773" name="Google Shape;773;p3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4" name="Google Shape;774;p3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5" name="Google Shape;775;p3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6" name="Google Shape;776;p3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77" name="Google Shape;777;p34"/>
          <p:cNvGrpSpPr/>
          <p:nvPr/>
        </p:nvGrpSpPr>
        <p:grpSpPr>
          <a:xfrm rot="10800000" flipH="1">
            <a:off x="8412138" y="545988"/>
            <a:ext cx="392675" cy="392675"/>
            <a:chOff x="458050" y="265600"/>
            <a:chExt cx="392675" cy="392675"/>
          </a:xfrm>
        </p:grpSpPr>
        <p:sp>
          <p:nvSpPr>
            <p:cNvPr id="778" name="Google Shape;778;p34"/>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79" name="Google Shape;779;p34"/>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0" name="Google Shape;780;p34"/>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1" name="Google Shape;781;p34"/>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782" name="Google Shape;782;p34"/>
          <p:cNvSpPr/>
          <p:nvPr/>
        </p:nvSpPr>
        <p:spPr>
          <a:xfrm rot="-5400000">
            <a:off x="823337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83" name="Google Shape;783;p34"/>
          <p:cNvSpPr/>
          <p:nvPr/>
        </p:nvSpPr>
        <p:spPr>
          <a:xfrm rot="5400000">
            <a:off x="-97165" y="0"/>
            <a:ext cx="1002600" cy="861900"/>
          </a:xfrm>
          <a:prstGeom prst="rtTriangl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lide with 2 columns v1">
  <p:cSld name="DEFAULT">
    <p:bg>
      <p:bgPr>
        <a:solidFill>
          <a:schemeClr val="accent1"/>
        </a:solidFill>
        <a:effectLst/>
      </p:bgPr>
    </p:bg>
    <p:spTree>
      <p:nvGrpSpPr>
        <p:cNvPr id="1" name="Shape 784"/>
        <p:cNvGrpSpPr/>
        <p:nvPr/>
      </p:nvGrpSpPr>
      <p:grpSpPr>
        <a:xfrm>
          <a:off x="0" y="0"/>
          <a:ext cx="0" cy="0"/>
          <a:chOff x="0" y="0"/>
          <a:chExt cx="0" cy="0"/>
        </a:xfrm>
      </p:grpSpPr>
      <p:sp>
        <p:nvSpPr>
          <p:cNvPr id="785" name="Google Shape;785;p35"/>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786" name="Google Shape;786;p35"/>
          <p:cNvSpPr txBox="1">
            <a:spLocks noGrp="1"/>
          </p:cNvSpPr>
          <p:nvPr>
            <p:ph type="subTitle" idx="1"/>
          </p:nvPr>
        </p:nvSpPr>
        <p:spPr>
          <a:xfrm>
            <a:off x="774525" y="1252525"/>
            <a:ext cx="33702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787" name="Google Shape;787;p35"/>
          <p:cNvSpPr txBox="1">
            <a:spLocks noGrp="1"/>
          </p:cNvSpPr>
          <p:nvPr>
            <p:ph type="body" idx="2"/>
          </p:nvPr>
        </p:nvSpPr>
        <p:spPr>
          <a:xfrm>
            <a:off x="774525" y="1805525"/>
            <a:ext cx="33702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788" name="Google Shape;788;p35"/>
          <p:cNvSpPr txBox="1">
            <a:spLocks noGrp="1"/>
          </p:cNvSpPr>
          <p:nvPr>
            <p:ph type="subTitle" idx="3"/>
          </p:nvPr>
        </p:nvSpPr>
        <p:spPr>
          <a:xfrm>
            <a:off x="5290500" y="1252525"/>
            <a:ext cx="33702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789" name="Google Shape;789;p35"/>
          <p:cNvSpPr txBox="1">
            <a:spLocks noGrp="1"/>
          </p:cNvSpPr>
          <p:nvPr>
            <p:ph type="body" idx="4"/>
          </p:nvPr>
        </p:nvSpPr>
        <p:spPr>
          <a:xfrm>
            <a:off x="5290500" y="1805525"/>
            <a:ext cx="33702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790" name="Google Shape;790;p35"/>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791" name="Google Shape;791;p35"/>
          <p:cNvGrpSpPr/>
          <p:nvPr/>
        </p:nvGrpSpPr>
        <p:grpSpPr>
          <a:xfrm rot="-5400000">
            <a:off x="-1114733" y="2773680"/>
            <a:ext cx="3276643" cy="234348"/>
            <a:chOff x="-4640549" y="265600"/>
            <a:chExt cx="5491274" cy="392675"/>
          </a:xfrm>
        </p:grpSpPr>
        <p:sp>
          <p:nvSpPr>
            <p:cNvPr id="792" name="Google Shape;792;p3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3" name="Google Shape;793;p3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4" name="Google Shape;794;p35"/>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5" name="Google Shape;795;p3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796" name="Google Shape;796;p35"/>
          <p:cNvGrpSpPr/>
          <p:nvPr/>
        </p:nvGrpSpPr>
        <p:grpSpPr>
          <a:xfrm rot="-5400000">
            <a:off x="3414067" y="2773680"/>
            <a:ext cx="3276643" cy="234348"/>
            <a:chOff x="-4640549" y="265600"/>
            <a:chExt cx="5491274" cy="392675"/>
          </a:xfrm>
        </p:grpSpPr>
        <p:sp>
          <p:nvSpPr>
            <p:cNvPr id="797" name="Google Shape;797;p35"/>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8" name="Google Shape;798;p35"/>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799" name="Google Shape;799;p35"/>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00" name="Google Shape;800;p35"/>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lide with 2 columns v1 Image">
  <p:cSld name="DEFAULT_4">
    <p:bg>
      <p:bgPr>
        <a:solidFill>
          <a:schemeClr val="accent1"/>
        </a:solidFill>
        <a:effectLst/>
      </p:bgPr>
    </p:bg>
    <p:spTree>
      <p:nvGrpSpPr>
        <p:cNvPr id="1" name="Shape 801"/>
        <p:cNvGrpSpPr/>
        <p:nvPr/>
      </p:nvGrpSpPr>
      <p:grpSpPr>
        <a:xfrm>
          <a:off x="0" y="0"/>
          <a:ext cx="0" cy="0"/>
          <a:chOff x="0" y="0"/>
          <a:chExt cx="0" cy="0"/>
        </a:xfrm>
      </p:grpSpPr>
      <p:sp>
        <p:nvSpPr>
          <p:cNvPr id="802" name="Google Shape;802;p36"/>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03" name="Google Shape;803;p36"/>
          <p:cNvSpPr txBox="1">
            <a:spLocks noGrp="1"/>
          </p:cNvSpPr>
          <p:nvPr>
            <p:ph type="subTitle" idx="1"/>
          </p:nvPr>
        </p:nvSpPr>
        <p:spPr>
          <a:xfrm>
            <a:off x="774525" y="2515000"/>
            <a:ext cx="3370200" cy="1908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04" name="Google Shape;804;p36"/>
          <p:cNvSpPr txBox="1">
            <a:spLocks noGrp="1"/>
          </p:cNvSpPr>
          <p:nvPr>
            <p:ph type="body" idx="2"/>
          </p:nvPr>
        </p:nvSpPr>
        <p:spPr>
          <a:xfrm>
            <a:off x="774525" y="2876926"/>
            <a:ext cx="3370200" cy="18930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05" name="Google Shape;805;p36"/>
          <p:cNvSpPr txBox="1">
            <a:spLocks noGrp="1"/>
          </p:cNvSpPr>
          <p:nvPr>
            <p:ph type="subTitle" idx="3"/>
          </p:nvPr>
        </p:nvSpPr>
        <p:spPr>
          <a:xfrm>
            <a:off x="5290500" y="2515000"/>
            <a:ext cx="3370200" cy="1908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06" name="Google Shape;806;p36"/>
          <p:cNvSpPr txBox="1">
            <a:spLocks noGrp="1"/>
          </p:cNvSpPr>
          <p:nvPr>
            <p:ph type="body" idx="4"/>
          </p:nvPr>
        </p:nvSpPr>
        <p:spPr>
          <a:xfrm>
            <a:off x="5290500" y="2876926"/>
            <a:ext cx="3370200" cy="18930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07" name="Google Shape;807;p36"/>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808" name="Google Shape;808;p36"/>
          <p:cNvGrpSpPr/>
          <p:nvPr/>
        </p:nvGrpSpPr>
        <p:grpSpPr>
          <a:xfrm rot="-5400000">
            <a:off x="-1341513" y="2782595"/>
            <a:ext cx="3730222" cy="234348"/>
            <a:chOff x="-4640549" y="265600"/>
            <a:chExt cx="5491274" cy="392675"/>
          </a:xfrm>
        </p:grpSpPr>
        <p:sp>
          <p:nvSpPr>
            <p:cNvPr id="809" name="Google Shape;809;p36"/>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0" name="Google Shape;810;p36"/>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1" name="Google Shape;811;p36"/>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2" name="Google Shape;812;p36"/>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813" name="Google Shape;813;p36"/>
          <p:cNvGrpSpPr/>
          <p:nvPr/>
        </p:nvGrpSpPr>
        <p:grpSpPr>
          <a:xfrm rot="-5400000">
            <a:off x="3184816" y="2785104"/>
            <a:ext cx="3735165" cy="234348"/>
            <a:chOff x="-4640549" y="265600"/>
            <a:chExt cx="5491274" cy="392675"/>
          </a:xfrm>
        </p:grpSpPr>
        <p:sp>
          <p:nvSpPr>
            <p:cNvPr id="814" name="Google Shape;814;p36"/>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5" name="Google Shape;815;p36"/>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6" name="Google Shape;816;p36"/>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17" name="Google Shape;817;p36"/>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18" name="Google Shape;818;p36"/>
          <p:cNvSpPr>
            <a:spLocks noGrp="1"/>
          </p:cNvSpPr>
          <p:nvPr>
            <p:ph type="pic" idx="5"/>
          </p:nvPr>
        </p:nvSpPr>
        <p:spPr>
          <a:xfrm>
            <a:off x="767225" y="1034700"/>
            <a:ext cx="3402000" cy="1348200"/>
          </a:xfrm>
          <a:prstGeom prst="rect">
            <a:avLst/>
          </a:prstGeom>
          <a:noFill/>
          <a:ln>
            <a:noFill/>
          </a:ln>
        </p:spPr>
      </p:sp>
      <p:sp>
        <p:nvSpPr>
          <p:cNvPr id="819" name="Google Shape;819;p36"/>
          <p:cNvSpPr>
            <a:spLocks noGrp="1"/>
          </p:cNvSpPr>
          <p:nvPr>
            <p:ph type="pic" idx="6"/>
          </p:nvPr>
        </p:nvSpPr>
        <p:spPr>
          <a:xfrm>
            <a:off x="5274600" y="1034725"/>
            <a:ext cx="3402000" cy="13482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501">
          <p15:clr>
            <a:srgbClr val="E46962"/>
          </p15:clr>
        </p15:guide>
        <p15:guide id="2" orient="horz" pos="3005">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lide with 3 columns-v3 1 Image">
  <p:cSld name="DEFAULT_3">
    <p:bg>
      <p:bgPr>
        <a:solidFill>
          <a:schemeClr val="accent1"/>
        </a:solidFill>
        <a:effectLst/>
      </p:bgPr>
    </p:bg>
    <p:spTree>
      <p:nvGrpSpPr>
        <p:cNvPr id="1" name="Shape 820"/>
        <p:cNvGrpSpPr/>
        <p:nvPr/>
      </p:nvGrpSpPr>
      <p:grpSpPr>
        <a:xfrm>
          <a:off x="0" y="0"/>
          <a:ext cx="0" cy="0"/>
          <a:chOff x="0" y="0"/>
          <a:chExt cx="0" cy="0"/>
        </a:xfrm>
      </p:grpSpPr>
      <p:sp>
        <p:nvSpPr>
          <p:cNvPr id="821" name="Google Shape;821;p37"/>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22" name="Google Shape;822;p37"/>
          <p:cNvSpPr txBox="1">
            <a:spLocks noGrp="1"/>
          </p:cNvSpPr>
          <p:nvPr>
            <p:ph type="subTitle" idx="1"/>
          </p:nvPr>
        </p:nvSpPr>
        <p:spPr>
          <a:xfrm>
            <a:off x="774525" y="2488475"/>
            <a:ext cx="2247600" cy="1812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23" name="Google Shape;823;p37"/>
          <p:cNvSpPr txBox="1">
            <a:spLocks noGrp="1"/>
          </p:cNvSpPr>
          <p:nvPr>
            <p:ph type="body" idx="2"/>
          </p:nvPr>
        </p:nvSpPr>
        <p:spPr>
          <a:xfrm>
            <a:off x="774525" y="2831903"/>
            <a:ext cx="2247600" cy="1651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24" name="Google Shape;824;p37"/>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825" name="Google Shape;825;p37"/>
          <p:cNvGrpSpPr/>
          <p:nvPr/>
        </p:nvGrpSpPr>
        <p:grpSpPr>
          <a:xfrm rot="-5400000">
            <a:off x="-1135040" y="2752895"/>
            <a:ext cx="3317279" cy="234348"/>
            <a:chOff x="-4640549" y="265600"/>
            <a:chExt cx="5491274" cy="392675"/>
          </a:xfrm>
        </p:grpSpPr>
        <p:sp>
          <p:nvSpPr>
            <p:cNvPr id="826" name="Google Shape;826;p3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27" name="Google Shape;827;p3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28" name="Google Shape;828;p37"/>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29" name="Google Shape;829;p3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30" name="Google Shape;830;p37"/>
          <p:cNvSpPr txBox="1">
            <a:spLocks noGrp="1"/>
          </p:cNvSpPr>
          <p:nvPr>
            <p:ph type="subTitle" idx="3"/>
          </p:nvPr>
        </p:nvSpPr>
        <p:spPr>
          <a:xfrm>
            <a:off x="6469600" y="2489054"/>
            <a:ext cx="2247600" cy="1812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31" name="Google Shape;831;p37"/>
          <p:cNvSpPr txBox="1">
            <a:spLocks noGrp="1"/>
          </p:cNvSpPr>
          <p:nvPr>
            <p:ph type="body" idx="4"/>
          </p:nvPr>
        </p:nvSpPr>
        <p:spPr>
          <a:xfrm>
            <a:off x="6469600" y="2862768"/>
            <a:ext cx="2247600" cy="1651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32" name="Google Shape;832;p37"/>
          <p:cNvGrpSpPr/>
          <p:nvPr/>
        </p:nvGrpSpPr>
        <p:grpSpPr>
          <a:xfrm rot="-5400000">
            <a:off x="4560036" y="2803209"/>
            <a:ext cx="3317279" cy="234348"/>
            <a:chOff x="-4640549" y="265600"/>
            <a:chExt cx="5491274" cy="392675"/>
          </a:xfrm>
        </p:grpSpPr>
        <p:sp>
          <p:nvSpPr>
            <p:cNvPr id="833" name="Google Shape;833;p3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4" name="Google Shape;834;p3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5" name="Google Shape;835;p37"/>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36" name="Google Shape;836;p3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37" name="Google Shape;837;p37"/>
          <p:cNvSpPr txBox="1">
            <a:spLocks noGrp="1"/>
          </p:cNvSpPr>
          <p:nvPr>
            <p:ph type="subTitle" idx="5"/>
          </p:nvPr>
        </p:nvSpPr>
        <p:spPr>
          <a:xfrm>
            <a:off x="3622063" y="2488475"/>
            <a:ext cx="2247600" cy="1812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38" name="Google Shape;838;p37"/>
          <p:cNvSpPr txBox="1">
            <a:spLocks noGrp="1"/>
          </p:cNvSpPr>
          <p:nvPr>
            <p:ph type="body" idx="6"/>
          </p:nvPr>
        </p:nvSpPr>
        <p:spPr>
          <a:xfrm>
            <a:off x="3622063" y="2831903"/>
            <a:ext cx="2247600" cy="1651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39" name="Google Shape;839;p37"/>
          <p:cNvGrpSpPr/>
          <p:nvPr/>
        </p:nvGrpSpPr>
        <p:grpSpPr>
          <a:xfrm rot="-5400000">
            <a:off x="1712498" y="2752895"/>
            <a:ext cx="3317279" cy="234348"/>
            <a:chOff x="-4640549" y="265600"/>
            <a:chExt cx="5491274" cy="392675"/>
          </a:xfrm>
        </p:grpSpPr>
        <p:sp>
          <p:nvSpPr>
            <p:cNvPr id="840" name="Google Shape;840;p37"/>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41" name="Google Shape;841;p37"/>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42" name="Google Shape;842;p37"/>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43" name="Google Shape;843;p37"/>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44" name="Google Shape;844;p37"/>
          <p:cNvSpPr>
            <a:spLocks noGrp="1"/>
          </p:cNvSpPr>
          <p:nvPr>
            <p:ph type="pic" idx="7"/>
          </p:nvPr>
        </p:nvSpPr>
        <p:spPr>
          <a:xfrm>
            <a:off x="774525" y="1190500"/>
            <a:ext cx="2247600" cy="1132200"/>
          </a:xfrm>
          <a:prstGeom prst="rect">
            <a:avLst/>
          </a:prstGeom>
          <a:noFill/>
          <a:ln>
            <a:noFill/>
          </a:ln>
        </p:spPr>
      </p:sp>
      <p:sp>
        <p:nvSpPr>
          <p:cNvPr id="845" name="Google Shape;845;p37"/>
          <p:cNvSpPr>
            <a:spLocks noGrp="1"/>
          </p:cNvSpPr>
          <p:nvPr>
            <p:ph type="pic" idx="8"/>
          </p:nvPr>
        </p:nvSpPr>
        <p:spPr>
          <a:xfrm>
            <a:off x="3622075" y="1190500"/>
            <a:ext cx="2247600" cy="1132200"/>
          </a:xfrm>
          <a:prstGeom prst="rect">
            <a:avLst/>
          </a:prstGeom>
          <a:noFill/>
          <a:ln>
            <a:noFill/>
          </a:ln>
        </p:spPr>
      </p:sp>
      <p:sp>
        <p:nvSpPr>
          <p:cNvPr id="846" name="Google Shape;846;p37"/>
          <p:cNvSpPr>
            <a:spLocks noGrp="1"/>
          </p:cNvSpPr>
          <p:nvPr>
            <p:ph type="pic" idx="9"/>
          </p:nvPr>
        </p:nvSpPr>
        <p:spPr>
          <a:xfrm>
            <a:off x="6469625" y="1190500"/>
            <a:ext cx="2247600" cy="1132200"/>
          </a:xfrm>
          <a:prstGeom prst="rect">
            <a:avLst/>
          </a:prstGeom>
          <a:noFill/>
          <a:ln>
            <a:noFill/>
          </a:ln>
        </p:spPr>
      </p:sp>
    </p:spTree>
  </p:cSld>
  <p:clrMapOvr>
    <a:masterClrMapping/>
  </p:clrMapOvr>
  <p:extLst>
    <p:ext uri="{DCECCB84-F9BA-43D5-87BE-67443E8EF086}">
      <p15:sldGuideLst xmlns:p15="http://schemas.microsoft.com/office/powerpoint/2012/main">
        <p15:guide id="1" pos="488">
          <p15:clr>
            <a:srgbClr val="E46962"/>
          </p15:clr>
        </p15:guide>
        <p15:guide id="2" pos="2282">
          <p15:clr>
            <a:srgbClr val="E46962"/>
          </p15:clr>
        </p15:guide>
        <p15:guide id="3" orient="horz" pos="1463">
          <p15:clr>
            <a:srgbClr val="E46962"/>
          </p15:clr>
        </p15:guide>
        <p15:guide id="4" pos="4075">
          <p15:clr>
            <a:srgbClr val="E46962"/>
          </p15:clr>
        </p15:guide>
        <p15:guide id="5" orient="horz" pos="1568">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lide with 3 columns-v3">
  <p:cSld name="DEFAULT_3_1">
    <p:bg>
      <p:bgPr>
        <a:solidFill>
          <a:schemeClr val="accent1"/>
        </a:solidFill>
        <a:effectLst/>
      </p:bgPr>
    </p:bg>
    <p:spTree>
      <p:nvGrpSpPr>
        <p:cNvPr id="1" name="Shape 847"/>
        <p:cNvGrpSpPr/>
        <p:nvPr/>
      </p:nvGrpSpPr>
      <p:grpSpPr>
        <a:xfrm>
          <a:off x="0" y="0"/>
          <a:ext cx="0" cy="0"/>
          <a:chOff x="0" y="0"/>
          <a:chExt cx="0" cy="0"/>
        </a:xfrm>
      </p:grpSpPr>
      <p:sp>
        <p:nvSpPr>
          <p:cNvPr id="848" name="Google Shape;848;p38"/>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49" name="Google Shape;849;p38"/>
          <p:cNvSpPr txBox="1">
            <a:spLocks noGrp="1"/>
          </p:cNvSpPr>
          <p:nvPr>
            <p:ph type="subTitle" idx="1"/>
          </p:nvPr>
        </p:nvSpPr>
        <p:spPr>
          <a:xfrm>
            <a:off x="774525" y="12525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50" name="Google Shape;850;p38"/>
          <p:cNvSpPr txBox="1">
            <a:spLocks noGrp="1"/>
          </p:cNvSpPr>
          <p:nvPr>
            <p:ph type="body" idx="2"/>
          </p:nvPr>
        </p:nvSpPr>
        <p:spPr>
          <a:xfrm>
            <a:off x="774525" y="18055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51" name="Google Shape;851;p38"/>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852" name="Google Shape;852;p38"/>
          <p:cNvGrpSpPr/>
          <p:nvPr/>
        </p:nvGrpSpPr>
        <p:grpSpPr>
          <a:xfrm rot="-5400000">
            <a:off x="-1114733" y="2773680"/>
            <a:ext cx="3276643" cy="234348"/>
            <a:chOff x="-4640549" y="265600"/>
            <a:chExt cx="5491274" cy="392675"/>
          </a:xfrm>
        </p:grpSpPr>
        <p:sp>
          <p:nvSpPr>
            <p:cNvPr id="853" name="Google Shape;853;p38"/>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54" name="Google Shape;854;p38"/>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55" name="Google Shape;855;p38"/>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56" name="Google Shape;856;p38"/>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57" name="Google Shape;857;p38"/>
          <p:cNvSpPr txBox="1">
            <a:spLocks noGrp="1"/>
          </p:cNvSpPr>
          <p:nvPr>
            <p:ph type="subTitle" idx="3"/>
          </p:nvPr>
        </p:nvSpPr>
        <p:spPr>
          <a:xfrm>
            <a:off x="6469600" y="13022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58" name="Google Shape;858;p38"/>
          <p:cNvSpPr txBox="1">
            <a:spLocks noGrp="1"/>
          </p:cNvSpPr>
          <p:nvPr>
            <p:ph type="body" idx="4"/>
          </p:nvPr>
        </p:nvSpPr>
        <p:spPr>
          <a:xfrm>
            <a:off x="6469600" y="18552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59" name="Google Shape;859;p38"/>
          <p:cNvGrpSpPr/>
          <p:nvPr/>
        </p:nvGrpSpPr>
        <p:grpSpPr>
          <a:xfrm rot="-5400000">
            <a:off x="4580342" y="2823380"/>
            <a:ext cx="3276643" cy="234348"/>
            <a:chOff x="-4640549" y="265600"/>
            <a:chExt cx="5491274" cy="392675"/>
          </a:xfrm>
        </p:grpSpPr>
        <p:sp>
          <p:nvSpPr>
            <p:cNvPr id="860" name="Google Shape;860;p38"/>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1" name="Google Shape;861;p38"/>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2" name="Google Shape;862;p38"/>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3" name="Google Shape;863;p38"/>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64" name="Google Shape;864;p38"/>
          <p:cNvSpPr txBox="1">
            <a:spLocks noGrp="1"/>
          </p:cNvSpPr>
          <p:nvPr>
            <p:ph type="subTitle" idx="5"/>
          </p:nvPr>
        </p:nvSpPr>
        <p:spPr>
          <a:xfrm>
            <a:off x="3622063" y="12525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65" name="Google Shape;865;p38"/>
          <p:cNvSpPr txBox="1">
            <a:spLocks noGrp="1"/>
          </p:cNvSpPr>
          <p:nvPr>
            <p:ph type="body" idx="6"/>
          </p:nvPr>
        </p:nvSpPr>
        <p:spPr>
          <a:xfrm>
            <a:off x="3622063" y="18055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66" name="Google Shape;866;p38"/>
          <p:cNvGrpSpPr/>
          <p:nvPr/>
        </p:nvGrpSpPr>
        <p:grpSpPr>
          <a:xfrm rot="-5400000">
            <a:off x="1732805" y="2773680"/>
            <a:ext cx="3276643" cy="234348"/>
            <a:chOff x="-4640549" y="265600"/>
            <a:chExt cx="5491274" cy="392675"/>
          </a:xfrm>
        </p:grpSpPr>
        <p:sp>
          <p:nvSpPr>
            <p:cNvPr id="867" name="Google Shape;867;p38"/>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8" name="Google Shape;868;p38"/>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69" name="Google Shape;869;p38"/>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70" name="Google Shape;870;p38"/>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lide with 3 columns-v3 1 1">
  <p:cSld name="DEFAULT_3_1_1">
    <p:bg>
      <p:bgPr>
        <a:solidFill>
          <a:schemeClr val="accent1"/>
        </a:solidFill>
        <a:effectLst/>
      </p:bgPr>
    </p:bg>
    <p:spTree>
      <p:nvGrpSpPr>
        <p:cNvPr id="1" name="Shape 871"/>
        <p:cNvGrpSpPr/>
        <p:nvPr/>
      </p:nvGrpSpPr>
      <p:grpSpPr>
        <a:xfrm>
          <a:off x="0" y="0"/>
          <a:ext cx="0" cy="0"/>
          <a:chOff x="0" y="0"/>
          <a:chExt cx="0" cy="0"/>
        </a:xfrm>
      </p:grpSpPr>
      <p:sp>
        <p:nvSpPr>
          <p:cNvPr id="872" name="Google Shape;872;p39"/>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73" name="Google Shape;873;p39"/>
          <p:cNvSpPr txBox="1">
            <a:spLocks noGrp="1"/>
          </p:cNvSpPr>
          <p:nvPr>
            <p:ph type="subTitle" idx="1"/>
          </p:nvPr>
        </p:nvSpPr>
        <p:spPr>
          <a:xfrm>
            <a:off x="774525" y="12525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74" name="Google Shape;874;p39"/>
          <p:cNvSpPr txBox="1">
            <a:spLocks noGrp="1"/>
          </p:cNvSpPr>
          <p:nvPr>
            <p:ph type="body" idx="2"/>
          </p:nvPr>
        </p:nvSpPr>
        <p:spPr>
          <a:xfrm>
            <a:off x="774525" y="18055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75" name="Google Shape;875;p39"/>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876" name="Google Shape;876;p39"/>
          <p:cNvGrpSpPr/>
          <p:nvPr/>
        </p:nvGrpSpPr>
        <p:grpSpPr>
          <a:xfrm rot="-5400000">
            <a:off x="-1114733" y="2773680"/>
            <a:ext cx="3276643" cy="234348"/>
            <a:chOff x="-4640549" y="265600"/>
            <a:chExt cx="5491274" cy="392675"/>
          </a:xfrm>
        </p:grpSpPr>
        <p:sp>
          <p:nvSpPr>
            <p:cNvPr id="877" name="Google Shape;877;p39"/>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78" name="Google Shape;878;p39"/>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79" name="Google Shape;879;p39"/>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0" name="Google Shape;880;p39"/>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81" name="Google Shape;881;p39"/>
          <p:cNvSpPr txBox="1">
            <a:spLocks noGrp="1"/>
          </p:cNvSpPr>
          <p:nvPr>
            <p:ph type="subTitle" idx="3"/>
          </p:nvPr>
        </p:nvSpPr>
        <p:spPr>
          <a:xfrm>
            <a:off x="6469600" y="13022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82" name="Google Shape;882;p39"/>
          <p:cNvSpPr txBox="1">
            <a:spLocks noGrp="1"/>
          </p:cNvSpPr>
          <p:nvPr>
            <p:ph type="body" idx="4"/>
          </p:nvPr>
        </p:nvSpPr>
        <p:spPr>
          <a:xfrm>
            <a:off x="6469600" y="18552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83" name="Google Shape;883;p39"/>
          <p:cNvGrpSpPr/>
          <p:nvPr/>
        </p:nvGrpSpPr>
        <p:grpSpPr>
          <a:xfrm rot="-5400000">
            <a:off x="4580342" y="2823380"/>
            <a:ext cx="3276643" cy="234348"/>
            <a:chOff x="-4640549" y="265600"/>
            <a:chExt cx="5491274" cy="392675"/>
          </a:xfrm>
        </p:grpSpPr>
        <p:sp>
          <p:nvSpPr>
            <p:cNvPr id="884" name="Google Shape;884;p39"/>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5" name="Google Shape;885;p39"/>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6" name="Google Shape;886;p39"/>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87" name="Google Shape;887;p39"/>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888" name="Google Shape;888;p39"/>
          <p:cNvSpPr txBox="1">
            <a:spLocks noGrp="1"/>
          </p:cNvSpPr>
          <p:nvPr>
            <p:ph type="subTitle" idx="5"/>
          </p:nvPr>
        </p:nvSpPr>
        <p:spPr>
          <a:xfrm>
            <a:off x="3622063" y="1252525"/>
            <a:ext cx="22476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89" name="Google Shape;889;p39"/>
          <p:cNvSpPr txBox="1">
            <a:spLocks noGrp="1"/>
          </p:cNvSpPr>
          <p:nvPr>
            <p:ph type="body" idx="6"/>
          </p:nvPr>
        </p:nvSpPr>
        <p:spPr>
          <a:xfrm>
            <a:off x="3622063" y="1805525"/>
            <a:ext cx="224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890" name="Google Shape;890;p39"/>
          <p:cNvGrpSpPr/>
          <p:nvPr/>
        </p:nvGrpSpPr>
        <p:grpSpPr>
          <a:xfrm rot="-5400000">
            <a:off x="1732805" y="2773680"/>
            <a:ext cx="3276643" cy="234348"/>
            <a:chOff x="-4640549" y="265600"/>
            <a:chExt cx="5491274" cy="392675"/>
          </a:xfrm>
        </p:grpSpPr>
        <p:sp>
          <p:nvSpPr>
            <p:cNvPr id="891" name="Google Shape;891;p39"/>
            <p:cNvSpPr/>
            <p:nvPr/>
          </p:nvSpPr>
          <p:spPr>
            <a:xfrm>
              <a:off x="638050" y="265600"/>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92" name="Google Shape;892;p39"/>
            <p:cNvSpPr/>
            <p:nvPr/>
          </p:nvSpPr>
          <p:spPr>
            <a:xfrm>
              <a:off x="638050" y="5229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93" name="Google Shape;893;p39"/>
            <p:cNvSpPr/>
            <p:nvPr/>
          </p:nvSpPr>
          <p:spPr>
            <a:xfrm rot="-5400000">
              <a:off x="-2039849" y="-2155107"/>
              <a:ext cx="32700" cy="5234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894" name="Google Shape;894;p39"/>
            <p:cNvSpPr/>
            <p:nvPr/>
          </p:nvSpPr>
          <p:spPr>
            <a:xfrm rot="-5400000">
              <a:off x="766725" y="394275"/>
              <a:ext cx="32700" cy="135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lide with 2 columns v3">
  <p:cSld name="DEFAULT_2">
    <p:bg>
      <p:bgPr>
        <a:solidFill>
          <a:schemeClr val="accent1"/>
        </a:solidFill>
        <a:effectLst/>
      </p:bgPr>
    </p:bg>
    <p:spTree>
      <p:nvGrpSpPr>
        <p:cNvPr id="1" name="Shape 895"/>
        <p:cNvGrpSpPr/>
        <p:nvPr/>
      </p:nvGrpSpPr>
      <p:grpSpPr>
        <a:xfrm>
          <a:off x="0" y="0"/>
          <a:ext cx="0" cy="0"/>
          <a:chOff x="0" y="0"/>
          <a:chExt cx="0" cy="0"/>
        </a:xfrm>
      </p:grpSpPr>
      <p:sp>
        <p:nvSpPr>
          <p:cNvPr id="896" name="Google Shape;896;p40"/>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897" name="Google Shape;897;p40"/>
          <p:cNvSpPr txBox="1">
            <a:spLocks noGrp="1"/>
          </p:cNvSpPr>
          <p:nvPr>
            <p:ph type="subTitle" idx="1"/>
          </p:nvPr>
        </p:nvSpPr>
        <p:spPr>
          <a:xfrm>
            <a:off x="483300" y="1252525"/>
            <a:ext cx="36615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898" name="Google Shape;898;p40"/>
          <p:cNvSpPr txBox="1">
            <a:spLocks noGrp="1"/>
          </p:cNvSpPr>
          <p:nvPr>
            <p:ph type="body" idx="2"/>
          </p:nvPr>
        </p:nvSpPr>
        <p:spPr>
          <a:xfrm>
            <a:off x="483300" y="1805525"/>
            <a:ext cx="36615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899" name="Google Shape;899;p40"/>
          <p:cNvSpPr txBox="1">
            <a:spLocks noGrp="1"/>
          </p:cNvSpPr>
          <p:nvPr>
            <p:ph type="subTitle" idx="3"/>
          </p:nvPr>
        </p:nvSpPr>
        <p:spPr>
          <a:xfrm>
            <a:off x="4999200" y="1252525"/>
            <a:ext cx="36615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900" name="Google Shape;900;p40"/>
          <p:cNvSpPr txBox="1">
            <a:spLocks noGrp="1"/>
          </p:cNvSpPr>
          <p:nvPr>
            <p:ph type="body" idx="4"/>
          </p:nvPr>
        </p:nvSpPr>
        <p:spPr>
          <a:xfrm>
            <a:off x="4999200" y="1805525"/>
            <a:ext cx="36615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01" name="Google Shape;901;p40"/>
          <p:cNvSpPr/>
          <p:nvPr/>
        </p:nvSpPr>
        <p:spPr>
          <a:xfrm>
            <a:off x="-60650" y="5022275"/>
            <a:ext cx="3819000" cy="1683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2" name="Google Shape;902;p40"/>
          <p:cNvSpPr/>
          <p:nvPr/>
        </p:nvSpPr>
        <p:spPr>
          <a:xfrm>
            <a:off x="-60650" y="2057225"/>
            <a:ext cx="177000" cy="3047100"/>
          </a:xfrm>
          <a:prstGeom prst="rect">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3" name="Google Shape;903;p40"/>
          <p:cNvSpPr/>
          <p:nvPr/>
        </p:nvSpPr>
        <p:spPr>
          <a:xfrm rot="10800000">
            <a:off x="8650175" y="-86625"/>
            <a:ext cx="1486200" cy="6804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04" name="Google Shape;904;p40"/>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lide with 3 columns-v2">
  <p:cSld name="DEFAULT_2_1">
    <p:bg>
      <p:bgPr>
        <a:solidFill>
          <a:schemeClr val="accent1"/>
        </a:solidFill>
        <a:effectLst/>
      </p:bgPr>
    </p:bg>
    <p:spTree>
      <p:nvGrpSpPr>
        <p:cNvPr id="1" name="Shape 905"/>
        <p:cNvGrpSpPr/>
        <p:nvPr/>
      </p:nvGrpSpPr>
      <p:grpSpPr>
        <a:xfrm>
          <a:off x="0" y="0"/>
          <a:ext cx="0" cy="0"/>
          <a:chOff x="0" y="0"/>
          <a:chExt cx="0" cy="0"/>
        </a:xfrm>
      </p:grpSpPr>
      <p:sp>
        <p:nvSpPr>
          <p:cNvPr id="906" name="Google Shape;906;p41"/>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907" name="Google Shape;907;p41"/>
          <p:cNvSpPr txBox="1">
            <a:spLocks noGrp="1"/>
          </p:cNvSpPr>
          <p:nvPr>
            <p:ph type="subTitle" idx="1"/>
          </p:nvPr>
        </p:nvSpPr>
        <p:spPr>
          <a:xfrm>
            <a:off x="483300" y="1252525"/>
            <a:ext cx="25977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08" name="Google Shape;908;p41"/>
          <p:cNvSpPr txBox="1">
            <a:spLocks noGrp="1"/>
          </p:cNvSpPr>
          <p:nvPr>
            <p:ph type="body" idx="2"/>
          </p:nvPr>
        </p:nvSpPr>
        <p:spPr>
          <a:xfrm>
            <a:off x="483300" y="1805525"/>
            <a:ext cx="25977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09" name="Google Shape;909;p41"/>
          <p:cNvSpPr/>
          <p:nvPr/>
        </p:nvSpPr>
        <p:spPr>
          <a:xfrm>
            <a:off x="-60650" y="5022275"/>
            <a:ext cx="3819000" cy="168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0" name="Google Shape;910;p41"/>
          <p:cNvSpPr/>
          <p:nvPr/>
        </p:nvSpPr>
        <p:spPr>
          <a:xfrm>
            <a:off x="-60650" y="2057225"/>
            <a:ext cx="177000" cy="304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1" name="Google Shape;911;p41"/>
          <p:cNvSpPr/>
          <p:nvPr/>
        </p:nvSpPr>
        <p:spPr>
          <a:xfrm rot="10800000">
            <a:off x="8650175" y="-86625"/>
            <a:ext cx="1486200" cy="6804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2" name="Google Shape;912;p41"/>
          <p:cNvSpPr/>
          <p:nvPr/>
        </p:nvSpPr>
        <p:spPr>
          <a:xfrm flipH="1">
            <a:off x="8165975" y="582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3" name="Google Shape;913;p41"/>
          <p:cNvSpPr txBox="1">
            <a:spLocks noGrp="1"/>
          </p:cNvSpPr>
          <p:nvPr>
            <p:ph type="subTitle" idx="3"/>
          </p:nvPr>
        </p:nvSpPr>
        <p:spPr>
          <a:xfrm>
            <a:off x="6110500" y="1252525"/>
            <a:ext cx="25977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14" name="Google Shape;914;p41"/>
          <p:cNvSpPr txBox="1">
            <a:spLocks noGrp="1"/>
          </p:cNvSpPr>
          <p:nvPr>
            <p:ph type="body" idx="4"/>
          </p:nvPr>
        </p:nvSpPr>
        <p:spPr>
          <a:xfrm>
            <a:off x="6110500" y="1805525"/>
            <a:ext cx="25977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15" name="Google Shape;915;p41"/>
          <p:cNvSpPr txBox="1">
            <a:spLocks noGrp="1"/>
          </p:cNvSpPr>
          <p:nvPr>
            <p:ph type="subTitle" idx="5"/>
          </p:nvPr>
        </p:nvSpPr>
        <p:spPr>
          <a:xfrm>
            <a:off x="3186875" y="1252525"/>
            <a:ext cx="25977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16" name="Google Shape;916;p41"/>
          <p:cNvSpPr txBox="1">
            <a:spLocks noGrp="1"/>
          </p:cNvSpPr>
          <p:nvPr>
            <p:ph type="body" idx="6"/>
          </p:nvPr>
        </p:nvSpPr>
        <p:spPr>
          <a:xfrm>
            <a:off x="3186875" y="1805525"/>
            <a:ext cx="25977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lide with 2 columns v2">
  <p:cSld name="DEFAULT_1">
    <p:bg>
      <p:bgPr>
        <a:solidFill>
          <a:schemeClr val="accent1"/>
        </a:solidFill>
        <a:effectLst/>
      </p:bgPr>
    </p:bg>
    <p:spTree>
      <p:nvGrpSpPr>
        <p:cNvPr id="1" name="Shape 917"/>
        <p:cNvGrpSpPr/>
        <p:nvPr/>
      </p:nvGrpSpPr>
      <p:grpSpPr>
        <a:xfrm>
          <a:off x="0" y="0"/>
          <a:ext cx="0" cy="0"/>
          <a:chOff x="0" y="0"/>
          <a:chExt cx="0" cy="0"/>
        </a:xfrm>
      </p:grpSpPr>
      <p:sp>
        <p:nvSpPr>
          <p:cNvPr id="918" name="Google Shape;918;p42"/>
          <p:cNvSpPr/>
          <p:nvPr/>
        </p:nvSpPr>
        <p:spPr>
          <a:xfrm>
            <a:off x="8572475" y="-3575"/>
            <a:ext cx="652800" cy="5143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19" name="Google Shape;919;p42"/>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920" name="Google Shape;920;p42"/>
          <p:cNvSpPr txBox="1">
            <a:spLocks noGrp="1"/>
          </p:cNvSpPr>
          <p:nvPr>
            <p:ph type="subTitle" idx="1"/>
          </p:nvPr>
        </p:nvSpPr>
        <p:spPr>
          <a:xfrm>
            <a:off x="483300" y="1328725"/>
            <a:ext cx="28974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921" name="Google Shape;921;p42"/>
          <p:cNvSpPr txBox="1">
            <a:spLocks noGrp="1"/>
          </p:cNvSpPr>
          <p:nvPr>
            <p:ph type="body" idx="2"/>
          </p:nvPr>
        </p:nvSpPr>
        <p:spPr>
          <a:xfrm>
            <a:off x="3809975" y="1328725"/>
            <a:ext cx="4850700" cy="1201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22" name="Google Shape;922;p42"/>
          <p:cNvSpPr txBox="1">
            <a:spLocks noGrp="1"/>
          </p:cNvSpPr>
          <p:nvPr>
            <p:ph type="subTitle" idx="3"/>
          </p:nvPr>
        </p:nvSpPr>
        <p:spPr>
          <a:xfrm>
            <a:off x="483313" y="3012250"/>
            <a:ext cx="28974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a:endParaRPr/>
          </a:p>
        </p:txBody>
      </p:sp>
      <p:sp>
        <p:nvSpPr>
          <p:cNvPr id="923" name="Google Shape;923;p42"/>
          <p:cNvSpPr txBox="1">
            <a:spLocks noGrp="1"/>
          </p:cNvSpPr>
          <p:nvPr>
            <p:ph type="body" idx="4"/>
          </p:nvPr>
        </p:nvSpPr>
        <p:spPr>
          <a:xfrm>
            <a:off x="3809988" y="3012250"/>
            <a:ext cx="4850700" cy="1201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grpSp>
        <p:nvGrpSpPr>
          <p:cNvPr id="924" name="Google Shape;924;p42"/>
          <p:cNvGrpSpPr/>
          <p:nvPr/>
        </p:nvGrpSpPr>
        <p:grpSpPr>
          <a:xfrm>
            <a:off x="7760105" y="-840619"/>
            <a:ext cx="2277538" cy="2277538"/>
            <a:chOff x="987244" y="313753"/>
            <a:chExt cx="555321" cy="555321"/>
          </a:xfrm>
        </p:grpSpPr>
        <p:grpSp>
          <p:nvGrpSpPr>
            <p:cNvPr id="925" name="Google Shape;925;p42"/>
            <p:cNvGrpSpPr/>
            <p:nvPr/>
          </p:nvGrpSpPr>
          <p:grpSpPr>
            <a:xfrm>
              <a:off x="1068575" y="395075"/>
              <a:ext cx="392675" cy="392675"/>
              <a:chOff x="458050" y="265600"/>
              <a:chExt cx="392675" cy="392675"/>
            </a:xfrm>
          </p:grpSpPr>
          <p:sp>
            <p:nvSpPr>
              <p:cNvPr id="926" name="Google Shape;926;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27" name="Google Shape;927;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28" name="Google Shape;928;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29" name="Google Shape;929;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30" name="Google Shape;930;p42"/>
            <p:cNvGrpSpPr/>
            <p:nvPr/>
          </p:nvGrpSpPr>
          <p:grpSpPr>
            <a:xfrm rot="-2700000">
              <a:off x="1068569" y="395078"/>
              <a:ext cx="392671" cy="392671"/>
              <a:chOff x="458050" y="265600"/>
              <a:chExt cx="392675" cy="392675"/>
            </a:xfrm>
          </p:grpSpPr>
          <p:sp>
            <p:nvSpPr>
              <p:cNvPr id="931" name="Google Shape;931;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2" name="Google Shape;932;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3" name="Google Shape;933;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4" name="Google Shape;934;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935" name="Google Shape;935;p42"/>
          <p:cNvGrpSpPr/>
          <p:nvPr/>
        </p:nvGrpSpPr>
        <p:grpSpPr>
          <a:xfrm>
            <a:off x="73663" y="4677163"/>
            <a:ext cx="392675" cy="392675"/>
            <a:chOff x="458050" y="265600"/>
            <a:chExt cx="392675" cy="392675"/>
          </a:xfrm>
        </p:grpSpPr>
        <p:sp>
          <p:nvSpPr>
            <p:cNvPr id="936" name="Google Shape;936;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7" name="Google Shape;937;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8" name="Google Shape;938;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39" name="Google Shape;939;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40" name="Google Shape;940;p42"/>
          <p:cNvGrpSpPr/>
          <p:nvPr/>
        </p:nvGrpSpPr>
        <p:grpSpPr>
          <a:xfrm>
            <a:off x="613563" y="4677150"/>
            <a:ext cx="392675" cy="392675"/>
            <a:chOff x="458050" y="265600"/>
            <a:chExt cx="392675" cy="392675"/>
          </a:xfrm>
        </p:grpSpPr>
        <p:sp>
          <p:nvSpPr>
            <p:cNvPr id="941" name="Google Shape;941;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2" name="Google Shape;942;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3" name="Google Shape;943;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4" name="Google Shape;944;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45" name="Google Shape;945;p42"/>
          <p:cNvGrpSpPr/>
          <p:nvPr/>
        </p:nvGrpSpPr>
        <p:grpSpPr>
          <a:xfrm>
            <a:off x="348063" y="4284488"/>
            <a:ext cx="392675" cy="392675"/>
            <a:chOff x="458050" y="265600"/>
            <a:chExt cx="392675" cy="392675"/>
          </a:xfrm>
        </p:grpSpPr>
        <p:sp>
          <p:nvSpPr>
            <p:cNvPr id="946" name="Google Shape;946;p42"/>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7" name="Google Shape;947;p42"/>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8" name="Google Shape;948;p42"/>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49" name="Google Shape;949;p42"/>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lide with 3 columns">
  <p:cSld name="DEFAULT_1_1">
    <p:bg>
      <p:bgPr>
        <a:solidFill>
          <a:schemeClr val="accent1"/>
        </a:solidFill>
        <a:effectLst/>
      </p:bgPr>
    </p:bg>
    <p:spTree>
      <p:nvGrpSpPr>
        <p:cNvPr id="1" name="Shape 950"/>
        <p:cNvGrpSpPr/>
        <p:nvPr/>
      </p:nvGrpSpPr>
      <p:grpSpPr>
        <a:xfrm>
          <a:off x="0" y="0"/>
          <a:ext cx="0" cy="0"/>
          <a:chOff x="0" y="0"/>
          <a:chExt cx="0" cy="0"/>
        </a:xfrm>
      </p:grpSpPr>
      <p:sp>
        <p:nvSpPr>
          <p:cNvPr id="951" name="Google Shape;951;p43"/>
          <p:cNvSpPr/>
          <p:nvPr/>
        </p:nvSpPr>
        <p:spPr>
          <a:xfrm>
            <a:off x="8572475" y="-3575"/>
            <a:ext cx="6528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2" name="Google Shape;952;p43"/>
          <p:cNvSpPr txBox="1">
            <a:spLocks noGrp="1"/>
          </p:cNvSpPr>
          <p:nvPr>
            <p:ph type="title"/>
          </p:nvPr>
        </p:nvSpPr>
        <p:spPr>
          <a:xfrm>
            <a:off x="483300" y="346150"/>
            <a:ext cx="8177400" cy="5565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grpSp>
        <p:nvGrpSpPr>
          <p:cNvPr id="953" name="Google Shape;953;p43"/>
          <p:cNvGrpSpPr/>
          <p:nvPr/>
        </p:nvGrpSpPr>
        <p:grpSpPr>
          <a:xfrm>
            <a:off x="7760105" y="-840619"/>
            <a:ext cx="2277538" cy="2277538"/>
            <a:chOff x="987244" y="313753"/>
            <a:chExt cx="555321" cy="555321"/>
          </a:xfrm>
        </p:grpSpPr>
        <p:grpSp>
          <p:nvGrpSpPr>
            <p:cNvPr id="954" name="Google Shape;954;p43"/>
            <p:cNvGrpSpPr/>
            <p:nvPr/>
          </p:nvGrpSpPr>
          <p:grpSpPr>
            <a:xfrm>
              <a:off x="1068575" y="395075"/>
              <a:ext cx="392675" cy="392675"/>
              <a:chOff x="458050" y="265600"/>
              <a:chExt cx="392675" cy="392675"/>
            </a:xfrm>
          </p:grpSpPr>
          <p:sp>
            <p:nvSpPr>
              <p:cNvPr id="955" name="Google Shape;955;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6" name="Google Shape;956;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7" name="Google Shape;957;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58" name="Google Shape;958;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59" name="Google Shape;959;p43"/>
            <p:cNvGrpSpPr/>
            <p:nvPr/>
          </p:nvGrpSpPr>
          <p:grpSpPr>
            <a:xfrm rot="-2700000">
              <a:off x="1068569" y="395078"/>
              <a:ext cx="392671" cy="392671"/>
              <a:chOff x="458050" y="265600"/>
              <a:chExt cx="392675" cy="392675"/>
            </a:xfrm>
          </p:grpSpPr>
          <p:sp>
            <p:nvSpPr>
              <p:cNvPr id="960" name="Google Shape;960;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1" name="Google Shape;961;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2" name="Google Shape;962;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3" name="Google Shape;963;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964" name="Google Shape;964;p43"/>
          <p:cNvGrpSpPr/>
          <p:nvPr/>
        </p:nvGrpSpPr>
        <p:grpSpPr>
          <a:xfrm>
            <a:off x="-154937" y="4829563"/>
            <a:ext cx="392675" cy="392675"/>
            <a:chOff x="458050" y="265600"/>
            <a:chExt cx="392675" cy="392675"/>
          </a:xfrm>
        </p:grpSpPr>
        <p:sp>
          <p:nvSpPr>
            <p:cNvPr id="965" name="Google Shape;965;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6" name="Google Shape;966;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7" name="Google Shape;967;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68" name="Google Shape;968;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69" name="Google Shape;969;p43"/>
          <p:cNvGrpSpPr/>
          <p:nvPr/>
        </p:nvGrpSpPr>
        <p:grpSpPr>
          <a:xfrm>
            <a:off x="384963" y="4829550"/>
            <a:ext cx="392675" cy="392675"/>
            <a:chOff x="458050" y="265600"/>
            <a:chExt cx="392675" cy="392675"/>
          </a:xfrm>
        </p:grpSpPr>
        <p:sp>
          <p:nvSpPr>
            <p:cNvPr id="970" name="Google Shape;970;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1" name="Google Shape;971;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2" name="Google Shape;972;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3" name="Google Shape;973;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74" name="Google Shape;974;p43"/>
          <p:cNvGrpSpPr/>
          <p:nvPr/>
        </p:nvGrpSpPr>
        <p:grpSpPr>
          <a:xfrm>
            <a:off x="119463" y="4436888"/>
            <a:ext cx="392675" cy="392675"/>
            <a:chOff x="458050" y="265600"/>
            <a:chExt cx="392675" cy="392675"/>
          </a:xfrm>
        </p:grpSpPr>
        <p:sp>
          <p:nvSpPr>
            <p:cNvPr id="975" name="Google Shape;975;p4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6" name="Google Shape;976;p4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7" name="Google Shape;977;p4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78" name="Google Shape;978;p4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979" name="Google Shape;979;p43"/>
          <p:cNvSpPr txBox="1">
            <a:spLocks noGrp="1"/>
          </p:cNvSpPr>
          <p:nvPr>
            <p:ph type="subTitle" idx="1"/>
          </p:nvPr>
        </p:nvSpPr>
        <p:spPr>
          <a:xfrm>
            <a:off x="483300" y="1252525"/>
            <a:ext cx="24576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80" name="Google Shape;980;p43"/>
          <p:cNvSpPr txBox="1">
            <a:spLocks noGrp="1"/>
          </p:cNvSpPr>
          <p:nvPr>
            <p:ph type="body" idx="2"/>
          </p:nvPr>
        </p:nvSpPr>
        <p:spPr>
          <a:xfrm>
            <a:off x="483300" y="1805525"/>
            <a:ext cx="245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81" name="Google Shape;981;p43"/>
          <p:cNvSpPr txBox="1">
            <a:spLocks noGrp="1"/>
          </p:cNvSpPr>
          <p:nvPr>
            <p:ph type="subTitle" idx="3"/>
          </p:nvPr>
        </p:nvSpPr>
        <p:spPr>
          <a:xfrm>
            <a:off x="5807277" y="1252525"/>
            <a:ext cx="24576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82" name="Google Shape;982;p43"/>
          <p:cNvSpPr txBox="1">
            <a:spLocks noGrp="1"/>
          </p:cNvSpPr>
          <p:nvPr>
            <p:ph type="body" idx="4"/>
          </p:nvPr>
        </p:nvSpPr>
        <p:spPr>
          <a:xfrm>
            <a:off x="5807277" y="1805525"/>
            <a:ext cx="245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983" name="Google Shape;983;p43"/>
          <p:cNvSpPr txBox="1">
            <a:spLocks noGrp="1"/>
          </p:cNvSpPr>
          <p:nvPr>
            <p:ph type="subTitle" idx="5"/>
          </p:nvPr>
        </p:nvSpPr>
        <p:spPr>
          <a:xfrm>
            <a:off x="3041192" y="1252525"/>
            <a:ext cx="2457600" cy="2916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a:endParaRPr/>
          </a:p>
        </p:txBody>
      </p:sp>
      <p:sp>
        <p:nvSpPr>
          <p:cNvPr id="984" name="Google Shape;984;p43"/>
          <p:cNvSpPr txBox="1">
            <a:spLocks noGrp="1"/>
          </p:cNvSpPr>
          <p:nvPr>
            <p:ph type="body" idx="6"/>
          </p:nvPr>
        </p:nvSpPr>
        <p:spPr>
          <a:xfrm>
            <a:off x="3041192" y="1805525"/>
            <a:ext cx="2457600" cy="2658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ingle user slide - v1">
  <p:cSld name="CUSTOM_10">
    <p:bg>
      <p:bgPr>
        <a:solidFill>
          <a:schemeClr val="accent5"/>
        </a:solidFill>
        <a:effectLst/>
      </p:bgPr>
    </p:bg>
    <p:spTree>
      <p:nvGrpSpPr>
        <p:cNvPr id="1" name="Shape 985"/>
        <p:cNvGrpSpPr/>
        <p:nvPr/>
      </p:nvGrpSpPr>
      <p:grpSpPr>
        <a:xfrm>
          <a:off x="0" y="0"/>
          <a:ext cx="0" cy="0"/>
          <a:chOff x="0" y="0"/>
          <a:chExt cx="0" cy="0"/>
        </a:xfrm>
      </p:grpSpPr>
      <p:sp>
        <p:nvSpPr>
          <p:cNvPr id="986" name="Google Shape;986;p44"/>
          <p:cNvSpPr txBox="1">
            <a:spLocks noGrp="1"/>
          </p:cNvSpPr>
          <p:nvPr>
            <p:ph type="title"/>
          </p:nvPr>
        </p:nvSpPr>
        <p:spPr>
          <a:xfrm>
            <a:off x="3644350" y="269950"/>
            <a:ext cx="4273800" cy="4581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sp>
        <p:nvSpPr>
          <p:cNvPr id="987" name="Google Shape;987;p44"/>
          <p:cNvSpPr>
            <a:spLocks noGrp="1"/>
          </p:cNvSpPr>
          <p:nvPr>
            <p:ph type="pic" idx="2"/>
          </p:nvPr>
        </p:nvSpPr>
        <p:spPr>
          <a:xfrm>
            <a:off x="270000" y="266775"/>
            <a:ext cx="2711700" cy="3161100"/>
          </a:xfrm>
          <a:prstGeom prst="snip2DiagRect">
            <a:avLst>
              <a:gd name="adj1" fmla="val 0"/>
              <a:gd name="adj2" fmla="val 16667"/>
            </a:avLst>
          </a:prstGeom>
          <a:noFill/>
          <a:ln>
            <a:noFill/>
          </a:ln>
        </p:spPr>
      </p:sp>
      <p:sp>
        <p:nvSpPr>
          <p:cNvPr id="988" name="Google Shape;988;p44"/>
          <p:cNvSpPr/>
          <p:nvPr/>
        </p:nvSpPr>
        <p:spPr>
          <a:xfrm rot="10800000">
            <a:off x="7634350" y="-519750"/>
            <a:ext cx="2449800" cy="1093800"/>
          </a:xfrm>
          <a:prstGeom prst="snip1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989" name="Google Shape;989;p44"/>
          <p:cNvGrpSpPr/>
          <p:nvPr/>
        </p:nvGrpSpPr>
        <p:grpSpPr>
          <a:xfrm>
            <a:off x="8137738" y="-49687"/>
            <a:ext cx="392675" cy="392675"/>
            <a:chOff x="458050" y="265600"/>
            <a:chExt cx="392675" cy="392675"/>
          </a:xfrm>
        </p:grpSpPr>
        <p:sp>
          <p:nvSpPr>
            <p:cNvPr id="990" name="Google Shape;990;p4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1" name="Google Shape;991;p4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2" name="Google Shape;992;p4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3" name="Google Shape;993;p4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994" name="Google Shape;994;p44"/>
          <p:cNvGrpSpPr/>
          <p:nvPr/>
        </p:nvGrpSpPr>
        <p:grpSpPr>
          <a:xfrm>
            <a:off x="8677638" y="-49700"/>
            <a:ext cx="392675" cy="392675"/>
            <a:chOff x="458050" y="265600"/>
            <a:chExt cx="392675" cy="392675"/>
          </a:xfrm>
        </p:grpSpPr>
        <p:sp>
          <p:nvSpPr>
            <p:cNvPr id="995" name="Google Shape;995;p44"/>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6" name="Google Shape;996;p44"/>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7" name="Google Shape;997;p44"/>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998" name="Google Shape;998;p44"/>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999" name="Google Shape;999;p44"/>
          <p:cNvSpPr/>
          <p:nvPr/>
        </p:nvSpPr>
        <p:spPr>
          <a:xfrm>
            <a:off x="860742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00" name="Google Shape;1000;p44"/>
          <p:cNvSpPr txBox="1">
            <a:spLocks noGrp="1"/>
          </p:cNvSpPr>
          <p:nvPr>
            <p:ph type="body" idx="1"/>
          </p:nvPr>
        </p:nvSpPr>
        <p:spPr>
          <a:xfrm>
            <a:off x="3644350" y="1061225"/>
            <a:ext cx="5033400" cy="3345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01" name="Google Shape;1001;p44"/>
          <p:cNvSpPr txBox="1">
            <a:spLocks noGrp="1"/>
          </p:cNvSpPr>
          <p:nvPr>
            <p:ph type="subTitle" idx="3"/>
          </p:nvPr>
        </p:nvSpPr>
        <p:spPr>
          <a:xfrm>
            <a:off x="270000" y="3649925"/>
            <a:ext cx="2751900" cy="2916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1200"/>
              <a:buFont typeface="DM Sans Medium"/>
              <a:buNone/>
              <a:defRPr sz="1200">
                <a:solidFill>
                  <a:schemeClr val="accent6"/>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a:endParaRPr/>
          </a:p>
        </p:txBody>
      </p:sp>
      <p:sp>
        <p:nvSpPr>
          <p:cNvPr id="1002" name="Google Shape;1002;p44"/>
          <p:cNvSpPr txBox="1">
            <a:spLocks noGrp="1"/>
          </p:cNvSpPr>
          <p:nvPr>
            <p:ph type="body" idx="4"/>
          </p:nvPr>
        </p:nvSpPr>
        <p:spPr>
          <a:xfrm>
            <a:off x="270000" y="3941525"/>
            <a:ext cx="2751900" cy="5820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ingle user layout - v2">
  <p:cSld name="CUSTOM_10_1">
    <p:bg>
      <p:bgPr>
        <a:solidFill>
          <a:schemeClr val="dk1"/>
        </a:solidFill>
        <a:effectLst/>
      </p:bgPr>
    </p:bg>
    <p:spTree>
      <p:nvGrpSpPr>
        <p:cNvPr id="1" name="Shape 1003"/>
        <p:cNvGrpSpPr/>
        <p:nvPr/>
      </p:nvGrpSpPr>
      <p:grpSpPr>
        <a:xfrm>
          <a:off x="0" y="0"/>
          <a:ext cx="0" cy="0"/>
          <a:chOff x="0" y="0"/>
          <a:chExt cx="0" cy="0"/>
        </a:xfrm>
      </p:grpSpPr>
      <p:sp>
        <p:nvSpPr>
          <p:cNvPr id="1004" name="Google Shape;1004;p45"/>
          <p:cNvSpPr/>
          <p:nvPr/>
        </p:nvSpPr>
        <p:spPr>
          <a:xfrm>
            <a:off x="281600" y="3429450"/>
            <a:ext cx="2711700" cy="10908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5"/>
              </a:solidFill>
              <a:latin typeface="DM Sans"/>
              <a:ea typeface="DM Sans"/>
              <a:cs typeface="DM Sans"/>
              <a:sym typeface="DM Sans"/>
            </a:endParaRPr>
          </a:p>
        </p:txBody>
      </p:sp>
      <p:sp>
        <p:nvSpPr>
          <p:cNvPr id="1005" name="Google Shape;1005;p45"/>
          <p:cNvSpPr txBox="1">
            <a:spLocks noGrp="1"/>
          </p:cNvSpPr>
          <p:nvPr>
            <p:ph type="title"/>
          </p:nvPr>
        </p:nvSpPr>
        <p:spPr>
          <a:xfrm>
            <a:off x="3644350" y="269950"/>
            <a:ext cx="4273800" cy="458100"/>
          </a:xfrm>
          <a:prstGeom prst="rect">
            <a:avLst/>
          </a:prstGeom>
        </p:spPr>
        <p:txBody>
          <a:bodyPr spcFirstLastPara="1" wrap="square" lIns="0" tIns="0" rIns="0" bIns="0" anchor="t" anchorCtr="0">
            <a:noAutofit/>
          </a:bodyPr>
          <a:lstStyle>
            <a:lvl1pPr lvl="0">
              <a:spcBef>
                <a:spcPts val="0"/>
              </a:spcBef>
              <a:spcAft>
                <a:spcPts val="0"/>
              </a:spcAft>
              <a:buClr>
                <a:schemeClr val="accent6"/>
              </a:buClr>
              <a:buSzPts val="2000"/>
              <a:buNone/>
              <a:defRPr>
                <a:solidFill>
                  <a:schemeClr val="accent6"/>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a:endParaRPr/>
          </a:p>
        </p:txBody>
      </p:sp>
      <p:sp>
        <p:nvSpPr>
          <p:cNvPr id="1006" name="Google Shape;1006;p45"/>
          <p:cNvSpPr>
            <a:spLocks noGrp="1"/>
          </p:cNvSpPr>
          <p:nvPr>
            <p:ph type="pic" idx="2"/>
          </p:nvPr>
        </p:nvSpPr>
        <p:spPr>
          <a:xfrm>
            <a:off x="270000" y="266775"/>
            <a:ext cx="2711700" cy="3161100"/>
          </a:xfrm>
          <a:prstGeom prst="snip1Rect">
            <a:avLst>
              <a:gd name="adj" fmla="val 16667"/>
            </a:avLst>
          </a:prstGeom>
          <a:noFill/>
          <a:ln>
            <a:noFill/>
          </a:ln>
        </p:spPr>
      </p:sp>
      <p:sp>
        <p:nvSpPr>
          <p:cNvPr id="1007" name="Google Shape;1007;p45"/>
          <p:cNvSpPr txBox="1">
            <a:spLocks noGrp="1"/>
          </p:cNvSpPr>
          <p:nvPr>
            <p:ph type="body" idx="1"/>
          </p:nvPr>
        </p:nvSpPr>
        <p:spPr>
          <a:xfrm>
            <a:off x="3644350" y="1061225"/>
            <a:ext cx="4680300" cy="3345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08" name="Google Shape;1008;p45"/>
          <p:cNvSpPr txBox="1">
            <a:spLocks noGrp="1"/>
          </p:cNvSpPr>
          <p:nvPr>
            <p:ph type="subTitle" idx="3"/>
          </p:nvPr>
        </p:nvSpPr>
        <p:spPr>
          <a:xfrm>
            <a:off x="428750" y="3547183"/>
            <a:ext cx="2389200" cy="2916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200"/>
              <a:buFont typeface="DM Sans Medium"/>
              <a:buNone/>
              <a:defRPr sz="1200">
                <a:solidFill>
                  <a:schemeClr val="lt1"/>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a:endParaRPr/>
          </a:p>
        </p:txBody>
      </p:sp>
      <p:sp>
        <p:nvSpPr>
          <p:cNvPr id="1009" name="Google Shape;1009;p45"/>
          <p:cNvSpPr txBox="1">
            <a:spLocks noGrp="1"/>
          </p:cNvSpPr>
          <p:nvPr>
            <p:ph type="body" idx="4"/>
          </p:nvPr>
        </p:nvSpPr>
        <p:spPr>
          <a:xfrm>
            <a:off x="428750" y="3838783"/>
            <a:ext cx="2389200" cy="5763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10" name="Google Shape;1010;p45"/>
          <p:cNvSpPr/>
          <p:nvPr/>
        </p:nvSpPr>
        <p:spPr>
          <a:xfrm>
            <a:off x="8572475" y="-3575"/>
            <a:ext cx="6528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011" name="Google Shape;1011;p45"/>
          <p:cNvGrpSpPr/>
          <p:nvPr/>
        </p:nvGrpSpPr>
        <p:grpSpPr>
          <a:xfrm>
            <a:off x="7760105" y="-840619"/>
            <a:ext cx="2277538" cy="2277538"/>
            <a:chOff x="987244" y="313753"/>
            <a:chExt cx="555321" cy="555321"/>
          </a:xfrm>
        </p:grpSpPr>
        <p:grpSp>
          <p:nvGrpSpPr>
            <p:cNvPr id="1012" name="Google Shape;1012;p45"/>
            <p:cNvGrpSpPr/>
            <p:nvPr/>
          </p:nvGrpSpPr>
          <p:grpSpPr>
            <a:xfrm>
              <a:off x="1068575" y="395075"/>
              <a:ext cx="392675" cy="392675"/>
              <a:chOff x="458050" y="265600"/>
              <a:chExt cx="392675" cy="392675"/>
            </a:xfrm>
          </p:grpSpPr>
          <p:sp>
            <p:nvSpPr>
              <p:cNvPr id="1013" name="Google Shape;1013;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14" name="Google Shape;1014;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15" name="Google Shape;1015;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16" name="Google Shape;1016;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17" name="Google Shape;1017;p45"/>
            <p:cNvGrpSpPr/>
            <p:nvPr/>
          </p:nvGrpSpPr>
          <p:grpSpPr>
            <a:xfrm rot="-2700000">
              <a:off x="1068569" y="395078"/>
              <a:ext cx="392671" cy="392671"/>
              <a:chOff x="458050" y="265600"/>
              <a:chExt cx="392675" cy="392675"/>
            </a:xfrm>
          </p:grpSpPr>
          <p:sp>
            <p:nvSpPr>
              <p:cNvPr id="1018" name="Google Shape;1018;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19" name="Google Shape;1019;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0" name="Google Shape;1020;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1" name="Google Shape;1021;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grpSp>
        <p:nvGrpSpPr>
          <p:cNvPr id="1022" name="Google Shape;1022;p45"/>
          <p:cNvGrpSpPr/>
          <p:nvPr/>
        </p:nvGrpSpPr>
        <p:grpSpPr>
          <a:xfrm>
            <a:off x="73672" y="4794975"/>
            <a:ext cx="274873" cy="274872"/>
            <a:chOff x="458050" y="265600"/>
            <a:chExt cx="392675" cy="392675"/>
          </a:xfrm>
        </p:grpSpPr>
        <p:sp>
          <p:nvSpPr>
            <p:cNvPr id="1023" name="Google Shape;1023;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4" name="Google Shape;1024;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5" name="Google Shape;1025;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6" name="Google Shape;1026;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27" name="Google Shape;1027;p45"/>
          <p:cNvGrpSpPr/>
          <p:nvPr/>
        </p:nvGrpSpPr>
        <p:grpSpPr>
          <a:xfrm>
            <a:off x="451601" y="4794966"/>
            <a:ext cx="274873" cy="274873"/>
            <a:chOff x="458050" y="265600"/>
            <a:chExt cx="392675" cy="392675"/>
          </a:xfrm>
        </p:grpSpPr>
        <p:sp>
          <p:nvSpPr>
            <p:cNvPr id="1028" name="Google Shape;1028;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29" name="Google Shape;1029;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0" name="Google Shape;1030;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1" name="Google Shape;1031;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32" name="Google Shape;1032;p45"/>
          <p:cNvGrpSpPr/>
          <p:nvPr/>
        </p:nvGrpSpPr>
        <p:grpSpPr>
          <a:xfrm>
            <a:off x="265751" y="4520104"/>
            <a:ext cx="274873" cy="274872"/>
            <a:chOff x="458050" y="265600"/>
            <a:chExt cx="392675" cy="392675"/>
          </a:xfrm>
        </p:grpSpPr>
        <p:sp>
          <p:nvSpPr>
            <p:cNvPr id="1033" name="Google Shape;1033;p4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4" name="Google Shape;1034;p4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5" name="Google Shape;1035;p4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36" name="Google Shape;1036;p4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Single user layout - v3">
  <p:cSld name="CUSTOM_11">
    <p:bg>
      <p:bgPr>
        <a:solidFill>
          <a:schemeClr val="accent5"/>
        </a:solidFill>
        <a:effectLst/>
      </p:bgPr>
    </p:bg>
    <p:spTree>
      <p:nvGrpSpPr>
        <p:cNvPr id="1" name="Shape 1037"/>
        <p:cNvGrpSpPr/>
        <p:nvPr/>
      </p:nvGrpSpPr>
      <p:grpSpPr>
        <a:xfrm>
          <a:off x="0" y="0"/>
          <a:ext cx="0" cy="0"/>
          <a:chOff x="0" y="0"/>
          <a:chExt cx="0" cy="0"/>
        </a:xfrm>
      </p:grpSpPr>
      <p:sp>
        <p:nvSpPr>
          <p:cNvPr id="1038" name="Google Shape;1038;p46"/>
          <p:cNvSpPr txBox="1">
            <a:spLocks noGrp="1"/>
          </p:cNvSpPr>
          <p:nvPr>
            <p:ph type="title"/>
          </p:nvPr>
        </p:nvSpPr>
        <p:spPr>
          <a:xfrm>
            <a:off x="715025" y="269950"/>
            <a:ext cx="7468200" cy="4581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a:endParaRPr/>
          </a:p>
        </p:txBody>
      </p:sp>
      <p:sp>
        <p:nvSpPr>
          <p:cNvPr id="1039" name="Google Shape;1039;p46"/>
          <p:cNvSpPr/>
          <p:nvPr/>
        </p:nvSpPr>
        <p:spPr>
          <a:xfrm>
            <a:off x="715025" y="892250"/>
            <a:ext cx="7541400" cy="3607500"/>
          </a:xfrm>
          <a:prstGeom prst="snip2DiagRect">
            <a:avLst>
              <a:gd name="adj1" fmla="val 0"/>
              <a:gd name="adj2" fmla="val 7540"/>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0" name="Google Shape;1040;p46"/>
          <p:cNvSpPr>
            <a:spLocks noGrp="1"/>
          </p:cNvSpPr>
          <p:nvPr>
            <p:ph type="pic" idx="2"/>
          </p:nvPr>
        </p:nvSpPr>
        <p:spPr>
          <a:xfrm>
            <a:off x="943800" y="1098900"/>
            <a:ext cx="2162700" cy="2521200"/>
          </a:xfrm>
          <a:prstGeom prst="snip1Rect">
            <a:avLst>
              <a:gd name="adj" fmla="val 16667"/>
            </a:avLst>
          </a:prstGeom>
          <a:noFill/>
          <a:ln>
            <a:noFill/>
          </a:ln>
        </p:spPr>
      </p:sp>
      <p:sp>
        <p:nvSpPr>
          <p:cNvPr id="1041" name="Google Shape;1041;p46"/>
          <p:cNvSpPr txBox="1">
            <a:spLocks noGrp="1"/>
          </p:cNvSpPr>
          <p:nvPr>
            <p:ph type="subTitle" idx="1"/>
          </p:nvPr>
        </p:nvSpPr>
        <p:spPr>
          <a:xfrm>
            <a:off x="943800" y="3737683"/>
            <a:ext cx="2389200" cy="2916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1200"/>
              <a:buFont typeface="DM Sans Medium"/>
              <a:buNone/>
              <a:defRPr sz="1200">
                <a:solidFill>
                  <a:schemeClr val="dk1"/>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a:endParaRPr/>
          </a:p>
        </p:txBody>
      </p:sp>
      <p:sp>
        <p:nvSpPr>
          <p:cNvPr id="1042" name="Google Shape;1042;p46"/>
          <p:cNvSpPr txBox="1">
            <a:spLocks noGrp="1"/>
          </p:cNvSpPr>
          <p:nvPr>
            <p:ph type="body" idx="3"/>
          </p:nvPr>
        </p:nvSpPr>
        <p:spPr>
          <a:xfrm>
            <a:off x="943800" y="4029278"/>
            <a:ext cx="2389200" cy="3774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43" name="Google Shape;1043;p46"/>
          <p:cNvSpPr txBox="1">
            <a:spLocks noGrp="1"/>
          </p:cNvSpPr>
          <p:nvPr>
            <p:ph type="body" idx="4"/>
          </p:nvPr>
        </p:nvSpPr>
        <p:spPr>
          <a:xfrm>
            <a:off x="3457450" y="1098900"/>
            <a:ext cx="4551900" cy="3109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44" name="Google Shape;1044;p46"/>
          <p:cNvSpPr/>
          <p:nvPr/>
        </p:nvSpPr>
        <p:spPr>
          <a:xfrm>
            <a:off x="-72425" y="4274900"/>
            <a:ext cx="1002600" cy="9207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5" name="Google Shape;1045;p46"/>
          <p:cNvSpPr/>
          <p:nvPr/>
        </p:nvSpPr>
        <p:spPr>
          <a:xfrm rot="10800000">
            <a:off x="8141400" y="0"/>
            <a:ext cx="1002600" cy="8619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6" name="Google Shape;1046;p46"/>
          <p:cNvSpPr/>
          <p:nvPr/>
        </p:nvSpPr>
        <p:spPr>
          <a:xfrm>
            <a:off x="8588401" y="45796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047" name="Google Shape;1047;p46"/>
          <p:cNvGrpSpPr/>
          <p:nvPr/>
        </p:nvGrpSpPr>
        <p:grpSpPr>
          <a:xfrm>
            <a:off x="-307337" y="-123437"/>
            <a:ext cx="392675" cy="392675"/>
            <a:chOff x="458050" y="265600"/>
            <a:chExt cx="392675" cy="392675"/>
          </a:xfrm>
        </p:grpSpPr>
        <p:sp>
          <p:nvSpPr>
            <p:cNvPr id="1048" name="Google Shape;1048;p46"/>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49" name="Google Shape;1049;p46"/>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0" name="Google Shape;1050;p46"/>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1" name="Google Shape;1051;p46"/>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52" name="Google Shape;1052;p46"/>
          <p:cNvGrpSpPr/>
          <p:nvPr/>
        </p:nvGrpSpPr>
        <p:grpSpPr>
          <a:xfrm>
            <a:off x="232563" y="-123450"/>
            <a:ext cx="392675" cy="392675"/>
            <a:chOff x="458050" y="265600"/>
            <a:chExt cx="392675" cy="392675"/>
          </a:xfrm>
        </p:grpSpPr>
        <p:sp>
          <p:nvSpPr>
            <p:cNvPr id="1053" name="Google Shape;1053;p46"/>
            <p:cNvSpPr/>
            <p:nvPr/>
          </p:nvSpPr>
          <p:spPr>
            <a:xfrm>
              <a:off x="638050" y="265600"/>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4" name="Google Shape;1054;p46"/>
            <p:cNvSpPr/>
            <p:nvPr/>
          </p:nvSpPr>
          <p:spPr>
            <a:xfrm>
              <a:off x="638050" y="5229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5" name="Google Shape;1055;p46"/>
            <p:cNvSpPr/>
            <p:nvPr/>
          </p:nvSpPr>
          <p:spPr>
            <a:xfrm rot="-5400000">
              <a:off x="509350"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56" name="Google Shape;1056;p46"/>
            <p:cNvSpPr/>
            <p:nvPr/>
          </p:nvSpPr>
          <p:spPr>
            <a:xfrm rot="-5400000">
              <a:off x="766725" y="394275"/>
              <a:ext cx="32700" cy="135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ntact us slide - v1">
  <p:cSld name="CUSTOM_8_1">
    <p:bg>
      <p:bgPr>
        <a:solidFill>
          <a:schemeClr val="accent1"/>
        </a:solidFill>
        <a:effectLst/>
      </p:bgPr>
    </p:bg>
    <p:spTree>
      <p:nvGrpSpPr>
        <p:cNvPr id="1" name="Shape 1057"/>
        <p:cNvGrpSpPr/>
        <p:nvPr/>
      </p:nvGrpSpPr>
      <p:grpSpPr>
        <a:xfrm>
          <a:off x="0" y="0"/>
          <a:ext cx="0" cy="0"/>
          <a:chOff x="0" y="0"/>
          <a:chExt cx="0" cy="0"/>
        </a:xfrm>
      </p:grpSpPr>
      <p:sp>
        <p:nvSpPr>
          <p:cNvPr id="1058" name="Google Shape;1058;p47"/>
          <p:cNvSpPr txBox="1">
            <a:spLocks noGrp="1"/>
          </p:cNvSpPr>
          <p:nvPr>
            <p:ph type="title"/>
          </p:nvPr>
        </p:nvSpPr>
        <p:spPr>
          <a:xfrm>
            <a:off x="3928625" y="707675"/>
            <a:ext cx="4903500" cy="458100"/>
          </a:xfrm>
          <a:prstGeom prst="rect">
            <a:avLst/>
          </a:prstGeom>
        </p:spPr>
        <p:txBody>
          <a:bodyPr spcFirstLastPara="1" wrap="square" lIns="0" tIns="0" rIns="0" bIns="0" anchor="b"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1059" name="Google Shape;1059;p47"/>
          <p:cNvSpPr>
            <a:spLocks noGrp="1"/>
          </p:cNvSpPr>
          <p:nvPr>
            <p:ph type="pic" idx="2"/>
          </p:nvPr>
        </p:nvSpPr>
        <p:spPr>
          <a:xfrm>
            <a:off x="-8250" y="0"/>
            <a:ext cx="3030300" cy="5143500"/>
          </a:xfrm>
          <a:prstGeom prst="snip2DiagRect">
            <a:avLst>
              <a:gd name="adj1" fmla="val 0"/>
              <a:gd name="adj2" fmla="val 16667"/>
            </a:avLst>
          </a:prstGeom>
          <a:noFill/>
          <a:ln>
            <a:noFill/>
          </a:ln>
        </p:spPr>
      </p:sp>
      <p:sp>
        <p:nvSpPr>
          <p:cNvPr id="1060" name="Google Shape;1060;p47"/>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061" name="Google Shape;1061;p47"/>
          <p:cNvGrpSpPr/>
          <p:nvPr/>
        </p:nvGrpSpPr>
        <p:grpSpPr>
          <a:xfrm>
            <a:off x="8137738" y="-49687"/>
            <a:ext cx="392675" cy="392675"/>
            <a:chOff x="458050" y="265600"/>
            <a:chExt cx="392675" cy="392675"/>
          </a:xfrm>
        </p:grpSpPr>
        <p:sp>
          <p:nvSpPr>
            <p:cNvPr id="1062" name="Google Shape;1062;p4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3" name="Google Shape;1063;p4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4" name="Google Shape;1064;p4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5" name="Google Shape;1065;p4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66" name="Google Shape;1066;p47"/>
          <p:cNvGrpSpPr/>
          <p:nvPr/>
        </p:nvGrpSpPr>
        <p:grpSpPr>
          <a:xfrm>
            <a:off x="8677638" y="-49700"/>
            <a:ext cx="392675" cy="392675"/>
            <a:chOff x="458050" y="265600"/>
            <a:chExt cx="392675" cy="392675"/>
          </a:xfrm>
        </p:grpSpPr>
        <p:sp>
          <p:nvSpPr>
            <p:cNvPr id="1067" name="Google Shape;1067;p4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8" name="Google Shape;1068;p4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69" name="Google Shape;1069;p4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70" name="Google Shape;1070;p4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071" name="Google Shape;1071;p47"/>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72" name="Google Shape;1072;p47"/>
          <p:cNvSpPr/>
          <p:nvPr/>
        </p:nvSpPr>
        <p:spPr>
          <a:xfrm>
            <a:off x="3928625" y="2664663"/>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73" name="Google Shape;1073;p47"/>
          <p:cNvSpPr/>
          <p:nvPr/>
        </p:nvSpPr>
        <p:spPr>
          <a:xfrm>
            <a:off x="3928625" y="1748800"/>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74" name="Google Shape;1074;p47"/>
          <p:cNvSpPr/>
          <p:nvPr/>
        </p:nvSpPr>
        <p:spPr>
          <a:xfrm>
            <a:off x="3928625" y="358052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pic>
        <p:nvPicPr>
          <p:cNvPr id="1075" name="Google Shape;1075;p47"/>
          <p:cNvPicPr preferRelativeResize="0"/>
          <p:nvPr/>
        </p:nvPicPr>
        <p:blipFill>
          <a:blip r:embed="rId2">
            <a:alphaModFix/>
          </a:blip>
          <a:stretch>
            <a:fillRect/>
          </a:stretch>
        </p:blipFill>
        <p:spPr>
          <a:xfrm>
            <a:off x="3973750" y="1775025"/>
            <a:ext cx="198350" cy="198350"/>
          </a:xfrm>
          <a:prstGeom prst="rect">
            <a:avLst/>
          </a:prstGeom>
          <a:noFill/>
          <a:ln>
            <a:noFill/>
          </a:ln>
        </p:spPr>
      </p:pic>
      <p:pic>
        <p:nvPicPr>
          <p:cNvPr id="1076" name="Google Shape;1076;p47"/>
          <p:cNvPicPr preferRelativeResize="0"/>
          <p:nvPr/>
        </p:nvPicPr>
        <p:blipFill>
          <a:blip r:embed="rId3">
            <a:alphaModFix/>
          </a:blip>
          <a:stretch>
            <a:fillRect/>
          </a:stretch>
        </p:blipFill>
        <p:spPr>
          <a:xfrm>
            <a:off x="3981600" y="3614593"/>
            <a:ext cx="182650" cy="182650"/>
          </a:xfrm>
          <a:prstGeom prst="rect">
            <a:avLst/>
          </a:prstGeom>
          <a:noFill/>
          <a:ln>
            <a:noFill/>
          </a:ln>
        </p:spPr>
      </p:pic>
      <p:pic>
        <p:nvPicPr>
          <p:cNvPr id="1077" name="Google Shape;1077;p47"/>
          <p:cNvPicPr preferRelativeResize="0"/>
          <p:nvPr/>
        </p:nvPicPr>
        <p:blipFill>
          <a:blip r:embed="rId4">
            <a:alphaModFix/>
          </a:blip>
          <a:stretch>
            <a:fillRect/>
          </a:stretch>
        </p:blipFill>
        <p:spPr>
          <a:xfrm>
            <a:off x="3973749" y="2690899"/>
            <a:ext cx="198350" cy="198326"/>
          </a:xfrm>
          <a:prstGeom prst="rect">
            <a:avLst/>
          </a:prstGeom>
          <a:noFill/>
          <a:ln>
            <a:noFill/>
          </a:ln>
        </p:spPr>
      </p:pic>
      <p:sp>
        <p:nvSpPr>
          <p:cNvPr id="1078" name="Google Shape;1078;p47"/>
          <p:cNvSpPr txBox="1">
            <a:spLocks noGrp="1"/>
          </p:cNvSpPr>
          <p:nvPr>
            <p:ph type="body" idx="1"/>
          </p:nvPr>
        </p:nvSpPr>
        <p:spPr>
          <a:xfrm>
            <a:off x="4316900" y="1999600"/>
            <a:ext cx="4360800" cy="250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79" name="Google Shape;1079;p47"/>
          <p:cNvSpPr txBox="1">
            <a:spLocks noGrp="1"/>
          </p:cNvSpPr>
          <p:nvPr>
            <p:ph type="body" idx="3"/>
          </p:nvPr>
        </p:nvSpPr>
        <p:spPr>
          <a:xfrm>
            <a:off x="4316900" y="2957975"/>
            <a:ext cx="4360800" cy="250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80" name="Google Shape;1080;p47"/>
          <p:cNvSpPr txBox="1">
            <a:spLocks noGrp="1"/>
          </p:cNvSpPr>
          <p:nvPr>
            <p:ph type="body" idx="4"/>
          </p:nvPr>
        </p:nvSpPr>
        <p:spPr>
          <a:xfrm>
            <a:off x="4316900" y="3862726"/>
            <a:ext cx="4360800" cy="2508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081" name="Google Shape;1081;p47"/>
          <p:cNvSpPr txBox="1"/>
          <p:nvPr/>
        </p:nvSpPr>
        <p:spPr>
          <a:xfrm>
            <a:off x="4316900" y="1748800"/>
            <a:ext cx="43608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accent6"/>
                </a:solidFill>
                <a:latin typeface="DM Sans Medium"/>
                <a:ea typeface="DM Sans Medium"/>
                <a:cs typeface="DM Sans Medium"/>
                <a:sym typeface="DM Sans Medium"/>
              </a:rPr>
              <a:t>Email</a:t>
            </a:r>
            <a:endParaRPr sz="1200">
              <a:solidFill>
                <a:schemeClr val="accent6"/>
              </a:solidFill>
              <a:latin typeface="DM Sans Medium"/>
              <a:ea typeface="DM Sans Medium"/>
              <a:cs typeface="DM Sans Medium"/>
              <a:sym typeface="DM Sans Medium"/>
            </a:endParaRPr>
          </a:p>
        </p:txBody>
      </p:sp>
      <p:sp>
        <p:nvSpPr>
          <p:cNvPr id="1082" name="Google Shape;1082;p47"/>
          <p:cNvSpPr txBox="1"/>
          <p:nvPr/>
        </p:nvSpPr>
        <p:spPr>
          <a:xfrm>
            <a:off x="4316900" y="2664675"/>
            <a:ext cx="43608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accent6"/>
                </a:solidFill>
                <a:latin typeface="DM Sans Medium"/>
                <a:ea typeface="DM Sans Medium"/>
                <a:cs typeface="DM Sans Medium"/>
                <a:sym typeface="DM Sans Medium"/>
              </a:rPr>
              <a:t>Contact</a:t>
            </a:r>
            <a:endParaRPr sz="1200">
              <a:solidFill>
                <a:schemeClr val="accent6"/>
              </a:solidFill>
              <a:latin typeface="DM Sans Medium"/>
              <a:ea typeface="DM Sans Medium"/>
              <a:cs typeface="DM Sans Medium"/>
              <a:sym typeface="DM Sans Medium"/>
            </a:endParaRPr>
          </a:p>
        </p:txBody>
      </p:sp>
      <p:sp>
        <p:nvSpPr>
          <p:cNvPr id="1083" name="Google Shape;1083;p47"/>
          <p:cNvSpPr txBox="1"/>
          <p:nvPr/>
        </p:nvSpPr>
        <p:spPr>
          <a:xfrm>
            <a:off x="4316900" y="3580550"/>
            <a:ext cx="43608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accent6"/>
                </a:solidFill>
                <a:latin typeface="DM Sans Medium"/>
                <a:ea typeface="DM Sans Medium"/>
                <a:cs typeface="DM Sans Medium"/>
                <a:sym typeface="DM Sans Medium"/>
              </a:rPr>
              <a:t>Website</a:t>
            </a:r>
            <a:endParaRPr sz="1200">
              <a:solidFill>
                <a:schemeClr val="accent6"/>
              </a:solidFill>
              <a:latin typeface="DM Sans Medium"/>
              <a:ea typeface="DM Sans Medium"/>
              <a:cs typeface="DM Sans Medium"/>
              <a:sym typeface="DM Sans Medium"/>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ontact us slide - v3">
  <p:cSld name="CUSTOM_8_2">
    <p:bg>
      <p:bgPr>
        <a:solidFill>
          <a:schemeClr val="accent1"/>
        </a:solidFill>
        <a:effectLst/>
      </p:bgPr>
    </p:bg>
    <p:spTree>
      <p:nvGrpSpPr>
        <p:cNvPr id="1" name="Shape 1084"/>
        <p:cNvGrpSpPr/>
        <p:nvPr/>
      </p:nvGrpSpPr>
      <p:grpSpPr>
        <a:xfrm>
          <a:off x="0" y="0"/>
          <a:ext cx="0" cy="0"/>
          <a:chOff x="0" y="0"/>
          <a:chExt cx="0" cy="0"/>
        </a:xfrm>
      </p:grpSpPr>
      <p:sp>
        <p:nvSpPr>
          <p:cNvPr id="1085" name="Google Shape;1085;p48"/>
          <p:cNvSpPr txBox="1">
            <a:spLocks noGrp="1"/>
          </p:cNvSpPr>
          <p:nvPr>
            <p:ph type="title"/>
          </p:nvPr>
        </p:nvSpPr>
        <p:spPr>
          <a:xfrm>
            <a:off x="3928625" y="822800"/>
            <a:ext cx="4903500" cy="458100"/>
          </a:xfrm>
          <a:prstGeom prst="rect">
            <a:avLst/>
          </a:prstGeom>
        </p:spPr>
        <p:txBody>
          <a:bodyPr spcFirstLastPara="1" wrap="square" lIns="0" tIns="0" rIns="0" bIns="0" anchor="b" anchorCtr="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a:endParaRPr/>
          </a:p>
        </p:txBody>
      </p:sp>
      <p:sp>
        <p:nvSpPr>
          <p:cNvPr id="1086" name="Google Shape;1086;p48"/>
          <p:cNvSpPr>
            <a:spLocks noGrp="1"/>
          </p:cNvSpPr>
          <p:nvPr>
            <p:ph type="pic" idx="2"/>
          </p:nvPr>
        </p:nvSpPr>
        <p:spPr>
          <a:xfrm>
            <a:off x="-8250" y="0"/>
            <a:ext cx="3030300" cy="5143500"/>
          </a:xfrm>
          <a:prstGeom prst="snip2DiagRect">
            <a:avLst>
              <a:gd name="adj1" fmla="val 0"/>
              <a:gd name="adj2" fmla="val 16667"/>
            </a:avLst>
          </a:prstGeom>
          <a:noFill/>
          <a:ln>
            <a:noFill/>
          </a:ln>
        </p:spPr>
      </p:sp>
      <p:sp>
        <p:nvSpPr>
          <p:cNvPr id="1087" name="Google Shape;1087;p48"/>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088" name="Google Shape;1088;p48"/>
          <p:cNvGrpSpPr/>
          <p:nvPr/>
        </p:nvGrpSpPr>
        <p:grpSpPr>
          <a:xfrm>
            <a:off x="8137738" y="-49687"/>
            <a:ext cx="392675" cy="392675"/>
            <a:chOff x="458050" y="265600"/>
            <a:chExt cx="392675" cy="392675"/>
          </a:xfrm>
        </p:grpSpPr>
        <p:sp>
          <p:nvSpPr>
            <p:cNvPr id="1089" name="Google Shape;1089;p4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0" name="Google Shape;1090;p4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1" name="Google Shape;1091;p4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2" name="Google Shape;1092;p4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093" name="Google Shape;1093;p48"/>
          <p:cNvGrpSpPr/>
          <p:nvPr/>
        </p:nvGrpSpPr>
        <p:grpSpPr>
          <a:xfrm>
            <a:off x="8677638" y="-49700"/>
            <a:ext cx="392675" cy="392675"/>
            <a:chOff x="458050" y="265600"/>
            <a:chExt cx="392675" cy="392675"/>
          </a:xfrm>
        </p:grpSpPr>
        <p:sp>
          <p:nvSpPr>
            <p:cNvPr id="1094" name="Google Shape;1094;p48"/>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5" name="Google Shape;1095;p48"/>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6" name="Google Shape;1096;p48"/>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7" name="Google Shape;1097;p48"/>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098" name="Google Shape;1098;p48"/>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099" name="Google Shape;1099;p48"/>
          <p:cNvSpPr/>
          <p:nvPr/>
        </p:nvSpPr>
        <p:spPr>
          <a:xfrm>
            <a:off x="3931600" y="192812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00" name="Google Shape;1100;p48"/>
          <p:cNvSpPr/>
          <p:nvPr/>
        </p:nvSpPr>
        <p:spPr>
          <a:xfrm>
            <a:off x="6114375" y="192812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01" name="Google Shape;1101;p48"/>
          <p:cNvSpPr/>
          <p:nvPr/>
        </p:nvSpPr>
        <p:spPr>
          <a:xfrm>
            <a:off x="3931600" y="338167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02" name="Google Shape;1102;p48"/>
          <p:cNvSpPr/>
          <p:nvPr/>
        </p:nvSpPr>
        <p:spPr>
          <a:xfrm>
            <a:off x="6114375" y="3381675"/>
            <a:ext cx="288600" cy="250800"/>
          </a:xfrm>
          <a:prstGeom prst="snip2DiagRect">
            <a:avLst>
              <a:gd name="adj1" fmla="val 0"/>
              <a:gd name="adj2" fmla="val 26186"/>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pic>
        <p:nvPicPr>
          <p:cNvPr id="1103" name="Google Shape;1103;p48"/>
          <p:cNvPicPr preferRelativeResize="0"/>
          <p:nvPr/>
        </p:nvPicPr>
        <p:blipFill>
          <a:blip r:embed="rId2">
            <a:alphaModFix/>
          </a:blip>
          <a:stretch>
            <a:fillRect/>
          </a:stretch>
        </p:blipFill>
        <p:spPr>
          <a:xfrm>
            <a:off x="3976725" y="3407900"/>
            <a:ext cx="198350" cy="198350"/>
          </a:xfrm>
          <a:prstGeom prst="rect">
            <a:avLst/>
          </a:prstGeom>
          <a:noFill/>
          <a:ln>
            <a:noFill/>
          </a:ln>
        </p:spPr>
      </p:pic>
      <p:pic>
        <p:nvPicPr>
          <p:cNvPr id="1104" name="Google Shape;1104;p48"/>
          <p:cNvPicPr preferRelativeResize="0"/>
          <p:nvPr/>
        </p:nvPicPr>
        <p:blipFill>
          <a:blip r:embed="rId3">
            <a:alphaModFix/>
          </a:blip>
          <a:stretch>
            <a:fillRect/>
          </a:stretch>
        </p:blipFill>
        <p:spPr>
          <a:xfrm>
            <a:off x="6167350" y="3415743"/>
            <a:ext cx="182650" cy="182650"/>
          </a:xfrm>
          <a:prstGeom prst="rect">
            <a:avLst/>
          </a:prstGeom>
          <a:noFill/>
          <a:ln>
            <a:noFill/>
          </a:ln>
        </p:spPr>
      </p:pic>
      <p:pic>
        <p:nvPicPr>
          <p:cNvPr id="1105" name="Google Shape;1105;p48"/>
          <p:cNvPicPr preferRelativeResize="0"/>
          <p:nvPr/>
        </p:nvPicPr>
        <p:blipFill>
          <a:blip r:embed="rId4">
            <a:alphaModFix/>
          </a:blip>
          <a:stretch>
            <a:fillRect/>
          </a:stretch>
        </p:blipFill>
        <p:spPr>
          <a:xfrm>
            <a:off x="3985347" y="1962963"/>
            <a:ext cx="181100" cy="181124"/>
          </a:xfrm>
          <a:prstGeom prst="rect">
            <a:avLst/>
          </a:prstGeom>
          <a:noFill/>
          <a:ln>
            <a:noFill/>
          </a:ln>
        </p:spPr>
      </p:pic>
      <p:pic>
        <p:nvPicPr>
          <p:cNvPr id="1106" name="Google Shape;1106;p48"/>
          <p:cNvPicPr preferRelativeResize="0"/>
          <p:nvPr/>
        </p:nvPicPr>
        <p:blipFill>
          <a:blip r:embed="rId5">
            <a:alphaModFix/>
          </a:blip>
          <a:stretch>
            <a:fillRect/>
          </a:stretch>
        </p:blipFill>
        <p:spPr>
          <a:xfrm>
            <a:off x="6159499" y="1954362"/>
            <a:ext cx="198350" cy="198326"/>
          </a:xfrm>
          <a:prstGeom prst="rect">
            <a:avLst/>
          </a:prstGeom>
          <a:noFill/>
          <a:ln>
            <a:noFill/>
          </a:ln>
        </p:spPr>
      </p:pic>
      <p:sp>
        <p:nvSpPr>
          <p:cNvPr id="1107" name="Google Shape;1107;p48"/>
          <p:cNvSpPr txBox="1">
            <a:spLocks noGrp="1"/>
          </p:cNvSpPr>
          <p:nvPr>
            <p:ph type="body" idx="1"/>
          </p:nvPr>
        </p:nvSpPr>
        <p:spPr>
          <a:xfrm>
            <a:off x="4319875" y="2218350"/>
            <a:ext cx="1609500" cy="392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108" name="Google Shape;1108;p48"/>
          <p:cNvSpPr txBox="1">
            <a:spLocks noGrp="1"/>
          </p:cNvSpPr>
          <p:nvPr>
            <p:ph type="body" idx="3"/>
          </p:nvPr>
        </p:nvSpPr>
        <p:spPr>
          <a:xfrm>
            <a:off x="6502650" y="2218350"/>
            <a:ext cx="1609500" cy="392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109" name="Google Shape;1109;p48"/>
          <p:cNvSpPr txBox="1">
            <a:spLocks noGrp="1"/>
          </p:cNvSpPr>
          <p:nvPr>
            <p:ph type="body" idx="4"/>
          </p:nvPr>
        </p:nvSpPr>
        <p:spPr>
          <a:xfrm>
            <a:off x="4319875" y="3700900"/>
            <a:ext cx="1609500" cy="392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110" name="Google Shape;1110;p48"/>
          <p:cNvSpPr txBox="1">
            <a:spLocks noGrp="1"/>
          </p:cNvSpPr>
          <p:nvPr>
            <p:ph type="body" idx="5"/>
          </p:nvPr>
        </p:nvSpPr>
        <p:spPr>
          <a:xfrm>
            <a:off x="6502650" y="3700900"/>
            <a:ext cx="1609500" cy="3927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2"/>
              </a:buClr>
              <a:buSzPts val="1100"/>
              <a:buChar char="●"/>
              <a:defRPr>
                <a:solidFill>
                  <a:schemeClr val="lt2"/>
                </a:solidFill>
              </a:defRPr>
            </a:lvl1pPr>
            <a:lvl2pPr marL="914400" lvl="1" indent="-298450">
              <a:spcBef>
                <a:spcPts val="0"/>
              </a:spcBef>
              <a:spcAft>
                <a:spcPts val="0"/>
              </a:spcAft>
              <a:buClr>
                <a:schemeClr val="lt2"/>
              </a:buClr>
              <a:buSzPts val="1100"/>
              <a:buChar char="○"/>
              <a:defRPr>
                <a:solidFill>
                  <a:schemeClr val="lt2"/>
                </a:solidFill>
              </a:defRPr>
            </a:lvl2pPr>
            <a:lvl3pPr marL="1371600" lvl="2" indent="-298450">
              <a:spcBef>
                <a:spcPts val="0"/>
              </a:spcBef>
              <a:spcAft>
                <a:spcPts val="0"/>
              </a:spcAft>
              <a:buClr>
                <a:schemeClr val="lt2"/>
              </a:buClr>
              <a:buSzPts val="1100"/>
              <a:buChar char="■"/>
              <a:defRPr>
                <a:solidFill>
                  <a:schemeClr val="lt2"/>
                </a:solidFill>
              </a:defRPr>
            </a:lvl3pPr>
            <a:lvl4pPr marL="1828800" lvl="3" indent="-298450">
              <a:spcBef>
                <a:spcPts val="0"/>
              </a:spcBef>
              <a:spcAft>
                <a:spcPts val="0"/>
              </a:spcAft>
              <a:buClr>
                <a:schemeClr val="lt2"/>
              </a:buClr>
              <a:buSzPts val="1100"/>
              <a:buChar char="●"/>
              <a:defRPr>
                <a:solidFill>
                  <a:schemeClr val="lt2"/>
                </a:solidFill>
              </a:defRPr>
            </a:lvl4pPr>
            <a:lvl5pPr marL="2286000" lvl="4" indent="-298450">
              <a:spcBef>
                <a:spcPts val="0"/>
              </a:spcBef>
              <a:spcAft>
                <a:spcPts val="0"/>
              </a:spcAft>
              <a:buClr>
                <a:schemeClr val="lt2"/>
              </a:buClr>
              <a:buSzPts val="1100"/>
              <a:buChar char="○"/>
              <a:defRPr>
                <a:solidFill>
                  <a:schemeClr val="lt2"/>
                </a:solidFill>
              </a:defRPr>
            </a:lvl5pPr>
            <a:lvl6pPr marL="2743200" lvl="5" indent="-298450">
              <a:spcBef>
                <a:spcPts val="0"/>
              </a:spcBef>
              <a:spcAft>
                <a:spcPts val="0"/>
              </a:spcAft>
              <a:buClr>
                <a:schemeClr val="lt2"/>
              </a:buClr>
              <a:buSzPts val="1100"/>
              <a:buChar char="■"/>
              <a:defRPr>
                <a:solidFill>
                  <a:schemeClr val="lt2"/>
                </a:solidFill>
              </a:defRPr>
            </a:lvl6pPr>
            <a:lvl7pPr marL="3200400" lvl="6" indent="-298450">
              <a:spcBef>
                <a:spcPts val="0"/>
              </a:spcBef>
              <a:spcAft>
                <a:spcPts val="0"/>
              </a:spcAft>
              <a:buClr>
                <a:schemeClr val="lt2"/>
              </a:buClr>
              <a:buSzPts val="1100"/>
              <a:buChar char="●"/>
              <a:defRPr>
                <a:solidFill>
                  <a:schemeClr val="lt2"/>
                </a:solidFill>
              </a:defRPr>
            </a:lvl7pPr>
            <a:lvl8pPr marL="3657600" lvl="7" indent="-298450">
              <a:spcBef>
                <a:spcPts val="0"/>
              </a:spcBef>
              <a:spcAft>
                <a:spcPts val="0"/>
              </a:spcAft>
              <a:buClr>
                <a:schemeClr val="lt2"/>
              </a:buClr>
              <a:buSzPts val="1100"/>
              <a:buChar char="○"/>
              <a:defRPr>
                <a:solidFill>
                  <a:schemeClr val="lt2"/>
                </a:solidFill>
              </a:defRPr>
            </a:lvl8pPr>
            <a:lvl9pPr marL="4114800" lvl="8" indent="-298450">
              <a:spcBef>
                <a:spcPts val="0"/>
              </a:spcBef>
              <a:spcAft>
                <a:spcPts val="0"/>
              </a:spcAft>
              <a:buClr>
                <a:schemeClr val="lt2"/>
              </a:buClr>
              <a:buSzPts val="1100"/>
              <a:buChar char="■"/>
              <a:defRPr>
                <a:solidFill>
                  <a:schemeClr val="lt2"/>
                </a:solidFill>
              </a:defRPr>
            </a:lvl9pPr>
          </a:lstStyle>
          <a:p>
            <a:endParaRPr/>
          </a:p>
        </p:txBody>
      </p:sp>
      <p:sp>
        <p:nvSpPr>
          <p:cNvPr id="1111" name="Google Shape;1111;p48"/>
          <p:cNvSpPr txBox="1"/>
          <p:nvPr/>
        </p:nvSpPr>
        <p:spPr>
          <a:xfrm>
            <a:off x="4319875" y="1928125"/>
            <a:ext cx="16095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accent6"/>
                </a:solidFill>
                <a:latin typeface="DM Sans Medium"/>
                <a:ea typeface="DM Sans Medium"/>
                <a:cs typeface="DM Sans Medium"/>
                <a:sym typeface="DM Sans Medium"/>
              </a:rPr>
              <a:t>Address</a:t>
            </a:r>
            <a:endParaRPr sz="1200">
              <a:solidFill>
                <a:schemeClr val="accent6"/>
              </a:solidFill>
              <a:latin typeface="DM Sans Medium"/>
              <a:ea typeface="DM Sans Medium"/>
              <a:cs typeface="DM Sans Medium"/>
              <a:sym typeface="DM Sans Medium"/>
            </a:endParaRPr>
          </a:p>
        </p:txBody>
      </p:sp>
      <p:sp>
        <p:nvSpPr>
          <p:cNvPr id="1112" name="Google Shape;1112;p48"/>
          <p:cNvSpPr txBox="1"/>
          <p:nvPr/>
        </p:nvSpPr>
        <p:spPr>
          <a:xfrm>
            <a:off x="6502650" y="1928125"/>
            <a:ext cx="16095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accent6"/>
                </a:solidFill>
                <a:latin typeface="DM Sans Medium"/>
                <a:ea typeface="DM Sans Medium"/>
                <a:cs typeface="DM Sans Medium"/>
                <a:sym typeface="DM Sans Medium"/>
              </a:rPr>
              <a:t>Contact</a:t>
            </a:r>
            <a:endParaRPr sz="1200">
              <a:solidFill>
                <a:schemeClr val="accent6"/>
              </a:solidFill>
              <a:latin typeface="DM Sans Medium"/>
              <a:ea typeface="DM Sans Medium"/>
              <a:cs typeface="DM Sans Medium"/>
              <a:sym typeface="DM Sans Medium"/>
            </a:endParaRPr>
          </a:p>
        </p:txBody>
      </p:sp>
      <p:sp>
        <p:nvSpPr>
          <p:cNvPr id="1113" name="Google Shape;1113;p48"/>
          <p:cNvSpPr txBox="1"/>
          <p:nvPr/>
        </p:nvSpPr>
        <p:spPr>
          <a:xfrm>
            <a:off x="4319875" y="3381675"/>
            <a:ext cx="16095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accent6"/>
                </a:solidFill>
                <a:latin typeface="DM Sans Medium"/>
                <a:ea typeface="DM Sans Medium"/>
                <a:cs typeface="DM Sans Medium"/>
                <a:sym typeface="DM Sans Medium"/>
              </a:rPr>
              <a:t>Email</a:t>
            </a:r>
            <a:endParaRPr sz="1200">
              <a:solidFill>
                <a:schemeClr val="accent6"/>
              </a:solidFill>
              <a:latin typeface="DM Sans Medium"/>
              <a:ea typeface="DM Sans Medium"/>
              <a:cs typeface="DM Sans Medium"/>
              <a:sym typeface="DM Sans Medium"/>
            </a:endParaRPr>
          </a:p>
        </p:txBody>
      </p:sp>
      <p:sp>
        <p:nvSpPr>
          <p:cNvPr id="1114" name="Google Shape;1114;p48"/>
          <p:cNvSpPr txBox="1"/>
          <p:nvPr/>
        </p:nvSpPr>
        <p:spPr>
          <a:xfrm>
            <a:off x="6502650" y="3381675"/>
            <a:ext cx="1609500" cy="250800"/>
          </a:xfrm>
          <a:prstGeom prst="rect">
            <a:avLst/>
          </a:prstGeom>
          <a:noFill/>
          <a:ln>
            <a:noFill/>
          </a:ln>
        </p:spPr>
        <p:txBody>
          <a:bodyPr spcFirstLastPara="1" wrap="square" lIns="0" tIns="91425" rIns="91425" bIns="91425" anchor="ctr" anchorCtr="0">
            <a:noAutofit/>
          </a:bodyPr>
          <a:lstStyle/>
          <a:p>
            <a:pPr marL="0" lvl="0" indent="0" algn="l" rtl="0">
              <a:spcBef>
                <a:spcPts val="0"/>
              </a:spcBef>
              <a:spcAft>
                <a:spcPts val="0"/>
              </a:spcAft>
              <a:buNone/>
            </a:pPr>
            <a:r>
              <a:rPr lang="en" sz="1200">
                <a:solidFill>
                  <a:schemeClr val="accent6"/>
                </a:solidFill>
                <a:latin typeface="DM Sans Medium"/>
                <a:ea typeface="DM Sans Medium"/>
                <a:cs typeface="DM Sans Medium"/>
                <a:sym typeface="DM Sans Medium"/>
              </a:rPr>
              <a:t>Website</a:t>
            </a:r>
            <a:endParaRPr sz="1200">
              <a:solidFill>
                <a:schemeClr val="accent6"/>
              </a:solidFill>
              <a:latin typeface="DM Sans Medium"/>
              <a:ea typeface="DM Sans Medium"/>
              <a:cs typeface="DM Sans Medium"/>
              <a:sym typeface="DM Sans Medium"/>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Slide Multiple Quiz Options 4 v1">
  <p:cSld name="CUSTOM_29_2">
    <p:spTree>
      <p:nvGrpSpPr>
        <p:cNvPr id="1" name="Shape 1115"/>
        <p:cNvGrpSpPr/>
        <p:nvPr/>
      </p:nvGrpSpPr>
      <p:grpSpPr>
        <a:xfrm>
          <a:off x="0" y="0"/>
          <a:ext cx="0" cy="0"/>
          <a:chOff x="0" y="0"/>
          <a:chExt cx="0" cy="0"/>
        </a:xfrm>
      </p:grpSpPr>
      <p:sp>
        <p:nvSpPr>
          <p:cNvPr id="1116" name="Google Shape;1116;p49"/>
          <p:cNvSpPr txBox="1">
            <a:spLocks noGrp="1"/>
          </p:cNvSpPr>
          <p:nvPr>
            <p:ph type="title"/>
          </p:nvPr>
        </p:nvSpPr>
        <p:spPr>
          <a:xfrm>
            <a:off x="379400" y="559050"/>
            <a:ext cx="8198400" cy="863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117" name="Google Shape;1117;p49"/>
          <p:cNvSpPr/>
          <p:nvPr/>
        </p:nvSpPr>
        <p:spPr>
          <a:xfrm>
            <a:off x="379400" y="2520575"/>
            <a:ext cx="8154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118" name="Google Shape;1118;p49"/>
          <p:cNvSpPr/>
          <p:nvPr/>
        </p:nvSpPr>
        <p:spPr>
          <a:xfrm>
            <a:off x="4581475" y="2520575"/>
            <a:ext cx="8154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119" name="Google Shape;1119;p49"/>
          <p:cNvSpPr/>
          <p:nvPr/>
        </p:nvSpPr>
        <p:spPr>
          <a:xfrm>
            <a:off x="379400" y="3705550"/>
            <a:ext cx="8154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120" name="Google Shape;1120;p49"/>
          <p:cNvSpPr/>
          <p:nvPr/>
        </p:nvSpPr>
        <p:spPr>
          <a:xfrm>
            <a:off x="4581475" y="3705550"/>
            <a:ext cx="815400" cy="730500"/>
          </a:xfrm>
          <a:prstGeom prst="snip2DiagRect">
            <a:avLst>
              <a:gd name="adj1" fmla="val 0"/>
              <a:gd name="adj2"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121" name="Google Shape;1121;p49"/>
          <p:cNvSpPr txBox="1">
            <a:spLocks noGrp="1"/>
          </p:cNvSpPr>
          <p:nvPr>
            <p:ph type="body" idx="1"/>
          </p:nvPr>
        </p:nvSpPr>
        <p:spPr>
          <a:xfrm>
            <a:off x="1321375" y="26201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22" name="Google Shape;1122;p49"/>
          <p:cNvSpPr txBox="1">
            <a:spLocks noGrp="1"/>
          </p:cNvSpPr>
          <p:nvPr>
            <p:ph type="body" idx="2"/>
          </p:nvPr>
        </p:nvSpPr>
        <p:spPr>
          <a:xfrm>
            <a:off x="5523450" y="26201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23" name="Google Shape;1123;p49"/>
          <p:cNvSpPr txBox="1">
            <a:spLocks noGrp="1"/>
          </p:cNvSpPr>
          <p:nvPr>
            <p:ph type="body" idx="3"/>
          </p:nvPr>
        </p:nvSpPr>
        <p:spPr>
          <a:xfrm>
            <a:off x="1321375" y="38185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24" name="Google Shape;1124;p49"/>
          <p:cNvSpPr txBox="1">
            <a:spLocks noGrp="1"/>
          </p:cNvSpPr>
          <p:nvPr>
            <p:ph type="body" idx="4"/>
          </p:nvPr>
        </p:nvSpPr>
        <p:spPr>
          <a:xfrm>
            <a:off x="5523450" y="38185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25" name="Google Shape;1125;p49"/>
          <p:cNvSpPr txBox="1">
            <a:spLocks noGrp="1"/>
          </p:cNvSpPr>
          <p:nvPr>
            <p:ph type="subTitle" idx="5"/>
          </p:nvPr>
        </p:nvSpPr>
        <p:spPr>
          <a:xfrm>
            <a:off x="542300" y="26695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126" name="Google Shape;1126;p49"/>
          <p:cNvSpPr txBox="1">
            <a:spLocks noGrp="1"/>
          </p:cNvSpPr>
          <p:nvPr>
            <p:ph type="subTitle" idx="6"/>
          </p:nvPr>
        </p:nvSpPr>
        <p:spPr>
          <a:xfrm>
            <a:off x="4744375" y="26695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127" name="Google Shape;1127;p49"/>
          <p:cNvSpPr txBox="1">
            <a:spLocks noGrp="1"/>
          </p:cNvSpPr>
          <p:nvPr>
            <p:ph type="subTitle" idx="7"/>
          </p:nvPr>
        </p:nvSpPr>
        <p:spPr>
          <a:xfrm>
            <a:off x="542300" y="38679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128" name="Google Shape;1128;p49"/>
          <p:cNvSpPr txBox="1">
            <a:spLocks noGrp="1"/>
          </p:cNvSpPr>
          <p:nvPr>
            <p:ph type="subTitle" idx="8"/>
          </p:nvPr>
        </p:nvSpPr>
        <p:spPr>
          <a:xfrm>
            <a:off x="4744375" y="38679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129" name="Google Shape;1129;p49"/>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130" name="Google Shape;1130;p49"/>
          <p:cNvGrpSpPr/>
          <p:nvPr/>
        </p:nvGrpSpPr>
        <p:grpSpPr>
          <a:xfrm>
            <a:off x="8137738" y="-49687"/>
            <a:ext cx="392675" cy="392675"/>
            <a:chOff x="458050" y="265600"/>
            <a:chExt cx="392675" cy="392675"/>
          </a:xfrm>
        </p:grpSpPr>
        <p:sp>
          <p:nvSpPr>
            <p:cNvPr id="1131" name="Google Shape;1131;p4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2" name="Google Shape;1132;p4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3" name="Google Shape;1133;p4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4" name="Google Shape;1134;p4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35" name="Google Shape;1135;p49"/>
          <p:cNvGrpSpPr/>
          <p:nvPr/>
        </p:nvGrpSpPr>
        <p:grpSpPr>
          <a:xfrm>
            <a:off x="8677638" y="-49700"/>
            <a:ext cx="392675" cy="392675"/>
            <a:chOff x="458050" y="265600"/>
            <a:chExt cx="392675" cy="392675"/>
          </a:xfrm>
        </p:grpSpPr>
        <p:sp>
          <p:nvSpPr>
            <p:cNvPr id="1136" name="Google Shape;1136;p4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7" name="Google Shape;1137;p4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8" name="Google Shape;1138;p4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39" name="Google Shape;1139;p4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140" name="Google Shape;1140;p49"/>
          <p:cNvSpPr/>
          <p:nvPr/>
        </p:nvSpPr>
        <p:spPr>
          <a:xfrm>
            <a:off x="-772574"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1" name="Google Shape;1141;p49"/>
          <p:cNvSpPr/>
          <p:nvPr/>
        </p:nvSpPr>
        <p:spPr>
          <a:xfrm rot="10800000">
            <a:off x="7786750" y="-3673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142" name="Google Shape;1142;p49"/>
          <p:cNvGrpSpPr/>
          <p:nvPr/>
        </p:nvGrpSpPr>
        <p:grpSpPr>
          <a:xfrm>
            <a:off x="8290138" y="102713"/>
            <a:ext cx="392675" cy="392675"/>
            <a:chOff x="458050" y="265600"/>
            <a:chExt cx="392675" cy="392675"/>
          </a:xfrm>
        </p:grpSpPr>
        <p:sp>
          <p:nvSpPr>
            <p:cNvPr id="1143" name="Google Shape;1143;p4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4" name="Google Shape;1144;p4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5" name="Google Shape;1145;p4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6" name="Google Shape;1146;p4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47" name="Google Shape;1147;p49"/>
          <p:cNvGrpSpPr/>
          <p:nvPr/>
        </p:nvGrpSpPr>
        <p:grpSpPr>
          <a:xfrm>
            <a:off x="8830038" y="102700"/>
            <a:ext cx="392675" cy="392675"/>
            <a:chOff x="458050" y="265600"/>
            <a:chExt cx="392675" cy="392675"/>
          </a:xfrm>
        </p:grpSpPr>
        <p:sp>
          <p:nvSpPr>
            <p:cNvPr id="1148" name="Google Shape;1148;p4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49" name="Google Shape;1149;p4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50" name="Google Shape;1150;p4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51" name="Google Shape;1151;p4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152" name="Google Shape;1152;p49"/>
          <p:cNvSpPr/>
          <p:nvPr/>
        </p:nvSpPr>
        <p:spPr>
          <a:xfrm>
            <a:off x="-620174" y="47833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extLst>
    <p:ext uri="{DCECCB84-F9BA-43D5-87BE-67443E8EF086}">
      <p15:sldGuideLst xmlns:p15="http://schemas.microsoft.com/office/powerpoint/2012/main">
        <p15:guide id="1" orient="horz" pos="1763">
          <p15:clr>
            <a:srgbClr val="E46962"/>
          </p15:clr>
        </p15:guide>
        <p15:guide id="2" orient="horz" pos="1017">
          <p15:clr>
            <a:srgbClr val="E46962"/>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lide Multiple Quiz Options 4 v2">
  <p:cSld name="CUSTOM_29_1">
    <p:spTree>
      <p:nvGrpSpPr>
        <p:cNvPr id="1" name="Shape 1153"/>
        <p:cNvGrpSpPr/>
        <p:nvPr/>
      </p:nvGrpSpPr>
      <p:grpSpPr>
        <a:xfrm>
          <a:off x="0" y="0"/>
          <a:ext cx="0" cy="0"/>
          <a:chOff x="0" y="0"/>
          <a:chExt cx="0" cy="0"/>
        </a:xfrm>
      </p:grpSpPr>
      <p:sp>
        <p:nvSpPr>
          <p:cNvPr id="1154" name="Google Shape;1154;p50"/>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155" name="Google Shape;1155;p50"/>
          <p:cNvGrpSpPr/>
          <p:nvPr/>
        </p:nvGrpSpPr>
        <p:grpSpPr>
          <a:xfrm>
            <a:off x="7939157" y="-559388"/>
            <a:ext cx="1572280" cy="1572280"/>
            <a:chOff x="987244" y="313753"/>
            <a:chExt cx="555321" cy="555321"/>
          </a:xfrm>
        </p:grpSpPr>
        <p:grpSp>
          <p:nvGrpSpPr>
            <p:cNvPr id="1156" name="Google Shape;1156;p50"/>
            <p:cNvGrpSpPr/>
            <p:nvPr/>
          </p:nvGrpSpPr>
          <p:grpSpPr>
            <a:xfrm>
              <a:off x="1068575" y="395075"/>
              <a:ext cx="392675" cy="392675"/>
              <a:chOff x="458050" y="265600"/>
              <a:chExt cx="392675" cy="392675"/>
            </a:xfrm>
          </p:grpSpPr>
          <p:sp>
            <p:nvSpPr>
              <p:cNvPr id="1157" name="Google Shape;1157;p5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58" name="Google Shape;1158;p5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59" name="Google Shape;1159;p5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0" name="Google Shape;1160;p5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61" name="Google Shape;1161;p50"/>
            <p:cNvGrpSpPr/>
            <p:nvPr/>
          </p:nvGrpSpPr>
          <p:grpSpPr>
            <a:xfrm rot="-2700000">
              <a:off x="1068569" y="395078"/>
              <a:ext cx="392671" cy="392671"/>
              <a:chOff x="458050" y="265600"/>
              <a:chExt cx="392675" cy="392675"/>
            </a:xfrm>
          </p:grpSpPr>
          <p:sp>
            <p:nvSpPr>
              <p:cNvPr id="1162" name="Google Shape;1162;p5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3" name="Google Shape;1163;p5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4" name="Google Shape;1164;p5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5" name="Google Shape;1165;p5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166" name="Google Shape;1166;p50"/>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167" name="Google Shape;1167;p50"/>
          <p:cNvGrpSpPr/>
          <p:nvPr/>
        </p:nvGrpSpPr>
        <p:grpSpPr>
          <a:xfrm rot="5400000">
            <a:off x="4164913" y="48982"/>
            <a:ext cx="230579" cy="230579"/>
            <a:chOff x="458050" y="265600"/>
            <a:chExt cx="392675" cy="392675"/>
          </a:xfrm>
        </p:grpSpPr>
        <p:sp>
          <p:nvSpPr>
            <p:cNvPr id="1168" name="Google Shape;1168;p50"/>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69" name="Google Shape;1169;p50"/>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0" name="Google Shape;1170;p50"/>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1" name="Google Shape;1171;p50"/>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72" name="Google Shape;1172;p50"/>
          <p:cNvGrpSpPr/>
          <p:nvPr/>
        </p:nvGrpSpPr>
        <p:grpSpPr>
          <a:xfrm rot="5400000">
            <a:off x="3985952" y="276513"/>
            <a:ext cx="230579" cy="230579"/>
            <a:chOff x="458050" y="265600"/>
            <a:chExt cx="392675" cy="392675"/>
          </a:xfrm>
        </p:grpSpPr>
        <p:sp>
          <p:nvSpPr>
            <p:cNvPr id="1173" name="Google Shape;1173;p50"/>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4" name="Google Shape;1174;p50"/>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5" name="Google Shape;1175;p50"/>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6" name="Google Shape;1176;p50"/>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77" name="Google Shape;1177;p50"/>
          <p:cNvGrpSpPr/>
          <p:nvPr/>
        </p:nvGrpSpPr>
        <p:grpSpPr>
          <a:xfrm rot="5400000">
            <a:off x="44813" y="4583832"/>
            <a:ext cx="230579" cy="230579"/>
            <a:chOff x="458050" y="265600"/>
            <a:chExt cx="392675" cy="392675"/>
          </a:xfrm>
        </p:grpSpPr>
        <p:sp>
          <p:nvSpPr>
            <p:cNvPr id="1178" name="Google Shape;1178;p5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79" name="Google Shape;1179;p5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0" name="Google Shape;1180;p5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1" name="Google Shape;1181;p5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82" name="Google Shape;1182;p50"/>
          <p:cNvGrpSpPr/>
          <p:nvPr/>
        </p:nvGrpSpPr>
        <p:grpSpPr>
          <a:xfrm rot="5400000">
            <a:off x="44827" y="4857688"/>
            <a:ext cx="230579" cy="230579"/>
            <a:chOff x="458050" y="265600"/>
            <a:chExt cx="392675" cy="392675"/>
          </a:xfrm>
        </p:grpSpPr>
        <p:sp>
          <p:nvSpPr>
            <p:cNvPr id="1183" name="Google Shape;1183;p5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4" name="Google Shape;1184;p5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5" name="Google Shape;1185;p5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6" name="Google Shape;1186;p5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87" name="Google Shape;1187;p50"/>
          <p:cNvGrpSpPr/>
          <p:nvPr/>
        </p:nvGrpSpPr>
        <p:grpSpPr>
          <a:xfrm rot="5400000">
            <a:off x="275388" y="4742007"/>
            <a:ext cx="230579" cy="230579"/>
            <a:chOff x="458050" y="265600"/>
            <a:chExt cx="392675" cy="392675"/>
          </a:xfrm>
        </p:grpSpPr>
        <p:sp>
          <p:nvSpPr>
            <p:cNvPr id="1188" name="Google Shape;1188;p5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89" name="Google Shape;1189;p5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0" name="Google Shape;1190;p5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1" name="Google Shape;1191;p5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192" name="Google Shape;1192;p50"/>
          <p:cNvGrpSpPr/>
          <p:nvPr/>
        </p:nvGrpSpPr>
        <p:grpSpPr>
          <a:xfrm rot="5400000">
            <a:off x="275402" y="5015863"/>
            <a:ext cx="230579" cy="230579"/>
            <a:chOff x="458050" y="265600"/>
            <a:chExt cx="392675" cy="392675"/>
          </a:xfrm>
        </p:grpSpPr>
        <p:sp>
          <p:nvSpPr>
            <p:cNvPr id="1193" name="Google Shape;1193;p5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4" name="Google Shape;1194;p5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5" name="Google Shape;1195;p5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196" name="Google Shape;1196;p5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197" name="Google Shape;1197;p50"/>
          <p:cNvSpPr txBox="1">
            <a:spLocks noGrp="1"/>
          </p:cNvSpPr>
          <p:nvPr>
            <p:ph type="title"/>
          </p:nvPr>
        </p:nvSpPr>
        <p:spPr>
          <a:xfrm>
            <a:off x="566250" y="2285400"/>
            <a:ext cx="31836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198" name="Google Shape;1198;p50"/>
          <p:cNvSpPr/>
          <p:nvPr/>
        </p:nvSpPr>
        <p:spPr>
          <a:xfrm>
            <a:off x="5224525" y="699375"/>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199" name="Google Shape;1199;p50"/>
          <p:cNvSpPr/>
          <p:nvPr/>
        </p:nvSpPr>
        <p:spPr>
          <a:xfrm>
            <a:off x="5224525" y="1704125"/>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00" name="Google Shape;1200;p50"/>
          <p:cNvSpPr/>
          <p:nvPr/>
        </p:nvSpPr>
        <p:spPr>
          <a:xfrm>
            <a:off x="5224525" y="2708875"/>
            <a:ext cx="26046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01" name="Google Shape;1201;p50"/>
          <p:cNvSpPr/>
          <p:nvPr/>
        </p:nvSpPr>
        <p:spPr>
          <a:xfrm>
            <a:off x="5224525" y="3713625"/>
            <a:ext cx="2604600" cy="730500"/>
          </a:xfrm>
          <a:prstGeom prst="snip2DiagRect">
            <a:avLst>
              <a:gd name="adj1" fmla="val 0"/>
              <a:gd name="adj2"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02" name="Google Shape;1202;p50"/>
          <p:cNvSpPr txBox="1">
            <a:spLocks noGrp="1"/>
          </p:cNvSpPr>
          <p:nvPr>
            <p:ph type="body" idx="1"/>
          </p:nvPr>
        </p:nvSpPr>
        <p:spPr>
          <a:xfrm>
            <a:off x="5862914" y="8252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03" name="Google Shape;1203;p50"/>
          <p:cNvSpPr txBox="1">
            <a:spLocks noGrp="1"/>
          </p:cNvSpPr>
          <p:nvPr>
            <p:ph type="body" idx="2"/>
          </p:nvPr>
        </p:nvSpPr>
        <p:spPr>
          <a:xfrm>
            <a:off x="5860050" y="18274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04" name="Google Shape;1204;p50"/>
          <p:cNvSpPr txBox="1">
            <a:spLocks noGrp="1"/>
          </p:cNvSpPr>
          <p:nvPr>
            <p:ph type="body" idx="3"/>
          </p:nvPr>
        </p:nvSpPr>
        <p:spPr>
          <a:xfrm>
            <a:off x="5860050" y="284513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05" name="Google Shape;1205;p50"/>
          <p:cNvSpPr txBox="1">
            <a:spLocks noGrp="1"/>
          </p:cNvSpPr>
          <p:nvPr>
            <p:ph type="body" idx="4"/>
          </p:nvPr>
        </p:nvSpPr>
        <p:spPr>
          <a:xfrm>
            <a:off x="5860050" y="38369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06" name="Google Shape;1206;p50"/>
          <p:cNvSpPr txBox="1">
            <a:spLocks noGrp="1"/>
          </p:cNvSpPr>
          <p:nvPr>
            <p:ph type="subTitle" idx="5"/>
          </p:nvPr>
        </p:nvSpPr>
        <p:spPr>
          <a:xfrm>
            <a:off x="5357325" y="8514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07" name="Google Shape;1207;p50"/>
          <p:cNvSpPr txBox="1">
            <a:spLocks noGrp="1"/>
          </p:cNvSpPr>
          <p:nvPr>
            <p:ph type="subTitle" idx="6"/>
          </p:nvPr>
        </p:nvSpPr>
        <p:spPr>
          <a:xfrm>
            <a:off x="5357325" y="1848275"/>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08" name="Google Shape;1208;p50"/>
          <p:cNvSpPr txBox="1">
            <a:spLocks noGrp="1"/>
          </p:cNvSpPr>
          <p:nvPr>
            <p:ph type="subTitle" idx="7"/>
          </p:nvPr>
        </p:nvSpPr>
        <p:spPr>
          <a:xfrm>
            <a:off x="5357325" y="28660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09" name="Google Shape;1209;p50"/>
          <p:cNvSpPr txBox="1">
            <a:spLocks noGrp="1"/>
          </p:cNvSpPr>
          <p:nvPr>
            <p:ph type="subTitle" idx="8"/>
          </p:nvPr>
        </p:nvSpPr>
        <p:spPr>
          <a:xfrm>
            <a:off x="5404650" y="386726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lide Multiple Quiz Options 3 v1">
  <p:cSld name="CUSTOM_30">
    <p:spTree>
      <p:nvGrpSpPr>
        <p:cNvPr id="1" name="Shape 1210"/>
        <p:cNvGrpSpPr/>
        <p:nvPr/>
      </p:nvGrpSpPr>
      <p:grpSpPr>
        <a:xfrm>
          <a:off x="0" y="0"/>
          <a:ext cx="0" cy="0"/>
          <a:chOff x="0" y="0"/>
          <a:chExt cx="0" cy="0"/>
        </a:xfrm>
      </p:grpSpPr>
      <p:sp>
        <p:nvSpPr>
          <p:cNvPr id="1211" name="Google Shape;1211;p51"/>
          <p:cNvSpPr txBox="1">
            <a:spLocks noGrp="1"/>
          </p:cNvSpPr>
          <p:nvPr>
            <p:ph type="title"/>
          </p:nvPr>
        </p:nvSpPr>
        <p:spPr>
          <a:xfrm>
            <a:off x="379400" y="445025"/>
            <a:ext cx="83721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12" name="Google Shape;1212;p51"/>
          <p:cNvSpPr/>
          <p:nvPr/>
        </p:nvSpPr>
        <p:spPr>
          <a:xfrm>
            <a:off x="379400" y="2644450"/>
            <a:ext cx="639300" cy="5727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13" name="Google Shape;1213;p51"/>
          <p:cNvSpPr txBox="1">
            <a:spLocks noGrp="1"/>
          </p:cNvSpPr>
          <p:nvPr>
            <p:ph type="body" idx="1"/>
          </p:nvPr>
        </p:nvSpPr>
        <p:spPr>
          <a:xfrm>
            <a:off x="1112700"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14" name="Google Shape;1214;p51"/>
          <p:cNvSpPr txBox="1">
            <a:spLocks noGrp="1"/>
          </p:cNvSpPr>
          <p:nvPr>
            <p:ph type="body" idx="2"/>
          </p:nvPr>
        </p:nvSpPr>
        <p:spPr>
          <a:xfrm>
            <a:off x="4043713"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15" name="Google Shape;1215;p51"/>
          <p:cNvSpPr txBox="1">
            <a:spLocks noGrp="1"/>
          </p:cNvSpPr>
          <p:nvPr>
            <p:ph type="body" idx="3"/>
          </p:nvPr>
        </p:nvSpPr>
        <p:spPr>
          <a:xfrm>
            <a:off x="6877225"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16" name="Google Shape;1216;p51"/>
          <p:cNvSpPr/>
          <p:nvPr/>
        </p:nvSpPr>
        <p:spPr>
          <a:xfrm>
            <a:off x="3253500" y="2644450"/>
            <a:ext cx="639300" cy="5727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17" name="Google Shape;1217;p51"/>
          <p:cNvSpPr/>
          <p:nvPr/>
        </p:nvSpPr>
        <p:spPr>
          <a:xfrm>
            <a:off x="6133400" y="2644450"/>
            <a:ext cx="639300" cy="5727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18" name="Google Shape;1218;p51"/>
          <p:cNvSpPr txBox="1">
            <a:spLocks noGrp="1"/>
          </p:cNvSpPr>
          <p:nvPr>
            <p:ph type="subTitle" idx="4"/>
          </p:nvPr>
        </p:nvSpPr>
        <p:spPr>
          <a:xfrm>
            <a:off x="454250"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19" name="Google Shape;1219;p51"/>
          <p:cNvSpPr txBox="1">
            <a:spLocks noGrp="1"/>
          </p:cNvSpPr>
          <p:nvPr>
            <p:ph type="subTitle" idx="5"/>
          </p:nvPr>
        </p:nvSpPr>
        <p:spPr>
          <a:xfrm>
            <a:off x="3331250"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20" name="Google Shape;1220;p51"/>
          <p:cNvSpPr txBox="1">
            <a:spLocks noGrp="1"/>
          </p:cNvSpPr>
          <p:nvPr>
            <p:ph type="subTitle" idx="6"/>
          </p:nvPr>
        </p:nvSpPr>
        <p:spPr>
          <a:xfrm>
            <a:off x="6211935"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21" name="Google Shape;1221;p51"/>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222" name="Google Shape;1222;p51"/>
          <p:cNvGrpSpPr/>
          <p:nvPr/>
        </p:nvGrpSpPr>
        <p:grpSpPr>
          <a:xfrm>
            <a:off x="8137738" y="-49687"/>
            <a:ext cx="392675" cy="392675"/>
            <a:chOff x="458050" y="265600"/>
            <a:chExt cx="392675" cy="392675"/>
          </a:xfrm>
        </p:grpSpPr>
        <p:sp>
          <p:nvSpPr>
            <p:cNvPr id="1223" name="Google Shape;1223;p51"/>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4" name="Google Shape;1224;p51"/>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5" name="Google Shape;1225;p51"/>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6" name="Google Shape;1226;p51"/>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27" name="Google Shape;1227;p51"/>
          <p:cNvGrpSpPr/>
          <p:nvPr/>
        </p:nvGrpSpPr>
        <p:grpSpPr>
          <a:xfrm>
            <a:off x="8677638" y="-49700"/>
            <a:ext cx="392675" cy="392675"/>
            <a:chOff x="458050" y="265600"/>
            <a:chExt cx="392675" cy="392675"/>
          </a:xfrm>
        </p:grpSpPr>
        <p:sp>
          <p:nvSpPr>
            <p:cNvPr id="1228" name="Google Shape;1228;p51"/>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29" name="Google Shape;1229;p51"/>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30" name="Google Shape;1230;p51"/>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31" name="Google Shape;1231;p51"/>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232" name="Google Shape;1232;p51"/>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Slide Multiple Quiz Options 3 v2">
  <p:cSld name="CUSTOM_31">
    <p:spTree>
      <p:nvGrpSpPr>
        <p:cNvPr id="1" name="Shape 1233"/>
        <p:cNvGrpSpPr/>
        <p:nvPr/>
      </p:nvGrpSpPr>
      <p:grpSpPr>
        <a:xfrm>
          <a:off x="0" y="0"/>
          <a:ext cx="0" cy="0"/>
          <a:chOff x="0" y="0"/>
          <a:chExt cx="0" cy="0"/>
        </a:xfrm>
      </p:grpSpPr>
      <p:sp>
        <p:nvSpPr>
          <p:cNvPr id="1234" name="Google Shape;1234;p52"/>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235" name="Google Shape;1235;p52"/>
          <p:cNvGrpSpPr/>
          <p:nvPr/>
        </p:nvGrpSpPr>
        <p:grpSpPr>
          <a:xfrm>
            <a:off x="7939157" y="-559388"/>
            <a:ext cx="1572280" cy="1572280"/>
            <a:chOff x="987244" y="313753"/>
            <a:chExt cx="555321" cy="555321"/>
          </a:xfrm>
        </p:grpSpPr>
        <p:grpSp>
          <p:nvGrpSpPr>
            <p:cNvPr id="1236" name="Google Shape;1236;p52"/>
            <p:cNvGrpSpPr/>
            <p:nvPr/>
          </p:nvGrpSpPr>
          <p:grpSpPr>
            <a:xfrm>
              <a:off x="1068575" y="395075"/>
              <a:ext cx="392675" cy="392675"/>
              <a:chOff x="458050" y="265600"/>
              <a:chExt cx="392675" cy="392675"/>
            </a:xfrm>
          </p:grpSpPr>
          <p:sp>
            <p:nvSpPr>
              <p:cNvPr id="1237" name="Google Shape;1237;p52"/>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38" name="Google Shape;1238;p52"/>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39" name="Google Shape;1239;p52"/>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0" name="Google Shape;1240;p52"/>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41" name="Google Shape;1241;p52"/>
            <p:cNvGrpSpPr/>
            <p:nvPr/>
          </p:nvGrpSpPr>
          <p:grpSpPr>
            <a:xfrm rot="-2700000">
              <a:off x="1068569" y="395078"/>
              <a:ext cx="392671" cy="392671"/>
              <a:chOff x="458050" y="265600"/>
              <a:chExt cx="392675" cy="392675"/>
            </a:xfrm>
          </p:grpSpPr>
          <p:sp>
            <p:nvSpPr>
              <p:cNvPr id="1242" name="Google Shape;1242;p52"/>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3" name="Google Shape;1243;p52"/>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4" name="Google Shape;1244;p52"/>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5" name="Google Shape;1245;p52"/>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246" name="Google Shape;1246;p52"/>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247" name="Google Shape;1247;p52"/>
          <p:cNvGrpSpPr/>
          <p:nvPr/>
        </p:nvGrpSpPr>
        <p:grpSpPr>
          <a:xfrm rot="5400000">
            <a:off x="4164913" y="48982"/>
            <a:ext cx="230579" cy="230579"/>
            <a:chOff x="458050" y="265600"/>
            <a:chExt cx="392675" cy="392675"/>
          </a:xfrm>
        </p:grpSpPr>
        <p:sp>
          <p:nvSpPr>
            <p:cNvPr id="1248" name="Google Shape;1248;p52"/>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49" name="Google Shape;1249;p52"/>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0" name="Google Shape;1250;p52"/>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1" name="Google Shape;1251;p52"/>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52" name="Google Shape;1252;p52"/>
          <p:cNvGrpSpPr/>
          <p:nvPr/>
        </p:nvGrpSpPr>
        <p:grpSpPr>
          <a:xfrm rot="5400000">
            <a:off x="3985952" y="276513"/>
            <a:ext cx="230579" cy="230579"/>
            <a:chOff x="458050" y="265600"/>
            <a:chExt cx="392675" cy="392675"/>
          </a:xfrm>
        </p:grpSpPr>
        <p:sp>
          <p:nvSpPr>
            <p:cNvPr id="1253" name="Google Shape;1253;p52"/>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4" name="Google Shape;1254;p52"/>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5" name="Google Shape;1255;p52"/>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6" name="Google Shape;1256;p52"/>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57" name="Google Shape;1257;p52"/>
          <p:cNvGrpSpPr/>
          <p:nvPr/>
        </p:nvGrpSpPr>
        <p:grpSpPr>
          <a:xfrm rot="5400000">
            <a:off x="44813" y="4583832"/>
            <a:ext cx="230579" cy="230579"/>
            <a:chOff x="458050" y="265600"/>
            <a:chExt cx="392675" cy="392675"/>
          </a:xfrm>
        </p:grpSpPr>
        <p:sp>
          <p:nvSpPr>
            <p:cNvPr id="1258" name="Google Shape;1258;p52"/>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59" name="Google Shape;1259;p52"/>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0" name="Google Shape;1260;p52"/>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1" name="Google Shape;1261;p52"/>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62" name="Google Shape;1262;p52"/>
          <p:cNvGrpSpPr/>
          <p:nvPr/>
        </p:nvGrpSpPr>
        <p:grpSpPr>
          <a:xfrm rot="5400000">
            <a:off x="44827" y="4857688"/>
            <a:ext cx="230579" cy="230579"/>
            <a:chOff x="458050" y="265600"/>
            <a:chExt cx="392675" cy="392675"/>
          </a:xfrm>
        </p:grpSpPr>
        <p:sp>
          <p:nvSpPr>
            <p:cNvPr id="1263" name="Google Shape;1263;p52"/>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4" name="Google Shape;1264;p52"/>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5" name="Google Shape;1265;p52"/>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6" name="Google Shape;1266;p52"/>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67" name="Google Shape;1267;p52"/>
          <p:cNvGrpSpPr/>
          <p:nvPr/>
        </p:nvGrpSpPr>
        <p:grpSpPr>
          <a:xfrm rot="5400000">
            <a:off x="275388" y="4742007"/>
            <a:ext cx="230579" cy="230579"/>
            <a:chOff x="458050" y="265600"/>
            <a:chExt cx="392675" cy="392675"/>
          </a:xfrm>
        </p:grpSpPr>
        <p:sp>
          <p:nvSpPr>
            <p:cNvPr id="1268" name="Google Shape;1268;p52"/>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69" name="Google Shape;1269;p52"/>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0" name="Google Shape;1270;p52"/>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1" name="Google Shape;1271;p52"/>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272" name="Google Shape;1272;p52"/>
          <p:cNvGrpSpPr/>
          <p:nvPr/>
        </p:nvGrpSpPr>
        <p:grpSpPr>
          <a:xfrm rot="5400000">
            <a:off x="275402" y="5015863"/>
            <a:ext cx="230579" cy="230579"/>
            <a:chOff x="458050" y="265600"/>
            <a:chExt cx="392675" cy="392675"/>
          </a:xfrm>
        </p:grpSpPr>
        <p:sp>
          <p:nvSpPr>
            <p:cNvPr id="1273" name="Google Shape;1273;p52"/>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4" name="Google Shape;1274;p52"/>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5" name="Google Shape;1275;p52"/>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76" name="Google Shape;1276;p52"/>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277" name="Google Shape;1277;p52"/>
          <p:cNvSpPr txBox="1">
            <a:spLocks noGrp="1"/>
          </p:cNvSpPr>
          <p:nvPr>
            <p:ph type="title"/>
          </p:nvPr>
        </p:nvSpPr>
        <p:spPr>
          <a:xfrm>
            <a:off x="566250" y="2285400"/>
            <a:ext cx="29148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278" name="Google Shape;1278;p52"/>
          <p:cNvSpPr/>
          <p:nvPr/>
        </p:nvSpPr>
        <p:spPr>
          <a:xfrm>
            <a:off x="5224525" y="822325"/>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79" name="Google Shape;1279;p52"/>
          <p:cNvSpPr/>
          <p:nvPr/>
        </p:nvSpPr>
        <p:spPr>
          <a:xfrm>
            <a:off x="5224525" y="2206500"/>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80" name="Google Shape;1280;p52"/>
          <p:cNvSpPr/>
          <p:nvPr/>
        </p:nvSpPr>
        <p:spPr>
          <a:xfrm>
            <a:off x="5224525" y="3590675"/>
            <a:ext cx="26046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281" name="Google Shape;1281;p52"/>
          <p:cNvSpPr txBox="1">
            <a:spLocks noGrp="1"/>
          </p:cNvSpPr>
          <p:nvPr>
            <p:ph type="body" idx="1"/>
          </p:nvPr>
        </p:nvSpPr>
        <p:spPr>
          <a:xfrm>
            <a:off x="5862914" y="94817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82" name="Google Shape;1282;p52"/>
          <p:cNvSpPr txBox="1">
            <a:spLocks noGrp="1"/>
          </p:cNvSpPr>
          <p:nvPr>
            <p:ph type="body" idx="2"/>
          </p:nvPr>
        </p:nvSpPr>
        <p:spPr>
          <a:xfrm>
            <a:off x="5860050" y="2329800"/>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83" name="Google Shape;1283;p52"/>
          <p:cNvSpPr txBox="1">
            <a:spLocks noGrp="1"/>
          </p:cNvSpPr>
          <p:nvPr>
            <p:ph type="body" idx="3"/>
          </p:nvPr>
        </p:nvSpPr>
        <p:spPr>
          <a:xfrm>
            <a:off x="5860050" y="372693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284" name="Google Shape;1284;p52"/>
          <p:cNvSpPr txBox="1">
            <a:spLocks noGrp="1"/>
          </p:cNvSpPr>
          <p:nvPr>
            <p:ph type="subTitle" idx="4"/>
          </p:nvPr>
        </p:nvSpPr>
        <p:spPr>
          <a:xfrm>
            <a:off x="5357325" y="97435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85" name="Google Shape;1285;p52"/>
          <p:cNvSpPr txBox="1">
            <a:spLocks noGrp="1"/>
          </p:cNvSpPr>
          <p:nvPr>
            <p:ph type="subTitle" idx="5"/>
          </p:nvPr>
        </p:nvSpPr>
        <p:spPr>
          <a:xfrm>
            <a:off x="5357325" y="235065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286" name="Google Shape;1286;p52"/>
          <p:cNvSpPr txBox="1">
            <a:spLocks noGrp="1"/>
          </p:cNvSpPr>
          <p:nvPr>
            <p:ph type="subTitle" idx="6"/>
          </p:nvPr>
        </p:nvSpPr>
        <p:spPr>
          <a:xfrm>
            <a:off x="5357325" y="37478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lide Multiple Quiz Options 2 v1">
  <p:cSld name="CUSTOM_32">
    <p:spTree>
      <p:nvGrpSpPr>
        <p:cNvPr id="1" name="Shape 1287"/>
        <p:cNvGrpSpPr/>
        <p:nvPr/>
      </p:nvGrpSpPr>
      <p:grpSpPr>
        <a:xfrm>
          <a:off x="0" y="0"/>
          <a:ext cx="0" cy="0"/>
          <a:chOff x="0" y="0"/>
          <a:chExt cx="0" cy="0"/>
        </a:xfrm>
      </p:grpSpPr>
      <p:sp>
        <p:nvSpPr>
          <p:cNvPr id="1288" name="Google Shape;1288;p53"/>
          <p:cNvSpPr txBox="1">
            <a:spLocks noGrp="1"/>
          </p:cNvSpPr>
          <p:nvPr>
            <p:ph type="title"/>
          </p:nvPr>
        </p:nvSpPr>
        <p:spPr>
          <a:xfrm>
            <a:off x="566250" y="445025"/>
            <a:ext cx="80115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289" name="Google Shape;1289;p53"/>
          <p:cNvSpPr/>
          <p:nvPr/>
        </p:nvSpPr>
        <p:spPr>
          <a:xfrm>
            <a:off x="513900" y="2454550"/>
            <a:ext cx="816000" cy="7233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90" name="Google Shape;1290;p53"/>
          <p:cNvSpPr txBox="1">
            <a:spLocks noGrp="1"/>
          </p:cNvSpPr>
          <p:nvPr>
            <p:ph type="body" idx="1"/>
          </p:nvPr>
        </p:nvSpPr>
        <p:spPr>
          <a:xfrm>
            <a:off x="1501026" y="2444234"/>
            <a:ext cx="2586000" cy="7440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91" name="Google Shape;1291;p53"/>
          <p:cNvSpPr txBox="1">
            <a:spLocks noGrp="1"/>
          </p:cNvSpPr>
          <p:nvPr>
            <p:ph type="body" idx="2"/>
          </p:nvPr>
        </p:nvSpPr>
        <p:spPr>
          <a:xfrm>
            <a:off x="5991742" y="2448697"/>
            <a:ext cx="2586000" cy="7440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292" name="Google Shape;1292;p53"/>
          <p:cNvSpPr/>
          <p:nvPr/>
        </p:nvSpPr>
        <p:spPr>
          <a:xfrm>
            <a:off x="4924925" y="2459596"/>
            <a:ext cx="816000" cy="7311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293" name="Google Shape;1293;p53"/>
          <p:cNvSpPr txBox="1">
            <a:spLocks noGrp="1"/>
          </p:cNvSpPr>
          <p:nvPr>
            <p:ph type="subTitle" idx="3"/>
          </p:nvPr>
        </p:nvSpPr>
        <p:spPr>
          <a:xfrm>
            <a:off x="677100" y="260885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94" name="Google Shape;1294;p53"/>
          <p:cNvSpPr txBox="1">
            <a:spLocks noGrp="1"/>
          </p:cNvSpPr>
          <p:nvPr>
            <p:ph type="subTitle" idx="4"/>
          </p:nvPr>
        </p:nvSpPr>
        <p:spPr>
          <a:xfrm>
            <a:off x="5088125" y="260885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295" name="Google Shape;1295;p53"/>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296" name="Google Shape;1296;p53"/>
          <p:cNvGrpSpPr/>
          <p:nvPr/>
        </p:nvGrpSpPr>
        <p:grpSpPr>
          <a:xfrm>
            <a:off x="8137738" y="-49687"/>
            <a:ext cx="392675" cy="392675"/>
            <a:chOff x="458050" y="265600"/>
            <a:chExt cx="392675" cy="392675"/>
          </a:xfrm>
        </p:grpSpPr>
        <p:sp>
          <p:nvSpPr>
            <p:cNvPr id="1297" name="Google Shape;1297;p5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98" name="Google Shape;1298;p5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299" name="Google Shape;1299;p5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00" name="Google Shape;1300;p5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01" name="Google Shape;1301;p53"/>
          <p:cNvGrpSpPr/>
          <p:nvPr/>
        </p:nvGrpSpPr>
        <p:grpSpPr>
          <a:xfrm>
            <a:off x="8677638" y="-49700"/>
            <a:ext cx="392675" cy="392675"/>
            <a:chOff x="458050" y="265600"/>
            <a:chExt cx="392675" cy="392675"/>
          </a:xfrm>
        </p:grpSpPr>
        <p:sp>
          <p:nvSpPr>
            <p:cNvPr id="1302" name="Google Shape;1302;p53"/>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03" name="Google Shape;1303;p53"/>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04" name="Google Shape;1304;p53"/>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05" name="Google Shape;1305;p53"/>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306" name="Google Shape;1306;p53"/>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Slide Multiple Quiz Options 2 v2">
  <p:cSld name="CUSTOM_33">
    <p:spTree>
      <p:nvGrpSpPr>
        <p:cNvPr id="1" name="Shape 1307"/>
        <p:cNvGrpSpPr/>
        <p:nvPr/>
      </p:nvGrpSpPr>
      <p:grpSpPr>
        <a:xfrm>
          <a:off x="0" y="0"/>
          <a:ext cx="0" cy="0"/>
          <a:chOff x="0" y="0"/>
          <a:chExt cx="0" cy="0"/>
        </a:xfrm>
      </p:grpSpPr>
      <p:sp>
        <p:nvSpPr>
          <p:cNvPr id="1308" name="Google Shape;1308;p54"/>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09" name="Google Shape;1309;p54"/>
          <p:cNvGrpSpPr/>
          <p:nvPr/>
        </p:nvGrpSpPr>
        <p:grpSpPr>
          <a:xfrm>
            <a:off x="7939157" y="-559388"/>
            <a:ext cx="1572280" cy="1572280"/>
            <a:chOff x="987244" y="313753"/>
            <a:chExt cx="555321" cy="555321"/>
          </a:xfrm>
        </p:grpSpPr>
        <p:grpSp>
          <p:nvGrpSpPr>
            <p:cNvPr id="1310" name="Google Shape;1310;p54"/>
            <p:cNvGrpSpPr/>
            <p:nvPr/>
          </p:nvGrpSpPr>
          <p:grpSpPr>
            <a:xfrm>
              <a:off x="1068575" y="395075"/>
              <a:ext cx="392675" cy="392675"/>
              <a:chOff x="458050" y="265600"/>
              <a:chExt cx="392675" cy="392675"/>
            </a:xfrm>
          </p:grpSpPr>
          <p:sp>
            <p:nvSpPr>
              <p:cNvPr id="1311" name="Google Shape;1311;p54"/>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2" name="Google Shape;1312;p54"/>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3" name="Google Shape;1313;p54"/>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4" name="Google Shape;1314;p54"/>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15" name="Google Shape;1315;p54"/>
            <p:cNvGrpSpPr/>
            <p:nvPr/>
          </p:nvGrpSpPr>
          <p:grpSpPr>
            <a:xfrm rot="-2700000">
              <a:off x="1068569" y="395078"/>
              <a:ext cx="392671" cy="392671"/>
              <a:chOff x="458050" y="265600"/>
              <a:chExt cx="392675" cy="392675"/>
            </a:xfrm>
          </p:grpSpPr>
          <p:sp>
            <p:nvSpPr>
              <p:cNvPr id="1316" name="Google Shape;1316;p54"/>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7" name="Google Shape;1317;p54"/>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8" name="Google Shape;1318;p54"/>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19" name="Google Shape;1319;p54"/>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320" name="Google Shape;1320;p54"/>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21" name="Google Shape;1321;p54"/>
          <p:cNvGrpSpPr/>
          <p:nvPr/>
        </p:nvGrpSpPr>
        <p:grpSpPr>
          <a:xfrm rot="5400000">
            <a:off x="4164913" y="48982"/>
            <a:ext cx="230579" cy="230579"/>
            <a:chOff x="458050" y="265600"/>
            <a:chExt cx="392675" cy="392675"/>
          </a:xfrm>
        </p:grpSpPr>
        <p:sp>
          <p:nvSpPr>
            <p:cNvPr id="1322" name="Google Shape;1322;p54"/>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3" name="Google Shape;1323;p54"/>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4" name="Google Shape;1324;p54"/>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5" name="Google Shape;1325;p54"/>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26" name="Google Shape;1326;p54"/>
          <p:cNvGrpSpPr/>
          <p:nvPr/>
        </p:nvGrpSpPr>
        <p:grpSpPr>
          <a:xfrm rot="5400000">
            <a:off x="3985952" y="276513"/>
            <a:ext cx="230579" cy="230579"/>
            <a:chOff x="458050" y="265600"/>
            <a:chExt cx="392675" cy="392675"/>
          </a:xfrm>
        </p:grpSpPr>
        <p:sp>
          <p:nvSpPr>
            <p:cNvPr id="1327" name="Google Shape;1327;p54"/>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8" name="Google Shape;1328;p54"/>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29" name="Google Shape;1329;p54"/>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0" name="Google Shape;1330;p54"/>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31" name="Google Shape;1331;p54"/>
          <p:cNvGrpSpPr/>
          <p:nvPr/>
        </p:nvGrpSpPr>
        <p:grpSpPr>
          <a:xfrm rot="5400000">
            <a:off x="44813" y="4583832"/>
            <a:ext cx="230579" cy="230579"/>
            <a:chOff x="458050" y="265600"/>
            <a:chExt cx="392675" cy="392675"/>
          </a:xfrm>
        </p:grpSpPr>
        <p:sp>
          <p:nvSpPr>
            <p:cNvPr id="1332" name="Google Shape;1332;p54"/>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3" name="Google Shape;1333;p54"/>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4" name="Google Shape;1334;p54"/>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5" name="Google Shape;1335;p54"/>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36" name="Google Shape;1336;p54"/>
          <p:cNvGrpSpPr/>
          <p:nvPr/>
        </p:nvGrpSpPr>
        <p:grpSpPr>
          <a:xfrm rot="5400000">
            <a:off x="44827" y="4857688"/>
            <a:ext cx="230579" cy="230579"/>
            <a:chOff x="458050" y="265600"/>
            <a:chExt cx="392675" cy="392675"/>
          </a:xfrm>
        </p:grpSpPr>
        <p:sp>
          <p:nvSpPr>
            <p:cNvPr id="1337" name="Google Shape;1337;p54"/>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8" name="Google Shape;1338;p54"/>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39" name="Google Shape;1339;p54"/>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0" name="Google Shape;1340;p54"/>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41" name="Google Shape;1341;p54"/>
          <p:cNvGrpSpPr/>
          <p:nvPr/>
        </p:nvGrpSpPr>
        <p:grpSpPr>
          <a:xfrm rot="5400000">
            <a:off x="275388" y="4742007"/>
            <a:ext cx="230579" cy="230579"/>
            <a:chOff x="458050" y="265600"/>
            <a:chExt cx="392675" cy="392675"/>
          </a:xfrm>
        </p:grpSpPr>
        <p:sp>
          <p:nvSpPr>
            <p:cNvPr id="1342" name="Google Shape;1342;p54"/>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3" name="Google Shape;1343;p54"/>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4" name="Google Shape;1344;p54"/>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5" name="Google Shape;1345;p54"/>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46" name="Google Shape;1346;p54"/>
          <p:cNvGrpSpPr/>
          <p:nvPr/>
        </p:nvGrpSpPr>
        <p:grpSpPr>
          <a:xfrm rot="5400000">
            <a:off x="275402" y="5015863"/>
            <a:ext cx="230579" cy="230579"/>
            <a:chOff x="458050" y="265600"/>
            <a:chExt cx="392675" cy="392675"/>
          </a:xfrm>
        </p:grpSpPr>
        <p:sp>
          <p:nvSpPr>
            <p:cNvPr id="1347" name="Google Shape;1347;p54"/>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8" name="Google Shape;1348;p54"/>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49" name="Google Shape;1349;p54"/>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50" name="Google Shape;1350;p54"/>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351" name="Google Shape;1351;p54"/>
          <p:cNvSpPr txBox="1">
            <a:spLocks noGrp="1"/>
          </p:cNvSpPr>
          <p:nvPr>
            <p:ph type="title"/>
          </p:nvPr>
        </p:nvSpPr>
        <p:spPr>
          <a:xfrm>
            <a:off x="566250" y="2285400"/>
            <a:ext cx="29148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352" name="Google Shape;1352;p54"/>
          <p:cNvSpPr/>
          <p:nvPr/>
        </p:nvSpPr>
        <p:spPr>
          <a:xfrm>
            <a:off x="5224525" y="1500838"/>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353" name="Google Shape;1353;p54"/>
          <p:cNvSpPr/>
          <p:nvPr/>
        </p:nvSpPr>
        <p:spPr>
          <a:xfrm>
            <a:off x="5224525" y="2885013"/>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354" name="Google Shape;1354;p54"/>
          <p:cNvSpPr txBox="1">
            <a:spLocks noGrp="1"/>
          </p:cNvSpPr>
          <p:nvPr>
            <p:ph type="body" idx="1"/>
          </p:nvPr>
        </p:nvSpPr>
        <p:spPr>
          <a:xfrm>
            <a:off x="5862914" y="162668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355" name="Google Shape;1355;p54"/>
          <p:cNvSpPr txBox="1">
            <a:spLocks noGrp="1"/>
          </p:cNvSpPr>
          <p:nvPr>
            <p:ph type="body" idx="2"/>
          </p:nvPr>
        </p:nvSpPr>
        <p:spPr>
          <a:xfrm>
            <a:off x="5860050" y="3008313"/>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356" name="Google Shape;1356;p54"/>
          <p:cNvSpPr txBox="1">
            <a:spLocks noGrp="1"/>
          </p:cNvSpPr>
          <p:nvPr>
            <p:ph type="subTitle" idx="3"/>
          </p:nvPr>
        </p:nvSpPr>
        <p:spPr>
          <a:xfrm>
            <a:off x="5357325" y="1652863"/>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357" name="Google Shape;1357;p54"/>
          <p:cNvSpPr txBox="1">
            <a:spLocks noGrp="1"/>
          </p:cNvSpPr>
          <p:nvPr>
            <p:ph type="subTitle" idx="4"/>
          </p:nvPr>
        </p:nvSpPr>
        <p:spPr>
          <a:xfrm>
            <a:off x="5357325" y="3029163"/>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Slide Single Quiz Options 4 v1">
  <p:cSld name="CUSTOM_35">
    <p:spTree>
      <p:nvGrpSpPr>
        <p:cNvPr id="1" name="Shape 1358"/>
        <p:cNvGrpSpPr/>
        <p:nvPr/>
      </p:nvGrpSpPr>
      <p:grpSpPr>
        <a:xfrm>
          <a:off x="0" y="0"/>
          <a:ext cx="0" cy="0"/>
          <a:chOff x="0" y="0"/>
          <a:chExt cx="0" cy="0"/>
        </a:xfrm>
      </p:grpSpPr>
      <p:sp>
        <p:nvSpPr>
          <p:cNvPr id="1359" name="Google Shape;1359;p55"/>
          <p:cNvSpPr txBox="1">
            <a:spLocks noGrp="1"/>
          </p:cNvSpPr>
          <p:nvPr>
            <p:ph type="title"/>
          </p:nvPr>
        </p:nvSpPr>
        <p:spPr>
          <a:xfrm>
            <a:off x="566250" y="445025"/>
            <a:ext cx="80115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360" name="Google Shape;1360;p55"/>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61" name="Google Shape;1361;p55"/>
          <p:cNvGrpSpPr/>
          <p:nvPr/>
        </p:nvGrpSpPr>
        <p:grpSpPr>
          <a:xfrm>
            <a:off x="8137738" y="-49687"/>
            <a:ext cx="392675" cy="392675"/>
            <a:chOff x="458050" y="265600"/>
            <a:chExt cx="392675" cy="392675"/>
          </a:xfrm>
        </p:grpSpPr>
        <p:sp>
          <p:nvSpPr>
            <p:cNvPr id="1362" name="Google Shape;1362;p5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3" name="Google Shape;1363;p5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4" name="Google Shape;1364;p5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5" name="Google Shape;1365;p5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66" name="Google Shape;1366;p55"/>
          <p:cNvGrpSpPr/>
          <p:nvPr/>
        </p:nvGrpSpPr>
        <p:grpSpPr>
          <a:xfrm>
            <a:off x="8677638" y="-49700"/>
            <a:ext cx="392675" cy="392675"/>
            <a:chOff x="458050" y="265600"/>
            <a:chExt cx="392675" cy="392675"/>
          </a:xfrm>
        </p:grpSpPr>
        <p:sp>
          <p:nvSpPr>
            <p:cNvPr id="1367" name="Google Shape;1367;p55"/>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8" name="Google Shape;1368;p55"/>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69" name="Google Shape;1369;p55"/>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70" name="Google Shape;1370;p55"/>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371" name="Google Shape;1371;p55"/>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72" name="Google Shape;1372;p55"/>
          <p:cNvSpPr/>
          <p:nvPr/>
        </p:nvSpPr>
        <p:spPr>
          <a:xfrm>
            <a:off x="379400" y="2428775"/>
            <a:ext cx="8154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373" name="Google Shape;1373;p55"/>
          <p:cNvSpPr/>
          <p:nvPr/>
        </p:nvSpPr>
        <p:spPr>
          <a:xfrm>
            <a:off x="4581475" y="2428775"/>
            <a:ext cx="8154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374" name="Google Shape;1374;p55"/>
          <p:cNvSpPr/>
          <p:nvPr/>
        </p:nvSpPr>
        <p:spPr>
          <a:xfrm>
            <a:off x="379400" y="3613750"/>
            <a:ext cx="8154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375" name="Google Shape;1375;p55"/>
          <p:cNvSpPr/>
          <p:nvPr/>
        </p:nvSpPr>
        <p:spPr>
          <a:xfrm>
            <a:off x="4581475" y="3613750"/>
            <a:ext cx="815400" cy="730500"/>
          </a:xfrm>
          <a:prstGeom prst="snip2DiagRect">
            <a:avLst>
              <a:gd name="adj1" fmla="val 0"/>
              <a:gd name="adj2"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376" name="Google Shape;1376;p55"/>
          <p:cNvSpPr txBox="1">
            <a:spLocks noGrp="1"/>
          </p:cNvSpPr>
          <p:nvPr>
            <p:ph type="body" idx="1"/>
          </p:nvPr>
        </p:nvSpPr>
        <p:spPr>
          <a:xfrm>
            <a:off x="1321375" y="25283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377" name="Google Shape;1377;p55"/>
          <p:cNvSpPr txBox="1">
            <a:spLocks noGrp="1"/>
          </p:cNvSpPr>
          <p:nvPr>
            <p:ph type="body" idx="2"/>
          </p:nvPr>
        </p:nvSpPr>
        <p:spPr>
          <a:xfrm>
            <a:off x="5523450" y="25283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378" name="Google Shape;1378;p55"/>
          <p:cNvSpPr txBox="1">
            <a:spLocks noGrp="1"/>
          </p:cNvSpPr>
          <p:nvPr>
            <p:ph type="body" idx="3"/>
          </p:nvPr>
        </p:nvSpPr>
        <p:spPr>
          <a:xfrm>
            <a:off x="1321375" y="37267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379" name="Google Shape;1379;p55"/>
          <p:cNvSpPr txBox="1">
            <a:spLocks noGrp="1"/>
          </p:cNvSpPr>
          <p:nvPr>
            <p:ph type="body" idx="4"/>
          </p:nvPr>
        </p:nvSpPr>
        <p:spPr>
          <a:xfrm>
            <a:off x="5523450" y="3726763"/>
            <a:ext cx="30543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380" name="Google Shape;1380;p55"/>
          <p:cNvSpPr txBox="1">
            <a:spLocks noGrp="1"/>
          </p:cNvSpPr>
          <p:nvPr>
            <p:ph type="subTitle" idx="5"/>
          </p:nvPr>
        </p:nvSpPr>
        <p:spPr>
          <a:xfrm>
            <a:off x="542300" y="25777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381" name="Google Shape;1381;p55"/>
          <p:cNvSpPr txBox="1">
            <a:spLocks noGrp="1"/>
          </p:cNvSpPr>
          <p:nvPr>
            <p:ph type="subTitle" idx="6"/>
          </p:nvPr>
        </p:nvSpPr>
        <p:spPr>
          <a:xfrm>
            <a:off x="4744375" y="25777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382" name="Google Shape;1382;p55"/>
          <p:cNvSpPr txBox="1">
            <a:spLocks noGrp="1"/>
          </p:cNvSpPr>
          <p:nvPr>
            <p:ph type="subTitle" idx="7"/>
          </p:nvPr>
        </p:nvSpPr>
        <p:spPr>
          <a:xfrm>
            <a:off x="542300" y="37761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383" name="Google Shape;1383;p55"/>
          <p:cNvSpPr txBox="1">
            <a:spLocks noGrp="1"/>
          </p:cNvSpPr>
          <p:nvPr>
            <p:ph type="subTitle" idx="8"/>
          </p:nvPr>
        </p:nvSpPr>
        <p:spPr>
          <a:xfrm>
            <a:off x="4744375" y="3776125"/>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Slide Single Quiz Options 4 v2">
  <p:cSld name="CUSTOM_36">
    <p:spTree>
      <p:nvGrpSpPr>
        <p:cNvPr id="1" name="Shape 1384"/>
        <p:cNvGrpSpPr/>
        <p:nvPr/>
      </p:nvGrpSpPr>
      <p:grpSpPr>
        <a:xfrm>
          <a:off x="0" y="0"/>
          <a:ext cx="0" cy="0"/>
          <a:chOff x="0" y="0"/>
          <a:chExt cx="0" cy="0"/>
        </a:xfrm>
      </p:grpSpPr>
      <p:sp>
        <p:nvSpPr>
          <p:cNvPr id="1385" name="Google Shape;1385;p56"/>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86" name="Google Shape;1386;p56"/>
          <p:cNvGrpSpPr/>
          <p:nvPr/>
        </p:nvGrpSpPr>
        <p:grpSpPr>
          <a:xfrm>
            <a:off x="7939157" y="-559388"/>
            <a:ext cx="1572280" cy="1572280"/>
            <a:chOff x="987244" y="313753"/>
            <a:chExt cx="555321" cy="555321"/>
          </a:xfrm>
        </p:grpSpPr>
        <p:grpSp>
          <p:nvGrpSpPr>
            <p:cNvPr id="1387" name="Google Shape;1387;p56"/>
            <p:cNvGrpSpPr/>
            <p:nvPr/>
          </p:nvGrpSpPr>
          <p:grpSpPr>
            <a:xfrm>
              <a:off x="1068575" y="395075"/>
              <a:ext cx="392675" cy="392675"/>
              <a:chOff x="458050" y="265600"/>
              <a:chExt cx="392675" cy="392675"/>
            </a:xfrm>
          </p:grpSpPr>
          <p:sp>
            <p:nvSpPr>
              <p:cNvPr id="1388" name="Google Shape;1388;p56"/>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89" name="Google Shape;1389;p56"/>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0" name="Google Shape;1390;p56"/>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1" name="Google Shape;1391;p56"/>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392" name="Google Shape;1392;p56"/>
            <p:cNvGrpSpPr/>
            <p:nvPr/>
          </p:nvGrpSpPr>
          <p:grpSpPr>
            <a:xfrm rot="-2700000">
              <a:off x="1068569" y="395078"/>
              <a:ext cx="392671" cy="392671"/>
              <a:chOff x="458050" y="265600"/>
              <a:chExt cx="392675" cy="392675"/>
            </a:xfrm>
          </p:grpSpPr>
          <p:sp>
            <p:nvSpPr>
              <p:cNvPr id="1393" name="Google Shape;1393;p56"/>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4" name="Google Shape;1394;p56"/>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5" name="Google Shape;1395;p56"/>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396" name="Google Shape;1396;p56"/>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397" name="Google Shape;1397;p56"/>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398" name="Google Shape;1398;p56"/>
          <p:cNvGrpSpPr/>
          <p:nvPr/>
        </p:nvGrpSpPr>
        <p:grpSpPr>
          <a:xfrm rot="5400000">
            <a:off x="4164913" y="48982"/>
            <a:ext cx="230579" cy="230579"/>
            <a:chOff x="458050" y="265600"/>
            <a:chExt cx="392675" cy="392675"/>
          </a:xfrm>
        </p:grpSpPr>
        <p:sp>
          <p:nvSpPr>
            <p:cNvPr id="1399" name="Google Shape;1399;p56"/>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0" name="Google Shape;1400;p56"/>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1" name="Google Shape;1401;p56"/>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2" name="Google Shape;1402;p56"/>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03" name="Google Shape;1403;p56"/>
          <p:cNvGrpSpPr/>
          <p:nvPr/>
        </p:nvGrpSpPr>
        <p:grpSpPr>
          <a:xfrm rot="5400000">
            <a:off x="3985952" y="276513"/>
            <a:ext cx="230579" cy="230579"/>
            <a:chOff x="458050" y="265600"/>
            <a:chExt cx="392675" cy="392675"/>
          </a:xfrm>
        </p:grpSpPr>
        <p:sp>
          <p:nvSpPr>
            <p:cNvPr id="1404" name="Google Shape;1404;p56"/>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5" name="Google Shape;1405;p56"/>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6" name="Google Shape;1406;p56"/>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07" name="Google Shape;1407;p56"/>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08" name="Google Shape;1408;p56"/>
          <p:cNvGrpSpPr/>
          <p:nvPr/>
        </p:nvGrpSpPr>
        <p:grpSpPr>
          <a:xfrm rot="5400000">
            <a:off x="44813" y="4583832"/>
            <a:ext cx="230579" cy="230579"/>
            <a:chOff x="458050" y="265600"/>
            <a:chExt cx="392675" cy="392675"/>
          </a:xfrm>
        </p:grpSpPr>
        <p:sp>
          <p:nvSpPr>
            <p:cNvPr id="1409" name="Google Shape;1409;p56"/>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0" name="Google Shape;1410;p56"/>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1" name="Google Shape;1411;p56"/>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2" name="Google Shape;1412;p56"/>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13" name="Google Shape;1413;p56"/>
          <p:cNvGrpSpPr/>
          <p:nvPr/>
        </p:nvGrpSpPr>
        <p:grpSpPr>
          <a:xfrm rot="5400000">
            <a:off x="44827" y="4857688"/>
            <a:ext cx="230579" cy="230579"/>
            <a:chOff x="458050" y="265600"/>
            <a:chExt cx="392675" cy="392675"/>
          </a:xfrm>
        </p:grpSpPr>
        <p:sp>
          <p:nvSpPr>
            <p:cNvPr id="1414" name="Google Shape;1414;p56"/>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5" name="Google Shape;1415;p56"/>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6" name="Google Shape;1416;p56"/>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17" name="Google Shape;1417;p56"/>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18" name="Google Shape;1418;p56"/>
          <p:cNvGrpSpPr/>
          <p:nvPr/>
        </p:nvGrpSpPr>
        <p:grpSpPr>
          <a:xfrm rot="5400000">
            <a:off x="275388" y="4742007"/>
            <a:ext cx="230579" cy="230579"/>
            <a:chOff x="458050" y="265600"/>
            <a:chExt cx="392675" cy="392675"/>
          </a:xfrm>
        </p:grpSpPr>
        <p:sp>
          <p:nvSpPr>
            <p:cNvPr id="1419" name="Google Shape;1419;p56"/>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0" name="Google Shape;1420;p56"/>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1" name="Google Shape;1421;p56"/>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2" name="Google Shape;1422;p56"/>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23" name="Google Shape;1423;p56"/>
          <p:cNvGrpSpPr/>
          <p:nvPr/>
        </p:nvGrpSpPr>
        <p:grpSpPr>
          <a:xfrm rot="5400000">
            <a:off x="275402" y="5015863"/>
            <a:ext cx="230579" cy="230579"/>
            <a:chOff x="458050" y="265600"/>
            <a:chExt cx="392675" cy="392675"/>
          </a:xfrm>
        </p:grpSpPr>
        <p:sp>
          <p:nvSpPr>
            <p:cNvPr id="1424" name="Google Shape;1424;p56"/>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5" name="Google Shape;1425;p56"/>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6" name="Google Shape;1426;p56"/>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27" name="Google Shape;1427;p56"/>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428" name="Google Shape;1428;p56"/>
          <p:cNvSpPr txBox="1">
            <a:spLocks noGrp="1"/>
          </p:cNvSpPr>
          <p:nvPr>
            <p:ph type="title"/>
          </p:nvPr>
        </p:nvSpPr>
        <p:spPr>
          <a:xfrm>
            <a:off x="566250" y="2285400"/>
            <a:ext cx="29751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29" name="Google Shape;1429;p56"/>
          <p:cNvSpPr/>
          <p:nvPr/>
        </p:nvSpPr>
        <p:spPr>
          <a:xfrm>
            <a:off x="5224525" y="699375"/>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430" name="Google Shape;1430;p56"/>
          <p:cNvSpPr/>
          <p:nvPr/>
        </p:nvSpPr>
        <p:spPr>
          <a:xfrm>
            <a:off x="5224525" y="1704125"/>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431" name="Google Shape;1431;p56"/>
          <p:cNvSpPr/>
          <p:nvPr/>
        </p:nvSpPr>
        <p:spPr>
          <a:xfrm>
            <a:off x="5224525" y="2708875"/>
            <a:ext cx="26046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432" name="Google Shape;1432;p56"/>
          <p:cNvSpPr/>
          <p:nvPr/>
        </p:nvSpPr>
        <p:spPr>
          <a:xfrm>
            <a:off x="5224525" y="3713625"/>
            <a:ext cx="2604600" cy="730500"/>
          </a:xfrm>
          <a:prstGeom prst="snip2DiagRect">
            <a:avLst>
              <a:gd name="adj1" fmla="val 0"/>
              <a:gd name="adj2" fmla="val 16667"/>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433" name="Google Shape;1433;p56"/>
          <p:cNvSpPr txBox="1">
            <a:spLocks noGrp="1"/>
          </p:cNvSpPr>
          <p:nvPr>
            <p:ph type="body" idx="1"/>
          </p:nvPr>
        </p:nvSpPr>
        <p:spPr>
          <a:xfrm>
            <a:off x="5862914" y="8252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434" name="Google Shape;1434;p56"/>
          <p:cNvSpPr txBox="1">
            <a:spLocks noGrp="1"/>
          </p:cNvSpPr>
          <p:nvPr>
            <p:ph type="body" idx="2"/>
          </p:nvPr>
        </p:nvSpPr>
        <p:spPr>
          <a:xfrm>
            <a:off x="5860050" y="18274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435" name="Google Shape;1435;p56"/>
          <p:cNvSpPr txBox="1">
            <a:spLocks noGrp="1"/>
          </p:cNvSpPr>
          <p:nvPr>
            <p:ph type="body" idx="3"/>
          </p:nvPr>
        </p:nvSpPr>
        <p:spPr>
          <a:xfrm>
            <a:off x="5860050" y="284513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436" name="Google Shape;1436;p56"/>
          <p:cNvSpPr txBox="1">
            <a:spLocks noGrp="1"/>
          </p:cNvSpPr>
          <p:nvPr>
            <p:ph type="body" idx="4"/>
          </p:nvPr>
        </p:nvSpPr>
        <p:spPr>
          <a:xfrm>
            <a:off x="5860050" y="383692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437" name="Google Shape;1437;p56"/>
          <p:cNvSpPr txBox="1">
            <a:spLocks noGrp="1"/>
          </p:cNvSpPr>
          <p:nvPr>
            <p:ph type="subTitle" idx="5"/>
          </p:nvPr>
        </p:nvSpPr>
        <p:spPr>
          <a:xfrm>
            <a:off x="5357325" y="8514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438" name="Google Shape;1438;p56"/>
          <p:cNvSpPr txBox="1">
            <a:spLocks noGrp="1"/>
          </p:cNvSpPr>
          <p:nvPr>
            <p:ph type="subTitle" idx="6"/>
          </p:nvPr>
        </p:nvSpPr>
        <p:spPr>
          <a:xfrm>
            <a:off x="5357325" y="1848275"/>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439" name="Google Shape;1439;p56"/>
          <p:cNvSpPr txBox="1">
            <a:spLocks noGrp="1"/>
          </p:cNvSpPr>
          <p:nvPr>
            <p:ph type="subTitle" idx="7"/>
          </p:nvPr>
        </p:nvSpPr>
        <p:spPr>
          <a:xfrm>
            <a:off x="5357325" y="28660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440" name="Google Shape;1440;p56"/>
          <p:cNvSpPr txBox="1">
            <a:spLocks noGrp="1"/>
          </p:cNvSpPr>
          <p:nvPr>
            <p:ph type="subTitle" idx="8"/>
          </p:nvPr>
        </p:nvSpPr>
        <p:spPr>
          <a:xfrm>
            <a:off x="5404650" y="386726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Slide Single Quiz Options 3 v1">
  <p:cSld name="CUSTOM_37">
    <p:spTree>
      <p:nvGrpSpPr>
        <p:cNvPr id="1" name="Shape 1441"/>
        <p:cNvGrpSpPr/>
        <p:nvPr/>
      </p:nvGrpSpPr>
      <p:grpSpPr>
        <a:xfrm>
          <a:off x="0" y="0"/>
          <a:ext cx="0" cy="0"/>
          <a:chOff x="0" y="0"/>
          <a:chExt cx="0" cy="0"/>
        </a:xfrm>
      </p:grpSpPr>
      <p:sp>
        <p:nvSpPr>
          <p:cNvPr id="1442" name="Google Shape;1442;p57"/>
          <p:cNvSpPr txBox="1">
            <a:spLocks noGrp="1"/>
          </p:cNvSpPr>
          <p:nvPr>
            <p:ph type="title"/>
          </p:nvPr>
        </p:nvSpPr>
        <p:spPr>
          <a:xfrm>
            <a:off x="379400" y="445025"/>
            <a:ext cx="82683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443" name="Google Shape;1443;p57"/>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444" name="Google Shape;1444;p57"/>
          <p:cNvGrpSpPr/>
          <p:nvPr/>
        </p:nvGrpSpPr>
        <p:grpSpPr>
          <a:xfrm>
            <a:off x="8137738" y="-49687"/>
            <a:ext cx="392675" cy="392675"/>
            <a:chOff x="458050" y="265600"/>
            <a:chExt cx="392675" cy="392675"/>
          </a:xfrm>
        </p:grpSpPr>
        <p:sp>
          <p:nvSpPr>
            <p:cNvPr id="1445" name="Google Shape;1445;p5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46" name="Google Shape;1446;p5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47" name="Google Shape;1447;p5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48" name="Google Shape;1448;p5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49" name="Google Shape;1449;p57"/>
          <p:cNvGrpSpPr/>
          <p:nvPr/>
        </p:nvGrpSpPr>
        <p:grpSpPr>
          <a:xfrm>
            <a:off x="8677638" y="-49700"/>
            <a:ext cx="392675" cy="392675"/>
            <a:chOff x="458050" y="265600"/>
            <a:chExt cx="392675" cy="392675"/>
          </a:xfrm>
        </p:grpSpPr>
        <p:sp>
          <p:nvSpPr>
            <p:cNvPr id="1450" name="Google Shape;1450;p57"/>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51" name="Google Shape;1451;p57"/>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52" name="Google Shape;1452;p57"/>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53" name="Google Shape;1453;p57"/>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454" name="Google Shape;1454;p57"/>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55" name="Google Shape;1455;p57"/>
          <p:cNvSpPr/>
          <p:nvPr/>
        </p:nvSpPr>
        <p:spPr>
          <a:xfrm>
            <a:off x="379400" y="2644450"/>
            <a:ext cx="639300" cy="5727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456" name="Google Shape;1456;p57"/>
          <p:cNvSpPr txBox="1">
            <a:spLocks noGrp="1"/>
          </p:cNvSpPr>
          <p:nvPr>
            <p:ph type="body" idx="1"/>
          </p:nvPr>
        </p:nvSpPr>
        <p:spPr>
          <a:xfrm>
            <a:off x="1112700"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457" name="Google Shape;1457;p57"/>
          <p:cNvSpPr txBox="1">
            <a:spLocks noGrp="1"/>
          </p:cNvSpPr>
          <p:nvPr>
            <p:ph type="body" idx="2"/>
          </p:nvPr>
        </p:nvSpPr>
        <p:spPr>
          <a:xfrm>
            <a:off x="4043713"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458" name="Google Shape;1458;p57"/>
          <p:cNvSpPr txBox="1">
            <a:spLocks noGrp="1"/>
          </p:cNvSpPr>
          <p:nvPr>
            <p:ph type="body" idx="3"/>
          </p:nvPr>
        </p:nvSpPr>
        <p:spPr>
          <a:xfrm>
            <a:off x="6877225" y="2665150"/>
            <a:ext cx="1846800" cy="5313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459" name="Google Shape;1459;p57"/>
          <p:cNvSpPr/>
          <p:nvPr/>
        </p:nvSpPr>
        <p:spPr>
          <a:xfrm>
            <a:off x="3253500" y="2644450"/>
            <a:ext cx="639300" cy="5727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460" name="Google Shape;1460;p57"/>
          <p:cNvSpPr/>
          <p:nvPr/>
        </p:nvSpPr>
        <p:spPr>
          <a:xfrm>
            <a:off x="6133400" y="2644450"/>
            <a:ext cx="639300" cy="5727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461" name="Google Shape;1461;p57"/>
          <p:cNvSpPr txBox="1">
            <a:spLocks noGrp="1"/>
          </p:cNvSpPr>
          <p:nvPr>
            <p:ph type="subTitle" idx="4"/>
          </p:nvPr>
        </p:nvSpPr>
        <p:spPr>
          <a:xfrm>
            <a:off x="454250"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462" name="Google Shape;1462;p57"/>
          <p:cNvSpPr txBox="1">
            <a:spLocks noGrp="1"/>
          </p:cNvSpPr>
          <p:nvPr>
            <p:ph type="subTitle" idx="5"/>
          </p:nvPr>
        </p:nvSpPr>
        <p:spPr>
          <a:xfrm>
            <a:off x="3331250"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463" name="Google Shape;1463;p57"/>
          <p:cNvSpPr txBox="1">
            <a:spLocks noGrp="1"/>
          </p:cNvSpPr>
          <p:nvPr>
            <p:ph type="subTitle" idx="6"/>
          </p:nvPr>
        </p:nvSpPr>
        <p:spPr>
          <a:xfrm>
            <a:off x="6211935" y="271450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lide Single Quiz Options 3 v2">
  <p:cSld name="CUSTOM_38">
    <p:spTree>
      <p:nvGrpSpPr>
        <p:cNvPr id="1" name="Shape 1464"/>
        <p:cNvGrpSpPr/>
        <p:nvPr/>
      </p:nvGrpSpPr>
      <p:grpSpPr>
        <a:xfrm>
          <a:off x="0" y="0"/>
          <a:ext cx="0" cy="0"/>
          <a:chOff x="0" y="0"/>
          <a:chExt cx="0" cy="0"/>
        </a:xfrm>
      </p:grpSpPr>
      <p:sp>
        <p:nvSpPr>
          <p:cNvPr id="1465" name="Google Shape;1465;p58"/>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466" name="Google Shape;1466;p58"/>
          <p:cNvGrpSpPr/>
          <p:nvPr/>
        </p:nvGrpSpPr>
        <p:grpSpPr>
          <a:xfrm>
            <a:off x="7939157" y="-559388"/>
            <a:ext cx="1572280" cy="1572280"/>
            <a:chOff x="987244" y="313753"/>
            <a:chExt cx="555321" cy="555321"/>
          </a:xfrm>
        </p:grpSpPr>
        <p:grpSp>
          <p:nvGrpSpPr>
            <p:cNvPr id="1467" name="Google Shape;1467;p58"/>
            <p:cNvGrpSpPr/>
            <p:nvPr/>
          </p:nvGrpSpPr>
          <p:grpSpPr>
            <a:xfrm>
              <a:off x="1068575" y="395075"/>
              <a:ext cx="392675" cy="392675"/>
              <a:chOff x="458050" y="265600"/>
              <a:chExt cx="392675" cy="392675"/>
            </a:xfrm>
          </p:grpSpPr>
          <p:sp>
            <p:nvSpPr>
              <p:cNvPr id="1468" name="Google Shape;1468;p58"/>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69" name="Google Shape;1469;p58"/>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0" name="Google Shape;1470;p58"/>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1" name="Google Shape;1471;p58"/>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72" name="Google Shape;1472;p58"/>
            <p:cNvGrpSpPr/>
            <p:nvPr/>
          </p:nvGrpSpPr>
          <p:grpSpPr>
            <a:xfrm rot="-2700000">
              <a:off x="1068569" y="395078"/>
              <a:ext cx="392671" cy="392671"/>
              <a:chOff x="458050" y="265600"/>
              <a:chExt cx="392675" cy="392675"/>
            </a:xfrm>
          </p:grpSpPr>
          <p:sp>
            <p:nvSpPr>
              <p:cNvPr id="1473" name="Google Shape;1473;p58"/>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4" name="Google Shape;1474;p58"/>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5" name="Google Shape;1475;p58"/>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76" name="Google Shape;1476;p58"/>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477" name="Google Shape;1477;p58"/>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478" name="Google Shape;1478;p58"/>
          <p:cNvGrpSpPr/>
          <p:nvPr/>
        </p:nvGrpSpPr>
        <p:grpSpPr>
          <a:xfrm rot="5400000">
            <a:off x="4164913" y="48982"/>
            <a:ext cx="230579" cy="230579"/>
            <a:chOff x="458050" y="265600"/>
            <a:chExt cx="392675" cy="392675"/>
          </a:xfrm>
        </p:grpSpPr>
        <p:sp>
          <p:nvSpPr>
            <p:cNvPr id="1479" name="Google Shape;1479;p58"/>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0" name="Google Shape;1480;p58"/>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1" name="Google Shape;1481;p58"/>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2" name="Google Shape;1482;p58"/>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83" name="Google Shape;1483;p58"/>
          <p:cNvGrpSpPr/>
          <p:nvPr/>
        </p:nvGrpSpPr>
        <p:grpSpPr>
          <a:xfrm rot="5400000">
            <a:off x="3985952" y="276513"/>
            <a:ext cx="230579" cy="230579"/>
            <a:chOff x="458050" y="265600"/>
            <a:chExt cx="392675" cy="392675"/>
          </a:xfrm>
        </p:grpSpPr>
        <p:sp>
          <p:nvSpPr>
            <p:cNvPr id="1484" name="Google Shape;1484;p58"/>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5" name="Google Shape;1485;p58"/>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6" name="Google Shape;1486;p58"/>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87" name="Google Shape;1487;p58"/>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88" name="Google Shape;1488;p58"/>
          <p:cNvGrpSpPr/>
          <p:nvPr/>
        </p:nvGrpSpPr>
        <p:grpSpPr>
          <a:xfrm rot="5400000">
            <a:off x="44813" y="4583832"/>
            <a:ext cx="230579" cy="230579"/>
            <a:chOff x="458050" y="265600"/>
            <a:chExt cx="392675" cy="392675"/>
          </a:xfrm>
        </p:grpSpPr>
        <p:sp>
          <p:nvSpPr>
            <p:cNvPr id="1489" name="Google Shape;1489;p5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0" name="Google Shape;1490;p5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1" name="Google Shape;1491;p5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2" name="Google Shape;1492;p5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93" name="Google Shape;1493;p58"/>
          <p:cNvGrpSpPr/>
          <p:nvPr/>
        </p:nvGrpSpPr>
        <p:grpSpPr>
          <a:xfrm rot="5400000">
            <a:off x="44827" y="4857688"/>
            <a:ext cx="230579" cy="230579"/>
            <a:chOff x="458050" y="265600"/>
            <a:chExt cx="392675" cy="392675"/>
          </a:xfrm>
        </p:grpSpPr>
        <p:sp>
          <p:nvSpPr>
            <p:cNvPr id="1494" name="Google Shape;1494;p5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5" name="Google Shape;1495;p5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6" name="Google Shape;1496;p5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497" name="Google Shape;1497;p5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498" name="Google Shape;1498;p58"/>
          <p:cNvGrpSpPr/>
          <p:nvPr/>
        </p:nvGrpSpPr>
        <p:grpSpPr>
          <a:xfrm rot="5400000">
            <a:off x="275388" y="4742007"/>
            <a:ext cx="230579" cy="230579"/>
            <a:chOff x="458050" y="265600"/>
            <a:chExt cx="392675" cy="392675"/>
          </a:xfrm>
        </p:grpSpPr>
        <p:sp>
          <p:nvSpPr>
            <p:cNvPr id="1499" name="Google Shape;1499;p5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0" name="Google Shape;1500;p5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1" name="Google Shape;1501;p5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2" name="Google Shape;1502;p5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03" name="Google Shape;1503;p58"/>
          <p:cNvGrpSpPr/>
          <p:nvPr/>
        </p:nvGrpSpPr>
        <p:grpSpPr>
          <a:xfrm rot="5400000">
            <a:off x="275402" y="5015863"/>
            <a:ext cx="230579" cy="230579"/>
            <a:chOff x="458050" y="265600"/>
            <a:chExt cx="392675" cy="392675"/>
          </a:xfrm>
        </p:grpSpPr>
        <p:sp>
          <p:nvSpPr>
            <p:cNvPr id="1504" name="Google Shape;1504;p58"/>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5" name="Google Shape;1505;p58"/>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6" name="Google Shape;1506;p58"/>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07" name="Google Shape;1507;p58"/>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508" name="Google Shape;1508;p58"/>
          <p:cNvSpPr txBox="1">
            <a:spLocks noGrp="1"/>
          </p:cNvSpPr>
          <p:nvPr>
            <p:ph type="title"/>
          </p:nvPr>
        </p:nvSpPr>
        <p:spPr>
          <a:xfrm>
            <a:off x="566250" y="2285400"/>
            <a:ext cx="29751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509" name="Google Shape;1509;p58"/>
          <p:cNvSpPr/>
          <p:nvPr/>
        </p:nvSpPr>
        <p:spPr>
          <a:xfrm>
            <a:off x="5224525" y="822325"/>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10" name="Google Shape;1510;p58"/>
          <p:cNvSpPr/>
          <p:nvPr/>
        </p:nvSpPr>
        <p:spPr>
          <a:xfrm>
            <a:off x="5224525" y="2206500"/>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11" name="Google Shape;1511;p58"/>
          <p:cNvSpPr/>
          <p:nvPr/>
        </p:nvSpPr>
        <p:spPr>
          <a:xfrm>
            <a:off x="5224525" y="3590675"/>
            <a:ext cx="2604600" cy="730500"/>
          </a:xfrm>
          <a:prstGeom prst="snip2DiagRect">
            <a:avLst>
              <a:gd name="adj1" fmla="val 0"/>
              <a:gd name="adj2" fmla="val 16667"/>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12" name="Google Shape;1512;p58"/>
          <p:cNvSpPr txBox="1">
            <a:spLocks noGrp="1"/>
          </p:cNvSpPr>
          <p:nvPr>
            <p:ph type="body" idx="1"/>
          </p:nvPr>
        </p:nvSpPr>
        <p:spPr>
          <a:xfrm>
            <a:off x="5862914" y="948175"/>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13" name="Google Shape;1513;p58"/>
          <p:cNvSpPr txBox="1">
            <a:spLocks noGrp="1"/>
          </p:cNvSpPr>
          <p:nvPr>
            <p:ph type="body" idx="2"/>
          </p:nvPr>
        </p:nvSpPr>
        <p:spPr>
          <a:xfrm>
            <a:off x="5860050" y="2329800"/>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14" name="Google Shape;1514;p58"/>
          <p:cNvSpPr txBox="1">
            <a:spLocks noGrp="1"/>
          </p:cNvSpPr>
          <p:nvPr>
            <p:ph type="body" idx="3"/>
          </p:nvPr>
        </p:nvSpPr>
        <p:spPr>
          <a:xfrm>
            <a:off x="5860050" y="372693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15" name="Google Shape;1515;p58"/>
          <p:cNvSpPr txBox="1">
            <a:spLocks noGrp="1"/>
          </p:cNvSpPr>
          <p:nvPr>
            <p:ph type="subTitle" idx="4"/>
          </p:nvPr>
        </p:nvSpPr>
        <p:spPr>
          <a:xfrm>
            <a:off x="5357325" y="97435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516" name="Google Shape;1516;p58"/>
          <p:cNvSpPr txBox="1">
            <a:spLocks noGrp="1"/>
          </p:cNvSpPr>
          <p:nvPr>
            <p:ph type="subTitle" idx="5"/>
          </p:nvPr>
        </p:nvSpPr>
        <p:spPr>
          <a:xfrm>
            <a:off x="5357325" y="235065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517" name="Google Shape;1517;p58"/>
          <p:cNvSpPr txBox="1">
            <a:spLocks noGrp="1"/>
          </p:cNvSpPr>
          <p:nvPr>
            <p:ph type="subTitle" idx="6"/>
          </p:nvPr>
        </p:nvSpPr>
        <p:spPr>
          <a:xfrm>
            <a:off x="5357325" y="3747800"/>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lide Single Quiz Options 2 v1">
  <p:cSld name="CUSTOM_39">
    <p:spTree>
      <p:nvGrpSpPr>
        <p:cNvPr id="1" name="Shape 1518"/>
        <p:cNvGrpSpPr/>
        <p:nvPr/>
      </p:nvGrpSpPr>
      <p:grpSpPr>
        <a:xfrm>
          <a:off x="0" y="0"/>
          <a:ext cx="0" cy="0"/>
          <a:chOff x="0" y="0"/>
          <a:chExt cx="0" cy="0"/>
        </a:xfrm>
      </p:grpSpPr>
      <p:sp>
        <p:nvSpPr>
          <p:cNvPr id="1519" name="Google Shape;1519;p59"/>
          <p:cNvSpPr txBox="1">
            <a:spLocks noGrp="1"/>
          </p:cNvSpPr>
          <p:nvPr>
            <p:ph type="title"/>
          </p:nvPr>
        </p:nvSpPr>
        <p:spPr>
          <a:xfrm>
            <a:off x="566250" y="445025"/>
            <a:ext cx="8011500" cy="572700"/>
          </a:xfrm>
          <a:prstGeom prst="rect">
            <a:avLst/>
          </a:prstGeom>
        </p:spPr>
        <p:txBody>
          <a:bodyPr spcFirstLastPara="1" wrap="square" lIns="0" tIns="0" rIns="0" bIns="0" anchor="t"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20" name="Google Shape;1520;p59"/>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521" name="Google Shape;1521;p59"/>
          <p:cNvGrpSpPr/>
          <p:nvPr/>
        </p:nvGrpSpPr>
        <p:grpSpPr>
          <a:xfrm>
            <a:off x="8137738" y="-49687"/>
            <a:ext cx="392675" cy="392675"/>
            <a:chOff x="458050" y="265600"/>
            <a:chExt cx="392675" cy="392675"/>
          </a:xfrm>
        </p:grpSpPr>
        <p:sp>
          <p:nvSpPr>
            <p:cNvPr id="1522" name="Google Shape;1522;p5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3" name="Google Shape;1523;p5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4" name="Google Shape;1524;p5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5" name="Google Shape;1525;p5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26" name="Google Shape;1526;p59"/>
          <p:cNvGrpSpPr/>
          <p:nvPr/>
        </p:nvGrpSpPr>
        <p:grpSpPr>
          <a:xfrm>
            <a:off x="8677638" y="-49700"/>
            <a:ext cx="392675" cy="392675"/>
            <a:chOff x="458050" y="265600"/>
            <a:chExt cx="392675" cy="392675"/>
          </a:xfrm>
        </p:grpSpPr>
        <p:sp>
          <p:nvSpPr>
            <p:cNvPr id="1527" name="Google Shape;1527;p59"/>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8" name="Google Shape;1528;p59"/>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29" name="Google Shape;1529;p59"/>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30" name="Google Shape;1530;p59"/>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531" name="Google Shape;1531;p59"/>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32" name="Google Shape;1532;p59"/>
          <p:cNvSpPr/>
          <p:nvPr/>
        </p:nvSpPr>
        <p:spPr>
          <a:xfrm>
            <a:off x="513900" y="2454550"/>
            <a:ext cx="816000" cy="7233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533" name="Google Shape;1533;p59"/>
          <p:cNvSpPr txBox="1">
            <a:spLocks noGrp="1"/>
          </p:cNvSpPr>
          <p:nvPr>
            <p:ph type="body" idx="1"/>
          </p:nvPr>
        </p:nvSpPr>
        <p:spPr>
          <a:xfrm>
            <a:off x="1501026" y="2444234"/>
            <a:ext cx="2586000" cy="7440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534" name="Google Shape;1534;p59"/>
          <p:cNvSpPr txBox="1">
            <a:spLocks noGrp="1"/>
          </p:cNvSpPr>
          <p:nvPr>
            <p:ph type="body" idx="2"/>
          </p:nvPr>
        </p:nvSpPr>
        <p:spPr>
          <a:xfrm>
            <a:off x="5991742" y="2448697"/>
            <a:ext cx="2586000" cy="744000"/>
          </a:xfrm>
          <a:prstGeom prst="rect">
            <a:avLst/>
          </a:prstGeom>
        </p:spPr>
        <p:txBody>
          <a:bodyPr spcFirstLastPara="1" wrap="square" lIns="0" tIns="0" rIns="0" bIns="0" anchor="ctr"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535" name="Google Shape;1535;p59"/>
          <p:cNvSpPr/>
          <p:nvPr/>
        </p:nvSpPr>
        <p:spPr>
          <a:xfrm>
            <a:off x="4924925" y="2459596"/>
            <a:ext cx="816000" cy="7311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a:solidFill>
                <a:schemeClr val="lt2"/>
              </a:solidFill>
              <a:latin typeface="Fredoka"/>
              <a:ea typeface="Fredoka"/>
              <a:cs typeface="Fredoka"/>
              <a:sym typeface="Fredoka"/>
            </a:endParaRPr>
          </a:p>
        </p:txBody>
      </p:sp>
      <p:sp>
        <p:nvSpPr>
          <p:cNvPr id="1536" name="Google Shape;1536;p59"/>
          <p:cNvSpPr txBox="1">
            <a:spLocks noGrp="1"/>
          </p:cNvSpPr>
          <p:nvPr>
            <p:ph type="subTitle" idx="3"/>
          </p:nvPr>
        </p:nvSpPr>
        <p:spPr>
          <a:xfrm>
            <a:off x="677100" y="260885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
        <p:nvSpPr>
          <p:cNvPr id="1537" name="Google Shape;1537;p59"/>
          <p:cNvSpPr txBox="1">
            <a:spLocks noGrp="1"/>
          </p:cNvSpPr>
          <p:nvPr>
            <p:ph type="subTitle" idx="4"/>
          </p:nvPr>
        </p:nvSpPr>
        <p:spPr>
          <a:xfrm>
            <a:off x="5088125" y="2608850"/>
            <a:ext cx="489600" cy="4326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Slide Single Quiz Options 2 v2">
  <p:cSld name="CUSTOM_40">
    <p:spTree>
      <p:nvGrpSpPr>
        <p:cNvPr id="1" name="Shape 1538"/>
        <p:cNvGrpSpPr/>
        <p:nvPr/>
      </p:nvGrpSpPr>
      <p:grpSpPr>
        <a:xfrm>
          <a:off x="0" y="0"/>
          <a:ext cx="0" cy="0"/>
          <a:chOff x="0" y="0"/>
          <a:chExt cx="0" cy="0"/>
        </a:xfrm>
      </p:grpSpPr>
      <p:sp>
        <p:nvSpPr>
          <p:cNvPr id="1539" name="Google Shape;1539;p60"/>
          <p:cNvSpPr/>
          <p:nvPr/>
        </p:nvSpPr>
        <p:spPr>
          <a:xfrm>
            <a:off x="3909775" y="-27225"/>
            <a:ext cx="5234100" cy="5170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540" name="Google Shape;1540;p60"/>
          <p:cNvGrpSpPr/>
          <p:nvPr/>
        </p:nvGrpSpPr>
        <p:grpSpPr>
          <a:xfrm>
            <a:off x="7939157" y="-559388"/>
            <a:ext cx="1572280" cy="1572280"/>
            <a:chOff x="987244" y="313753"/>
            <a:chExt cx="555321" cy="555321"/>
          </a:xfrm>
        </p:grpSpPr>
        <p:grpSp>
          <p:nvGrpSpPr>
            <p:cNvPr id="1541" name="Google Shape;1541;p60"/>
            <p:cNvGrpSpPr/>
            <p:nvPr/>
          </p:nvGrpSpPr>
          <p:grpSpPr>
            <a:xfrm>
              <a:off x="1068575" y="395075"/>
              <a:ext cx="392675" cy="392675"/>
              <a:chOff x="458050" y="265600"/>
              <a:chExt cx="392675" cy="392675"/>
            </a:xfrm>
          </p:grpSpPr>
          <p:sp>
            <p:nvSpPr>
              <p:cNvPr id="1542" name="Google Shape;1542;p6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3" name="Google Shape;1543;p6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4" name="Google Shape;1544;p6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5" name="Google Shape;1545;p6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46" name="Google Shape;1546;p60"/>
            <p:cNvGrpSpPr/>
            <p:nvPr/>
          </p:nvGrpSpPr>
          <p:grpSpPr>
            <a:xfrm rot="-2700000">
              <a:off x="1068569" y="395078"/>
              <a:ext cx="392671" cy="392671"/>
              <a:chOff x="458050" y="265600"/>
              <a:chExt cx="392675" cy="392675"/>
            </a:xfrm>
          </p:grpSpPr>
          <p:sp>
            <p:nvSpPr>
              <p:cNvPr id="1547" name="Google Shape;1547;p60"/>
              <p:cNvSpPr/>
              <p:nvPr/>
            </p:nvSpPr>
            <p:spPr>
              <a:xfrm>
                <a:off x="638050" y="265600"/>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8" name="Google Shape;1548;p60"/>
              <p:cNvSpPr/>
              <p:nvPr/>
            </p:nvSpPr>
            <p:spPr>
              <a:xfrm>
                <a:off x="638050" y="5229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49" name="Google Shape;1549;p60"/>
              <p:cNvSpPr/>
              <p:nvPr/>
            </p:nvSpPr>
            <p:spPr>
              <a:xfrm rot="-5400000">
                <a:off x="509350"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0" name="Google Shape;1550;p60"/>
              <p:cNvSpPr/>
              <p:nvPr/>
            </p:nvSpPr>
            <p:spPr>
              <a:xfrm rot="-5400000">
                <a:off x="766725" y="394275"/>
                <a:ext cx="32700" cy="1353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sp>
        <p:nvSpPr>
          <p:cNvPr id="1551" name="Google Shape;1551;p60"/>
          <p:cNvSpPr/>
          <p:nvPr/>
        </p:nvSpPr>
        <p:spPr>
          <a:xfrm>
            <a:off x="3362526" y="4772899"/>
            <a:ext cx="1132200" cy="1132200"/>
          </a:xfrm>
          <a:prstGeom prst="donut">
            <a:avLst>
              <a:gd name="adj" fmla="val 17041"/>
            </a:avLst>
          </a:prstGeom>
          <a:noFill/>
          <a:ln w="38100" cap="flat" cmpd="sng">
            <a:solidFill>
              <a:schemeClr val="lt1"/>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552" name="Google Shape;1552;p60"/>
          <p:cNvGrpSpPr/>
          <p:nvPr/>
        </p:nvGrpSpPr>
        <p:grpSpPr>
          <a:xfrm rot="5400000">
            <a:off x="4164913" y="48982"/>
            <a:ext cx="230579" cy="230579"/>
            <a:chOff x="458050" y="265600"/>
            <a:chExt cx="392675" cy="392675"/>
          </a:xfrm>
        </p:grpSpPr>
        <p:sp>
          <p:nvSpPr>
            <p:cNvPr id="1553" name="Google Shape;1553;p60"/>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4" name="Google Shape;1554;p60"/>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5" name="Google Shape;1555;p60"/>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6" name="Google Shape;1556;p60"/>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57" name="Google Shape;1557;p60"/>
          <p:cNvGrpSpPr/>
          <p:nvPr/>
        </p:nvGrpSpPr>
        <p:grpSpPr>
          <a:xfrm rot="5400000">
            <a:off x="3985952" y="276513"/>
            <a:ext cx="230579" cy="230579"/>
            <a:chOff x="458050" y="265600"/>
            <a:chExt cx="392675" cy="392675"/>
          </a:xfrm>
        </p:grpSpPr>
        <p:sp>
          <p:nvSpPr>
            <p:cNvPr id="1558" name="Google Shape;1558;p60"/>
            <p:cNvSpPr/>
            <p:nvPr/>
          </p:nvSpPr>
          <p:spPr>
            <a:xfrm>
              <a:off x="638050" y="265600"/>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59" name="Google Shape;1559;p60"/>
            <p:cNvSpPr/>
            <p:nvPr/>
          </p:nvSpPr>
          <p:spPr>
            <a:xfrm>
              <a:off x="638050" y="5229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0" name="Google Shape;1560;p60"/>
            <p:cNvSpPr/>
            <p:nvPr/>
          </p:nvSpPr>
          <p:spPr>
            <a:xfrm rot="-5400000">
              <a:off x="509350"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1" name="Google Shape;1561;p60"/>
            <p:cNvSpPr/>
            <p:nvPr/>
          </p:nvSpPr>
          <p:spPr>
            <a:xfrm rot="-5400000">
              <a:off x="766725" y="394275"/>
              <a:ext cx="32700" cy="1353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62" name="Google Shape;1562;p60"/>
          <p:cNvGrpSpPr/>
          <p:nvPr/>
        </p:nvGrpSpPr>
        <p:grpSpPr>
          <a:xfrm rot="5400000">
            <a:off x="44813" y="4583832"/>
            <a:ext cx="230579" cy="230579"/>
            <a:chOff x="458050" y="265600"/>
            <a:chExt cx="392675" cy="392675"/>
          </a:xfrm>
        </p:grpSpPr>
        <p:sp>
          <p:nvSpPr>
            <p:cNvPr id="1563" name="Google Shape;1563;p6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4" name="Google Shape;1564;p6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5" name="Google Shape;1565;p6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6" name="Google Shape;1566;p6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67" name="Google Shape;1567;p60"/>
          <p:cNvGrpSpPr/>
          <p:nvPr/>
        </p:nvGrpSpPr>
        <p:grpSpPr>
          <a:xfrm rot="5400000">
            <a:off x="44827" y="4857688"/>
            <a:ext cx="230579" cy="230579"/>
            <a:chOff x="458050" y="265600"/>
            <a:chExt cx="392675" cy="392675"/>
          </a:xfrm>
        </p:grpSpPr>
        <p:sp>
          <p:nvSpPr>
            <p:cNvPr id="1568" name="Google Shape;1568;p6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69" name="Google Shape;1569;p6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0" name="Google Shape;1570;p6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1" name="Google Shape;1571;p6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72" name="Google Shape;1572;p60"/>
          <p:cNvGrpSpPr/>
          <p:nvPr/>
        </p:nvGrpSpPr>
        <p:grpSpPr>
          <a:xfrm rot="5400000">
            <a:off x="275388" y="4742007"/>
            <a:ext cx="230579" cy="230579"/>
            <a:chOff x="458050" y="265600"/>
            <a:chExt cx="392675" cy="392675"/>
          </a:xfrm>
        </p:grpSpPr>
        <p:sp>
          <p:nvSpPr>
            <p:cNvPr id="1573" name="Google Shape;1573;p6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4" name="Google Shape;1574;p6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5" name="Google Shape;1575;p6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6" name="Google Shape;1576;p6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577" name="Google Shape;1577;p60"/>
          <p:cNvGrpSpPr/>
          <p:nvPr/>
        </p:nvGrpSpPr>
        <p:grpSpPr>
          <a:xfrm rot="5400000">
            <a:off x="275402" y="5015863"/>
            <a:ext cx="230579" cy="230579"/>
            <a:chOff x="458050" y="265600"/>
            <a:chExt cx="392675" cy="392675"/>
          </a:xfrm>
        </p:grpSpPr>
        <p:sp>
          <p:nvSpPr>
            <p:cNvPr id="1578" name="Google Shape;1578;p60"/>
            <p:cNvSpPr/>
            <p:nvPr/>
          </p:nvSpPr>
          <p:spPr>
            <a:xfrm>
              <a:off x="638050" y="265600"/>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9" name="Google Shape;1579;p60"/>
            <p:cNvSpPr/>
            <p:nvPr/>
          </p:nvSpPr>
          <p:spPr>
            <a:xfrm>
              <a:off x="638050" y="5229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0" name="Google Shape;1580;p60"/>
            <p:cNvSpPr/>
            <p:nvPr/>
          </p:nvSpPr>
          <p:spPr>
            <a:xfrm rot="-5400000">
              <a:off x="509350"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1" name="Google Shape;1581;p60"/>
            <p:cNvSpPr/>
            <p:nvPr/>
          </p:nvSpPr>
          <p:spPr>
            <a:xfrm rot="-5400000">
              <a:off x="766725" y="394275"/>
              <a:ext cx="32700" cy="1353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582" name="Google Shape;1582;p60"/>
          <p:cNvSpPr txBox="1">
            <a:spLocks noGrp="1"/>
          </p:cNvSpPr>
          <p:nvPr>
            <p:ph type="title"/>
          </p:nvPr>
        </p:nvSpPr>
        <p:spPr>
          <a:xfrm>
            <a:off x="566250" y="2339775"/>
            <a:ext cx="30318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583" name="Google Shape;1583;p60"/>
          <p:cNvSpPr/>
          <p:nvPr/>
        </p:nvSpPr>
        <p:spPr>
          <a:xfrm>
            <a:off x="5224525" y="1500838"/>
            <a:ext cx="26046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84" name="Google Shape;1584;p60"/>
          <p:cNvSpPr/>
          <p:nvPr/>
        </p:nvSpPr>
        <p:spPr>
          <a:xfrm>
            <a:off x="5224525" y="2885013"/>
            <a:ext cx="2604600" cy="730500"/>
          </a:xfrm>
          <a:prstGeom prst="snip2DiagRect">
            <a:avLst>
              <a:gd name="adj1" fmla="val 0"/>
              <a:gd name="adj2" fmla="val 16667"/>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85" name="Google Shape;1585;p60"/>
          <p:cNvSpPr txBox="1">
            <a:spLocks noGrp="1"/>
          </p:cNvSpPr>
          <p:nvPr>
            <p:ph type="body" idx="1"/>
          </p:nvPr>
        </p:nvSpPr>
        <p:spPr>
          <a:xfrm>
            <a:off x="5862914" y="1626688"/>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86" name="Google Shape;1586;p60"/>
          <p:cNvSpPr txBox="1">
            <a:spLocks noGrp="1"/>
          </p:cNvSpPr>
          <p:nvPr>
            <p:ph type="body" idx="2"/>
          </p:nvPr>
        </p:nvSpPr>
        <p:spPr>
          <a:xfrm>
            <a:off x="5860050" y="3008313"/>
            <a:ext cx="1830000" cy="483900"/>
          </a:xfrm>
          <a:prstGeom prst="rect">
            <a:avLst/>
          </a:prstGeom>
        </p:spPr>
        <p:txBody>
          <a:bodyPr spcFirstLastPara="1" wrap="square" lIns="0" tIns="0" rIns="0" bIns="0" anchor="ctr" anchorCtr="0">
            <a:noAutofit/>
          </a:bodyPr>
          <a:lstStyle>
            <a:lvl1pPr marL="457200" lvl="0" indent="-298450">
              <a:spcBef>
                <a:spcPts val="0"/>
              </a:spcBef>
              <a:spcAft>
                <a:spcPts val="0"/>
              </a:spcAft>
              <a:buClr>
                <a:schemeClr val="dk1"/>
              </a:buClr>
              <a:buSzPts val="1100"/>
              <a:buChar char="●"/>
              <a:defRPr>
                <a:solidFill>
                  <a:schemeClr val="dk1"/>
                </a:solidFill>
              </a:defRPr>
            </a:lvl1pPr>
            <a:lvl2pPr marL="914400" lvl="1" indent="-298450">
              <a:spcBef>
                <a:spcPts val="0"/>
              </a:spcBef>
              <a:spcAft>
                <a:spcPts val="0"/>
              </a:spcAft>
              <a:buClr>
                <a:schemeClr val="dk1"/>
              </a:buClr>
              <a:buSzPts val="1100"/>
              <a:buChar char="○"/>
              <a:defRPr>
                <a:solidFill>
                  <a:schemeClr val="dk1"/>
                </a:solidFill>
              </a:defRPr>
            </a:lvl2pPr>
            <a:lvl3pPr marL="1371600" lvl="2" indent="-298450">
              <a:spcBef>
                <a:spcPts val="0"/>
              </a:spcBef>
              <a:spcAft>
                <a:spcPts val="0"/>
              </a:spcAft>
              <a:buClr>
                <a:schemeClr val="dk1"/>
              </a:buClr>
              <a:buSzPts val="1100"/>
              <a:buChar char="■"/>
              <a:defRPr>
                <a:solidFill>
                  <a:schemeClr val="dk1"/>
                </a:solidFill>
              </a:defRPr>
            </a:lvl3pPr>
            <a:lvl4pPr marL="1828800" lvl="3" indent="-298450">
              <a:spcBef>
                <a:spcPts val="0"/>
              </a:spcBef>
              <a:spcAft>
                <a:spcPts val="0"/>
              </a:spcAft>
              <a:buClr>
                <a:schemeClr val="dk1"/>
              </a:buClr>
              <a:buSzPts val="1100"/>
              <a:buChar char="●"/>
              <a:defRPr>
                <a:solidFill>
                  <a:schemeClr val="dk1"/>
                </a:solidFill>
              </a:defRPr>
            </a:lvl4pPr>
            <a:lvl5pPr marL="2286000" lvl="4" indent="-298450">
              <a:spcBef>
                <a:spcPts val="0"/>
              </a:spcBef>
              <a:spcAft>
                <a:spcPts val="0"/>
              </a:spcAft>
              <a:buClr>
                <a:schemeClr val="dk1"/>
              </a:buClr>
              <a:buSzPts val="1100"/>
              <a:buChar char="○"/>
              <a:defRPr>
                <a:solidFill>
                  <a:schemeClr val="dk1"/>
                </a:solidFill>
              </a:defRPr>
            </a:lvl5pPr>
            <a:lvl6pPr marL="2743200" lvl="5" indent="-298450">
              <a:spcBef>
                <a:spcPts val="0"/>
              </a:spcBef>
              <a:spcAft>
                <a:spcPts val="0"/>
              </a:spcAft>
              <a:buClr>
                <a:schemeClr val="dk1"/>
              </a:buClr>
              <a:buSzPts val="1100"/>
              <a:buChar char="■"/>
              <a:defRPr>
                <a:solidFill>
                  <a:schemeClr val="dk1"/>
                </a:solidFill>
              </a:defRPr>
            </a:lvl6pPr>
            <a:lvl7pPr marL="3200400" lvl="6" indent="-298450">
              <a:spcBef>
                <a:spcPts val="0"/>
              </a:spcBef>
              <a:spcAft>
                <a:spcPts val="0"/>
              </a:spcAft>
              <a:buClr>
                <a:schemeClr val="dk1"/>
              </a:buClr>
              <a:buSzPts val="1100"/>
              <a:buChar char="●"/>
              <a:defRPr>
                <a:solidFill>
                  <a:schemeClr val="dk1"/>
                </a:solidFill>
              </a:defRPr>
            </a:lvl7pPr>
            <a:lvl8pPr marL="3657600" lvl="7" indent="-298450">
              <a:spcBef>
                <a:spcPts val="0"/>
              </a:spcBef>
              <a:spcAft>
                <a:spcPts val="0"/>
              </a:spcAft>
              <a:buClr>
                <a:schemeClr val="dk1"/>
              </a:buClr>
              <a:buSzPts val="1100"/>
              <a:buChar char="○"/>
              <a:defRPr>
                <a:solidFill>
                  <a:schemeClr val="dk1"/>
                </a:solidFill>
              </a:defRPr>
            </a:lvl8pPr>
            <a:lvl9pPr marL="4114800" lvl="8" indent="-298450">
              <a:spcBef>
                <a:spcPts val="0"/>
              </a:spcBef>
              <a:spcAft>
                <a:spcPts val="0"/>
              </a:spcAft>
              <a:buClr>
                <a:schemeClr val="dk1"/>
              </a:buClr>
              <a:buSzPts val="1100"/>
              <a:buChar char="■"/>
              <a:defRPr>
                <a:solidFill>
                  <a:schemeClr val="dk1"/>
                </a:solidFill>
              </a:defRPr>
            </a:lvl9pPr>
          </a:lstStyle>
          <a:p>
            <a:endParaRPr/>
          </a:p>
        </p:txBody>
      </p:sp>
      <p:sp>
        <p:nvSpPr>
          <p:cNvPr id="1587" name="Google Shape;1587;p60"/>
          <p:cNvSpPr txBox="1">
            <a:spLocks noGrp="1"/>
          </p:cNvSpPr>
          <p:nvPr>
            <p:ph type="subTitle" idx="3"/>
          </p:nvPr>
        </p:nvSpPr>
        <p:spPr>
          <a:xfrm>
            <a:off x="5357325" y="1652863"/>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
        <p:nvSpPr>
          <p:cNvPr id="1588" name="Google Shape;1588;p60"/>
          <p:cNvSpPr txBox="1">
            <a:spLocks noGrp="1"/>
          </p:cNvSpPr>
          <p:nvPr>
            <p:ph type="subTitle" idx="4"/>
          </p:nvPr>
        </p:nvSpPr>
        <p:spPr>
          <a:xfrm>
            <a:off x="5357325" y="3029163"/>
            <a:ext cx="455400" cy="442200"/>
          </a:xfrm>
          <a:prstGeom prst="rect">
            <a:avLst/>
          </a:prstGeom>
        </p:spPr>
        <p:txBody>
          <a:bodyPr spcFirstLastPara="1" wrap="square" lIns="0" tIns="0" rIns="0" bIns="0" anchor="ctr" anchorCtr="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lide True False v1">
  <p:cSld name="CUSTOM_34">
    <p:spTree>
      <p:nvGrpSpPr>
        <p:cNvPr id="1" name="Shape 1589"/>
        <p:cNvGrpSpPr/>
        <p:nvPr/>
      </p:nvGrpSpPr>
      <p:grpSpPr>
        <a:xfrm>
          <a:off x="0" y="0"/>
          <a:ext cx="0" cy="0"/>
          <a:chOff x="0" y="0"/>
          <a:chExt cx="0" cy="0"/>
        </a:xfrm>
      </p:grpSpPr>
      <p:sp>
        <p:nvSpPr>
          <p:cNvPr id="1590" name="Google Shape;1590;p61"/>
          <p:cNvSpPr/>
          <p:nvPr/>
        </p:nvSpPr>
        <p:spPr>
          <a:xfrm>
            <a:off x="5912625" y="3041863"/>
            <a:ext cx="2285100" cy="730500"/>
          </a:xfrm>
          <a:prstGeom prst="snip2DiagRect">
            <a:avLst>
              <a:gd name="adj1" fmla="val 0"/>
              <a:gd name="adj2"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91" name="Google Shape;1591;p61"/>
          <p:cNvSpPr/>
          <p:nvPr/>
        </p:nvSpPr>
        <p:spPr>
          <a:xfrm>
            <a:off x="6004575" y="3120763"/>
            <a:ext cx="572700" cy="5727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92" name="Google Shape;1592;p61"/>
          <p:cNvSpPr txBox="1">
            <a:spLocks noGrp="1"/>
          </p:cNvSpPr>
          <p:nvPr>
            <p:ph type="title"/>
          </p:nvPr>
        </p:nvSpPr>
        <p:spPr>
          <a:xfrm>
            <a:off x="566250" y="2285400"/>
            <a:ext cx="4067400" cy="572700"/>
          </a:xfrm>
          <a:prstGeom prst="rect">
            <a:avLst/>
          </a:prstGeom>
        </p:spPr>
        <p:txBody>
          <a:bodyPr spcFirstLastPara="1" wrap="square" lIns="0" tIns="0" rIns="0" bIns="0" anchor="ctr"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593" name="Google Shape;1593;p61"/>
          <p:cNvSpPr/>
          <p:nvPr/>
        </p:nvSpPr>
        <p:spPr>
          <a:xfrm>
            <a:off x="5912625" y="1371138"/>
            <a:ext cx="2285100" cy="730500"/>
          </a:xfrm>
          <a:prstGeom prst="snip2DiagRect">
            <a:avLst>
              <a:gd name="adj1" fmla="val 0"/>
              <a:gd name="adj2" fmla="val 16667"/>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94" name="Google Shape;1594;p61"/>
          <p:cNvSpPr/>
          <p:nvPr/>
        </p:nvSpPr>
        <p:spPr>
          <a:xfrm>
            <a:off x="6004575" y="1452588"/>
            <a:ext cx="572700" cy="572700"/>
          </a:xfrm>
          <a:prstGeom prst="snip2DiagRect">
            <a:avLst>
              <a:gd name="adj1" fmla="val 0"/>
              <a:gd name="adj2" fmla="val 16667"/>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nvGrpSpPr>
          <p:cNvPr id="1595" name="Google Shape;1595;p61"/>
          <p:cNvGrpSpPr/>
          <p:nvPr/>
        </p:nvGrpSpPr>
        <p:grpSpPr>
          <a:xfrm rot="-2700000">
            <a:off x="6131098" y="1596259"/>
            <a:ext cx="348897" cy="200098"/>
            <a:chOff x="3876675" y="1766250"/>
            <a:chExt cx="348900" cy="200100"/>
          </a:xfrm>
        </p:grpSpPr>
        <p:sp>
          <p:nvSpPr>
            <p:cNvPr id="1596" name="Google Shape;1596;p61"/>
            <p:cNvSpPr/>
            <p:nvPr/>
          </p:nvSpPr>
          <p:spPr>
            <a:xfrm>
              <a:off x="3876700" y="1766250"/>
              <a:ext cx="72000" cy="2001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597" name="Google Shape;1597;p61"/>
            <p:cNvSpPr/>
            <p:nvPr/>
          </p:nvSpPr>
          <p:spPr>
            <a:xfrm rot="5400000">
              <a:off x="4015125" y="1755900"/>
              <a:ext cx="72000" cy="3489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grpSp>
        <p:nvGrpSpPr>
          <p:cNvPr id="1598" name="Google Shape;1598;p61"/>
          <p:cNvGrpSpPr/>
          <p:nvPr/>
        </p:nvGrpSpPr>
        <p:grpSpPr>
          <a:xfrm>
            <a:off x="6142124" y="3258302"/>
            <a:ext cx="297600" cy="297600"/>
            <a:chOff x="3902424" y="2300989"/>
            <a:chExt cx="297600" cy="297600"/>
          </a:xfrm>
        </p:grpSpPr>
        <p:sp>
          <p:nvSpPr>
            <p:cNvPr id="1599" name="Google Shape;1599;p61"/>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600" name="Google Shape;1600;p61"/>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sp>
        <p:nvSpPr>
          <p:cNvPr id="1601" name="Google Shape;1601;p61"/>
          <p:cNvSpPr txBox="1">
            <a:spLocks noGrp="1"/>
          </p:cNvSpPr>
          <p:nvPr>
            <p:ph type="body" idx="1"/>
          </p:nvPr>
        </p:nvSpPr>
        <p:spPr>
          <a:xfrm>
            <a:off x="6661950" y="1452600"/>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1602" name="Google Shape;1602;p61"/>
          <p:cNvSpPr txBox="1">
            <a:spLocks noGrp="1"/>
          </p:cNvSpPr>
          <p:nvPr>
            <p:ph type="body" idx="2"/>
          </p:nvPr>
        </p:nvSpPr>
        <p:spPr>
          <a:xfrm>
            <a:off x="6694150" y="3120750"/>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1603" name="Google Shape;1603;p61"/>
          <p:cNvSpPr/>
          <p:nvPr/>
        </p:nvSpPr>
        <p:spPr>
          <a:xfrm rot="10800000">
            <a:off x="7634350" y="-519750"/>
            <a:ext cx="2449800" cy="1093800"/>
          </a:xfrm>
          <a:prstGeom prst="snip1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nvGrpSpPr>
          <p:cNvPr id="1604" name="Google Shape;1604;p61"/>
          <p:cNvGrpSpPr/>
          <p:nvPr/>
        </p:nvGrpSpPr>
        <p:grpSpPr>
          <a:xfrm>
            <a:off x="8137738" y="-49687"/>
            <a:ext cx="392675" cy="392675"/>
            <a:chOff x="458050" y="265600"/>
            <a:chExt cx="392675" cy="392675"/>
          </a:xfrm>
        </p:grpSpPr>
        <p:sp>
          <p:nvSpPr>
            <p:cNvPr id="1605" name="Google Shape;1605;p61"/>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06" name="Google Shape;1606;p61"/>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07" name="Google Shape;1607;p61"/>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08" name="Google Shape;1608;p61"/>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grpSp>
        <p:nvGrpSpPr>
          <p:cNvPr id="1609" name="Google Shape;1609;p61"/>
          <p:cNvGrpSpPr/>
          <p:nvPr/>
        </p:nvGrpSpPr>
        <p:grpSpPr>
          <a:xfrm>
            <a:off x="8677638" y="-49700"/>
            <a:ext cx="392675" cy="392675"/>
            <a:chOff x="458050" y="265600"/>
            <a:chExt cx="392675" cy="392675"/>
          </a:xfrm>
        </p:grpSpPr>
        <p:sp>
          <p:nvSpPr>
            <p:cNvPr id="1610" name="Google Shape;1610;p61"/>
            <p:cNvSpPr/>
            <p:nvPr/>
          </p:nvSpPr>
          <p:spPr>
            <a:xfrm>
              <a:off x="638050" y="265600"/>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11" name="Google Shape;1611;p61"/>
            <p:cNvSpPr/>
            <p:nvPr/>
          </p:nvSpPr>
          <p:spPr>
            <a:xfrm>
              <a:off x="638050" y="5229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12" name="Google Shape;1612;p61"/>
            <p:cNvSpPr/>
            <p:nvPr/>
          </p:nvSpPr>
          <p:spPr>
            <a:xfrm rot="-5400000">
              <a:off x="509350"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613" name="Google Shape;1613;p61"/>
            <p:cNvSpPr/>
            <p:nvPr/>
          </p:nvSpPr>
          <p:spPr>
            <a:xfrm rot="-5400000">
              <a:off x="766725" y="394275"/>
              <a:ext cx="32700" cy="1353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grpSp>
      <p:sp>
        <p:nvSpPr>
          <p:cNvPr id="1614" name="Google Shape;1614;p61"/>
          <p:cNvSpPr/>
          <p:nvPr/>
        </p:nvSpPr>
        <p:spPr>
          <a:xfrm>
            <a:off x="2486576" y="4630930"/>
            <a:ext cx="1093800" cy="1093800"/>
          </a:xfrm>
          <a:prstGeom prst="donut">
            <a:avLst>
              <a:gd name="adj" fmla="val 17041"/>
            </a:avLst>
          </a:prstGeom>
          <a:noFill/>
          <a:ln w="38100" cap="flat" cmpd="sng">
            <a:solidFill>
              <a:schemeClr val="accent3"/>
            </a:solidFill>
            <a:prstDash val="lg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Slide True False v2">
  <p:cSld name="CUSTOM_34_1">
    <p:bg>
      <p:bgPr>
        <a:solidFill>
          <a:schemeClr val="accent1"/>
        </a:solidFill>
        <a:effectLst/>
      </p:bgPr>
    </p:bg>
    <p:spTree>
      <p:nvGrpSpPr>
        <p:cNvPr id="1" name="Shape 1615"/>
        <p:cNvGrpSpPr/>
        <p:nvPr/>
      </p:nvGrpSpPr>
      <p:grpSpPr>
        <a:xfrm>
          <a:off x="0" y="0"/>
          <a:ext cx="0" cy="0"/>
          <a:chOff x="0" y="0"/>
          <a:chExt cx="0" cy="0"/>
        </a:xfrm>
      </p:grpSpPr>
      <p:sp>
        <p:nvSpPr>
          <p:cNvPr id="1616" name="Google Shape;1616;p62"/>
          <p:cNvSpPr/>
          <p:nvPr/>
        </p:nvSpPr>
        <p:spPr>
          <a:xfrm>
            <a:off x="6292650" y="3465375"/>
            <a:ext cx="2285100" cy="7305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17" name="Google Shape;1617;p62"/>
          <p:cNvSpPr/>
          <p:nvPr/>
        </p:nvSpPr>
        <p:spPr>
          <a:xfrm>
            <a:off x="6384600" y="3544275"/>
            <a:ext cx="5727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18" name="Google Shape;1618;p62"/>
          <p:cNvSpPr txBox="1">
            <a:spLocks noGrp="1"/>
          </p:cNvSpPr>
          <p:nvPr>
            <p:ph type="title"/>
          </p:nvPr>
        </p:nvSpPr>
        <p:spPr>
          <a:xfrm>
            <a:off x="566250" y="445025"/>
            <a:ext cx="8011500" cy="5727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1619" name="Google Shape;1619;p62"/>
          <p:cNvSpPr/>
          <p:nvPr/>
        </p:nvSpPr>
        <p:spPr>
          <a:xfrm>
            <a:off x="566250" y="3462825"/>
            <a:ext cx="2285100" cy="730500"/>
          </a:xfrm>
          <a:prstGeom prst="snip1Rect">
            <a:avLst>
              <a:gd name="adj" fmla="val 16667"/>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20" name="Google Shape;1620;p62"/>
          <p:cNvSpPr/>
          <p:nvPr/>
        </p:nvSpPr>
        <p:spPr>
          <a:xfrm>
            <a:off x="658200" y="3544275"/>
            <a:ext cx="5727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grpSp>
        <p:nvGrpSpPr>
          <p:cNvPr id="1621" name="Google Shape;1621;p62"/>
          <p:cNvGrpSpPr/>
          <p:nvPr/>
        </p:nvGrpSpPr>
        <p:grpSpPr>
          <a:xfrm rot="-2700000">
            <a:off x="784723" y="3687946"/>
            <a:ext cx="348897" cy="200098"/>
            <a:chOff x="3876675" y="1766250"/>
            <a:chExt cx="348900" cy="200100"/>
          </a:xfrm>
        </p:grpSpPr>
        <p:sp>
          <p:nvSpPr>
            <p:cNvPr id="1622" name="Google Shape;1622;p62"/>
            <p:cNvSpPr/>
            <p:nvPr/>
          </p:nvSpPr>
          <p:spPr>
            <a:xfrm>
              <a:off x="3876700" y="1766250"/>
              <a:ext cx="72000" cy="2001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23" name="Google Shape;1623;p62"/>
            <p:cNvSpPr/>
            <p:nvPr/>
          </p:nvSpPr>
          <p:spPr>
            <a:xfrm rot="5400000">
              <a:off x="4015125" y="1755900"/>
              <a:ext cx="72000" cy="348900"/>
            </a:xfrm>
            <a:prstGeom prst="rect">
              <a:avLst/>
            </a:prstGeom>
            <a:solidFill>
              <a:srgbClr val="93C4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grpSp>
      <p:grpSp>
        <p:nvGrpSpPr>
          <p:cNvPr id="1624" name="Google Shape;1624;p62"/>
          <p:cNvGrpSpPr/>
          <p:nvPr/>
        </p:nvGrpSpPr>
        <p:grpSpPr>
          <a:xfrm>
            <a:off x="6522149" y="3681814"/>
            <a:ext cx="297600" cy="297600"/>
            <a:chOff x="3902424" y="2300989"/>
            <a:chExt cx="297600" cy="297600"/>
          </a:xfrm>
        </p:grpSpPr>
        <p:sp>
          <p:nvSpPr>
            <p:cNvPr id="1625" name="Google Shape;1625;p62"/>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26" name="Google Shape;1626;p62"/>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grpSp>
      <p:sp>
        <p:nvSpPr>
          <p:cNvPr id="1627" name="Google Shape;1627;p62"/>
          <p:cNvSpPr txBox="1">
            <a:spLocks noGrp="1"/>
          </p:cNvSpPr>
          <p:nvPr>
            <p:ph type="body" idx="1"/>
          </p:nvPr>
        </p:nvSpPr>
        <p:spPr>
          <a:xfrm>
            <a:off x="1331100" y="3544275"/>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1628" name="Google Shape;1628;p62"/>
          <p:cNvSpPr txBox="1">
            <a:spLocks noGrp="1"/>
          </p:cNvSpPr>
          <p:nvPr>
            <p:ph type="body" idx="2"/>
          </p:nvPr>
        </p:nvSpPr>
        <p:spPr>
          <a:xfrm>
            <a:off x="7041975" y="3541725"/>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Slide True False v3">
  <p:cSld name="CUSTOM_34_1_1">
    <p:bg>
      <p:bgPr>
        <a:solidFill>
          <a:schemeClr val="accent5"/>
        </a:solidFill>
        <a:effectLst/>
      </p:bgPr>
    </p:bg>
    <p:spTree>
      <p:nvGrpSpPr>
        <p:cNvPr id="1" name="Shape 1629"/>
        <p:cNvGrpSpPr/>
        <p:nvPr/>
      </p:nvGrpSpPr>
      <p:grpSpPr>
        <a:xfrm>
          <a:off x="0" y="0"/>
          <a:ext cx="0" cy="0"/>
          <a:chOff x="0" y="0"/>
          <a:chExt cx="0" cy="0"/>
        </a:xfrm>
      </p:grpSpPr>
      <p:sp>
        <p:nvSpPr>
          <p:cNvPr id="1630" name="Google Shape;1630;p63"/>
          <p:cNvSpPr/>
          <p:nvPr/>
        </p:nvSpPr>
        <p:spPr>
          <a:xfrm>
            <a:off x="0" y="2609850"/>
            <a:ext cx="9144000" cy="2533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1" name="Google Shape;1631;p63"/>
          <p:cNvSpPr/>
          <p:nvPr/>
        </p:nvSpPr>
        <p:spPr>
          <a:xfrm>
            <a:off x="566250" y="520900"/>
            <a:ext cx="8040900" cy="3672300"/>
          </a:xfrm>
          <a:prstGeom prst="snip1Rect">
            <a:avLst>
              <a:gd name="adj" fmla="val 16667"/>
            </a:avLst>
          </a:prstGeom>
          <a:solidFill>
            <a:schemeClr val="lt1"/>
          </a:solidFill>
          <a:ln w="9525" cap="flat" cmpd="sng">
            <a:solidFill>
              <a:schemeClr val="accent5"/>
            </a:solidFill>
            <a:prstDash val="solid"/>
            <a:round/>
            <a:headEnd type="none" w="sm" len="sm"/>
            <a:tailEnd type="none" w="sm" len="sm"/>
          </a:ln>
          <a:effectLst>
            <a:outerShdw blurRad="342900" dist="95250" dir="5400000" algn="bl" rotWithShape="0">
              <a:srgbClr val="000000">
                <a:alpha val="1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1632" name="Google Shape;1632;p63"/>
          <p:cNvSpPr/>
          <p:nvPr/>
        </p:nvSpPr>
        <p:spPr>
          <a:xfrm>
            <a:off x="4841575" y="3838475"/>
            <a:ext cx="2285100" cy="730500"/>
          </a:xfrm>
          <a:prstGeom prst="snip1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33" name="Google Shape;1633;p63"/>
          <p:cNvSpPr/>
          <p:nvPr/>
        </p:nvSpPr>
        <p:spPr>
          <a:xfrm>
            <a:off x="4933525" y="3917375"/>
            <a:ext cx="5727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34" name="Google Shape;1634;p63"/>
          <p:cNvSpPr txBox="1">
            <a:spLocks noGrp="1"/>
          </p:cNvSpPr>
          <p:nvPr>
            <p:ph type="title"/>
          </p:nvPr>
        </p:nvSpPr>
        <p:spPr>
          <a:xfrm>
            <a:off x="918800" y="833450"/>
            <a:ext cx="7316400" cy="2098500"/>
          </a:xfrm>
          <a:prstGeom prst="rect">
            <a:avLst/>
          </a:prstGeom>
        </p:spPr>
        <p:txBody>
          <a:bodyPr spcFirstLastPara="1" wrap="square" lIns="0" tIns="0" rIns="0" bIns="0" anchor="t" anchorCtr="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a:endParaRPr/>
          </a:p>
        </p:txBody>
      </p:sp>
      <p:sp>
        <p:nvSpPr>
          <p:cNvPr id="1635" name="Google Shape;1635;p63"/>
          <p:cNvSpPr/>
          <p:nvPr/>
        </p:nvSpPr>
        <p:spPr>
          <a:xfrm>
            <a:off x="2017325" y="3835925"/>
            <a:ext cx="2285100" cy="730500"/>
          </a:xfrm>
          <a:prstGeom prst="snip1Rect">
            <a:avLst>
              <a:gd name="adj" fmla="val 16667"/>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redoka"/>
              <a:ea typeface="Fredoka"/>
              <a:cs typeface="Fredoka"/>
              <a:sym typeface="Fredoka"/>
            </a:endParaRPr>
          </a:p>
        </p:txBody>
      </p:sp>
      <p:sp>
        <p:nvSpPr>
          <p:cNvPr id="1636" name="Google Shape;1636;p63"/>
          <p:cNvSpPr/>
          <p:nvPr/>
        </p:nvSpPr>
        <p:spPr>
          <a:xfrm>
            <a:off x="2109275" y="3917375"/>
            <a:ext cx="572700" cy="572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nvGrpSpPr>
          <p:cNvPr id="1637" name="Google Shape;1637;p63"/>
          <p:cNvGrpSpPr/>
          <p:nvPr/>
        </p:nvGrpSpPr>
        <p:grpSpPr>
          <a:xfrm rot="-2700000">
            <a:off x="2235798" y="4061046"/>
            <a:ext cx="348897" cy="200098"/>
            <a:chOff x="3876675" y="1766250"/>
            <a:chExt cx="348900" cy="200100"/>
          </a:xfrm>
        </p:grpSpPr>
        <p:sp>
          <p:nvSpPr>
            <p:cNvPr id="1638" name="Google Shape;1638;p63"/>
            <p:cNvSpPr/>
            <p:nvPr/>
          </p:nvSpPr>
          <p:spPr>
            <a:xfrm>
              <a:off x="3876700" y="1766250"/>
              <a:ext cx="72000" cy="200100"/>
            </a:xfrm>
            <a:prstGeom prst="rect">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sp>
          <p:nvSpPr>
            <p:cNvPr id="1639" name="Google Shape;1639;p63"/>
            <p:cNvSpPr/>
            <p:nvPr/>
          </p:nvSpPr>
          <p:spPr>
            <a:xfrm rot="5400000">
              <a:off x="4015125" y="1755900"/>
              <a:ext cx="72000" cy="348900"/>
            </a:xfrm>
            <a:prstGeom prst="rect">
              <a:avLst/>
            </a:prstGeom>
            <a:solidFill>
              <a:srgbClr val="6AA84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Fredoka"/>
                <a:ea typeface="Fredoka"/>
                <a:cs typeface="Fredoka"/>
                <a:sym typeface="Fredoka"/>
              </a:endParaRPr>
            </a:p>
          </p:txBody>
        </p:sp>
      </p:grpSp>
      <p:grpSp>
        <p:nvGrpSpPr>
          <p:cNvPr id="1640" name="Google Shape;1640;p63"/>
          <p:cNvGrpSpPr/>
          <p:nvPr/>
        </p:nvGrpSpPr>
        <p:grpSpPr>
          <a:xfrm>
            <a:off x="5071074" y="4054914"/>
            <a:ext cx="297600" cy="297600"/>
            <a:chOff x="3902424" y="2300989"/>
            <a:chExt cx="297600" cy="297600"/>
          </a:xfrm>
        </p:grpSpPr>
        <p:sp>
          <p:nvSpPr>
            <p:cNvPr id="1641" name="Google Shape;1641;p63"/>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5"/>
                </a:solidFill>
                <a:latin typeface="Fredoka"/>
                <a:ea typeface="Fredoka"/>
                <a:cs typeface="Fredoka"/>
                <a:sym typeface="Fredoka"/>
              </a:endParaRPr>
            </a:p>
          </p:txBody>
        </p:sp>
        <p:sp>
          <p:nvSpPr>
            <p:cNvPr id="1642" name="Google Shape;1642;p63"/>
            <p:cNvSpPr/>
            <p:nvPr/>
          </p:nvSpPr>
          <p:spPr>
            <a:xfrm rot="-2700000">
              <a:off x="4015161" y="2275417"/>
              <a:ext cx="72125" cy="348745"/>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accent5"/>
                </a:solidFill>
                <a:latin typeface="Fredoka"/>
                <a:ea typeface="Fredoka"/>
                <a:cs typeface="Fredoka"/>
                <a:sym typeface="Fredoka"/>
              </a:endParaRPr>
            </a:p>
          </p:txBody>
        </p:sp>
      </p:grpSp>
      <p:sp>
        <p:nvSpPr>
          <p:cNvPr id="1643" name="Google Shape;1643;p63"/>
          <p:cNvSpPr txBox="1">
            <a:spLocks noGrp="1"/>
          </p:cNvSpPr>
          <p:nvPr>
            <p:ph type="body" idx="1"/>
          </p:nvPr>
        </p:nvSpPr>
        <p:spPr>
          <a:xfrm>
            <a:off x="2772900" y="3917375"/>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1644" name="Google Shape;1644;p63"/>
          <p:cNvSpPr txBox="1">
            <a:spLocks noGrp="1"/>
          </p:cNvSpPr>
          <p:nvPr>
            <p:ph type="body" idx="2"/>
          </p:nvPr>
        </p:nvSpPr>
        <p:spPr>
          <a:xfrm>
            <a:off x="5609675" y="3914825"/>
            <a:ext cx="1394400" cy="572700"/>
          </a:xfrm>
          <a:prstGeom prst="rect">
            <a:avLst/>
          </a:prstGeom>
        </p:spPr>
        <p:txBody>
          <a:bodyPr spcFirstLastPara="1" wrap="square" lIns="0" tIns="0" rIns="0" bIns="0" anchor="ctr" anchorCtr="0">
            <a:noAutofit/>
          </a:bodyPr>
          <a:lstStyle>
            <a:lvl1pPr marL="457200" lvl="0" indent="-342900">
              <a:spcBef>
                <a:spcPts val="0"/>
              </a:spcBef>
              <a:spcAft>
                <a:spcPts val="0"/>
              </a:spcAft>
              <a:buClr>
                <a:schemeClr val="dk1"/>
              </a:buClr>
              <a:buSzPts val="1800"/>
              <a:buChar char="●"/>
              <a:defRPr sz="1800">
                <a:solidFill>
                  <a:schemeClr val="dk1"/>
                </a:solidFill>
              </a:defRPr>
            </a:lvl1pPr>
            <a:lvl2pPr marL="914400" lvl="1" indent="-342900">
              <a:spcBef>
                <a:spcPts val="0"/>
              </a:spcBef>
              <a:spcAft>
                <a:spcPts val="0"/>
              </a:spcAft>
              <a:buClr>
                <a:schemeClr val="dk1"/>
              </a:buClr>
              <a:buSzPts val="1800"/>
              <a:buChar char="○"/>
              <a:defRPr sz="1800">
                <a:solidFill>
                  <a:schemeClr val="dk1"/>
                </a:solidFill>
              </a:defRPr>
            </a:lvl2pPr>
            <a:lvl3pPr marL="1371600" lvl="2" indent="-342900">
              <a:spcBef>
                <a:spcPts val="0"/>
              </a:spcBef>
              <a:spcAft>
                <a:spcPts val="0"/>
              </a:spcAft>
              <a:buClr>
                <a:schemeClr val="dk1"/>
              </a:buClr>
              <a:buSzPts val="1800"/>
              <a:buChar char="■"/>
              <a:defRPr sz="18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theme" Target="../theme/theme2.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269946"/>
            <a:ext cx="8520600" cy="458100"/>
          </a:xfrm>
          <a:prstGeom prst="rect">
            <a:avLst/>
          </a:prstGeom>
          <a:noFill/>
          <a:ln>
            <a:noFill/>
          </a:ln>
        </p:spPr>
        <p:txBody>
          <a:bodyPr spcFirstLastPara="1" wrap="square" lIns="0" tIns="0" rIns="0" bIns="0" anchor="t" anchorCtr="0">
            <a:noAutofit/>
          </a:bodyPr>
          <a:lstStyle>
            <a:lvl1pPr lvl="0">
              <a:spcBef>
                <a:spcPts val="0"/>
              </a:spcBef>
              <a:spcAft>
                <a:spcPts val="0"/>
              </a:spcAft>
              <a:buClr>
                <a:schemeClr val="dk1"/>
              </a:buClr>
              <a:buSzPts val="2000"/>
              <a:buFont typeface="Hepta Slab SemiBold"/>
              <a:buNone/>
              <a:defRPr sz="20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000"/>
              <a:buNone/>
              <a:defRPr sz="2000">
                <a:solidFill>
                  <a:schemeClr val="dk1"/>
                </a:solidFill>
              </a:defRPr>
            </a:lvl2pPr>
            <a:lvl3pPr lvl="2">
              <a:spcBef>
                <a:spcPts val="0"/>
              </a:spcBef>
              <a:spcAft>
                <a:spcPts val="0"/>
              </a:spcAft>
              <a:buClr>
                <a:schemeClr val="dk1"/>
              </a:buClr>
              <a:buSzPts val="2000"/>
              <a:buNone/>
              <a:defRPr sz="2000">
                <a:solidFill>
                  <a:schemeClr val="dk1"/>
                </a:solidFill>
              </a:defRPr>
            </a:lvl3pPr>
            <a:lvl4pPr lvl="3">
              <a:spcBef>
                <a:spcPts val="0"/>
              </a:spcBef>
              <a:spcAft>
                <a:spcPts val="0"/>
              </a:spcAft>
              <a:buClr>
                <a:schemeClr val="dk1"/>
              </a:buClr>
              <a:buSzPts val="2000"/>
              <a:buNone/>
              <a:defRPr sz="2000">
                <a:solidFill>
                  <a:schemeClr val="dk1"/>
                </a:solidFill>
              </a:defRPr>
            </a:lvl4pPr>
            <a:lvl5pPr lvl="4">
              <a:spcBef>
                <a:spcPts val="0"/>
              </a:spcBef>
              <a:spcAft>
                <a:spcPts val="0"/>
              </a:spcAft>
              <a:buClr>
                <a:schemeClr val="dk1"/>
              </a:buClr>
              <a:buSzPts val="2000"/>
              <a:buNone/>
              <a:defRPr sz="2000">
                <a:solidFill>
                  <a:schemeClr val="dk1"/>
                </a:solidFill>
              </a:defRPr>
            </a:lvl5pPr>
            <a:lvl6pPr lvl="5">
              <a:spcBef>
                <a:spcPts val="0"/>
              </a:spcBef>
              <a:spcAft>
                <a:spcPts val="0"/>
              </a:spcAft>
              <a:buClr>
                <a:schemeClr val="dk1"/>
              </a:buClr>
              <a:buSzPts val="2000"/>
              <a:buNone/>
              <a:defRPr sz="2000">
                <a:solidFill>
                  <a:schemeClr val="dk1"/>
                </a:solidFill>
              </a:defRPr>
            </a:lvl6pPr>
            <a:lvl7pPr lvl="6">
              <a:spcBef>
                <a:spcPts val="0"/>
              </a:spcBef>
              <a:spcAft>
                <a:spcPts val="0"/>
              </a:spcAft>
              <a:buClr>
                <a:schemeClr val="dk1"/>
              </a:buClr>
              <a:buSzPts val="2000"/>
              <a:buNone/>
              <a:defRPr sz="2000">
                <a:solidFill>
                  <a:schemeClr val="dk1"/>
                </a:solidFill>
              </a:defRPr>
            </a:lvl7pPr>
            <a:lvl8pPr lvl="7">
              <a:spcBef>
                <a:spcPts val="0"/>
              </a:spcBef>
              <a:spcAft>
                <a:spcPts val="0"/>
              </a:spcAft>
              <a:buClr>
                <a:schemeClr val="dk1"/>
              </a:buClr>
              <a:buSzPts val="2000"/>
              <a:buNone/>
              <a:defRPr sz="2000">
                <a:solidFill>
                  <a:schemeClr val="dk1"/>
                </a:solidFill>
              </a:defRPr>
            </a:lvl8pPr>
            <a:lvl9pPr lvl="8">
              <a:spcBef>
                <a:spcPts val="0"/>
              </a:spcBef>
              <a:spcAft>
                <a:spcPts val="0"/>
              </a:spcAft>
              <a:buClr>
                <a:schemeClr val="dk1"/>
              </a:buClr>
              <a:buSzPts val="2000"/>
              <a:buNone/>
              <a:defRPr sz="2000">
                <a:solidFill>
                  <a:schemeClr val="dk1"/>
                </a:solidFill>
              </a:defRPr>
            </a:lvl9pPr>
          </a:lstStyle>
          <a:p>
            <a:endParaRPr/>
          </a:p>
        </p:txBody>
      </p:sp>
      <p:sp>
        <p:nvSpPr>
          <p:cNvPr id="52" name="Google Shape;52;p13"/>
          <p:cNvSpPr txBox="1">
            <a:spLocks noGrp="1"/>
          </p:cNvSpPr>
          <p:nvPr>
            <p:ph type="body" idx="1"/>
          </p:nvPr>
        </p:nvSpPr>
        <p:spPr>
          <a:xfrm>
            <a:off x="311700" y="1152475"/>
            <a:ext cx="8520600" cy="2107200"/>
          </a:xfrm>
          <a:prstGeom prst="rect">
            <a:avLst/>
          </a:prstGeom>
          <a:noFill/>
          <a:ln>
            <a:noFill/>
          </a:ln>
        </p:spPr>
        <p:txBody>
          <a:bodyPr spcFirstLastPara="1" wrap="square" lIns="0" tIns="0" rIns="0" bIns="0" anchor="t" anchorCtr="0">
            <a:noAutofit/>
          </a:bodyPr>
          <a:lstStyle>
            <a:lvl1pPr marL="457200" lvl="0"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1pPr>
            <a:lvl2pPr marL="914400" lvl="1"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2pPr>
            <a:lvl3pPr marL="1371600" lvl="2"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3pPr>
            <a:lvl4pPr marL="1828800" lvl="3"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4pPr>
            <a:lvl5pPr marL="2286000" lvl="4"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5pPr>
            <a:lvl6pPr marL="2743200" lvl="5"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6pPr>
            <a:lvl7pPr marL="3200400" lvl="6"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7pPr>
            <a:lvl8pPr marL="3657600" lvl="7"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8pPr>
            <a:lvl9pPr marL="4114800" lvl="8" indent="-29845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70">
          <p15:clr>
            <a:srgbClr val="E46962"/>
          </p15:clr>
        </p15:guide>
        <p15:guide id="2" orient="horz" pos="170">
          <p15:clr>
            <a:srgbClr val="E46962"/>
          </p15:clr>
        </p15:guide>
        <p15:guide id="3" pos="521">
          <p15:clr>
            <a:srgbClr val="E46962"/>
          </p15:clr>
        </p15:guide>
        <p15:guide id="4" pos="634">
          <p15:clr>
            <a:srgbClr val="E46962"/>
          </p15:clr>
        </p15:guide>
        <p15:guide id="5" pos="5587">
          <p15:clr>
            <a:srgbClr val="E46962"/>
          </p15:clr>
        </p15:guide>
        <p15:guide id="6" orient="horz" pos="3070">
          <p15:clr>
            <a:srgbClr val="E46962"/>
          </p15:clr>
        </p15:guide>
        <p15:guide id="7" pos="5244">
          <p15:clr>
            <a:srgbClr val="E46962"/>
          </p15:clr>
        </p15:guide>
        <p15:guide id="8" pos="5126">
          <p15:clr>
            <a:srgbClr val="E46962"/>
          </p15:clr>
        </p15:guide>
        <p15:guide id="9" pos="4780">
          <p15:clr>
            <a:srgbClr val="E46962"/>
          </p15:clr>
        </p15:guide>
        <p15:guide id="10" pos="4667">
          <p15:clr>
            <a:srgbClr val="E46962"/>
          </p15:clr>
        </p15:guide>
        <p15:guide id="11" pos="4315">
          <p15:clr>
            <a:srgbClr val="E46962"/>
          </p15:clr>
        </p15:guide>
        <p15:guide id="12" pos="4203">
          <p15:clr>
            <a:srgbClr val="E46962"/>
          </p15:clr>
        </p15:guide>
        <p15:guide id="13" pos="3852">
          <p15:clr>
            <a:srgbClr val="E46962"/>
          </p15:clr>
        </p15:guide>
        <p15:guide id="14" pos="3739">
          <p15:clr>
            <a:srgbClr val="E46962"/>
          </p15:clr>
        </p15:guide>
        <p15:guide id="15" pos="3402">
          <p15:clr>
            <a:srgbClr val="E46962"/>
          </p15:clr>
        </p15:guide>
        <p15:guide id="16" pos="3289">
          <p15:clr>
            <a:srgbClr val="E46962"/>
          </p15:clr>
        </p15:guide>
        <p15:guide id="17" pos="2938">
          <p15:clr>
            <a:srgbClr val="E46962"/>
          </p15:clr>
        </p15:guide>
        <p15:guide id="18" pos="2826">
          <p15:clr>
            <a:srgbClr val="E46962"/>
          </p15:clr>
        </p15:guide>
        <p15:guide id="19" pos="2475">
          <p15:clr>
            <a:srgbClr val="E46962"/>
          </p15:clr>
        </p15:guide>
        <p15:guide id="20" pos="2367">
          <p15:clr>
            <a:srgbClr val="E46962"/>
          </p15:clr>
        </p15:guide>
        <p15:guide id="21" pos="2016">
          <p15:clr>
            <a:srgbClr val="E46962"/>
          </p15:clr>
        </p15:guide>
        <p15:guide id="22" pos="1904">
          <p15:clr>
            <a:srgbClr val="E46962"/>
          </p15:clr>
        </p15:guide>
        <p15:guide id="23" pos="1558">
          <p15:clr>
            <a:srgbClr val="E46962"/>
          </p15:clr>
        </p15:guide>
        <p15:guide id="24" pos="1449">
          <p15:clr>
            <a:srgbClr val="E46962"/>
          </p15:clr>
        </p15:guide>
        <p15:guide id="25" pos="1094">
          <p15:clr>
            <a:srgbClr val="E46962"/>
          </p15:clr>
        </p15:guide>
        <p15:guide id="26" pos="987">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8"/>
        <p:cNvGrpSpPr/>
        <p:nvPr/>
      </p:nvGrpSpPr>
      <p:grpSpPr>
        <a:xfrm>
          <a:off x="0" y="0"/>
          <a:ext cx="0" cy="0"/>
          <a:chOff x="0" y="0"/>
          <a:chExt cx="0" cy="0"/>
        </a:xfrm>
      </p:grpSpPr>
      <p:sp>
        <p:nvSpPr>
          <p:cNvPr id="1649" name="Google Shape;1649;p64"/>
          <p:cNvSpPr txBox="1">
            <a:spLocks noGrp="1"/>
          </p:cNvSpPr>
          <p:nvPr>
            <p:ph type="title"/>
          </p:nvPr>
        </p:nvSpPr>
        <p:spPr>
          <a:xfrm>
            <a:off x="284850" y="561800"/>
            <a:ext cx="75969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Electronic Voting Machine using Arduino</a:t>
            </a:r>
            <a:endParaRPr/>
          </a:p>
        </p:txBody>
      </p:sp>
      <p:sp>
        <p:nvSpPr>
          <p:cNvPr id="1650" name="Google Shape;1650;p64"/>
          <p:cNvSpPr txBox="1">
            <a:spLocks noGrp="1"/>
          </p:cNvSpPr>
          <p:nvPr>
            <p:ph type="body" idx="1"/>
          </p:nvPr>
        </p:nvSpPr>
        <p:spPr>
          <a:xfrm>
            <a:off x="270000" y="1464599"/>
            <a:ext cx="7596900" cy="3345293"/>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IN" sz="1800" dirty="0"/>
              <a:t>       Table of Contents:</a:t>
            </a:r>
          </a:p>
          <a:p>
            <a:pPr marL="285750" indent="-285750">
              <a:spcAft>
                <a:spcPts val="1200"/>
              </a:spcAft>
            </a:pPr>
            <a:r>
              <a:rPr lang="en-IN" sz="1600" dirty="0"/>
              <a:t>Introduction</a:t>
            </a:r>
          </a:p>
          <a:p>
            <a:pPr marL="285750" indent="-285750">
              <a:spcAft>
                <a:spcPts val="1200"/>
              </a:spcAft>
            </a:pPr>
            <a:r>
              <a:rPr lang="en-IN" sz="1600" dirty="0"/>
              <a:t>Circuit Diagram</a:t>
            </a:r>
          </a:p>
          <a:p>
            <a:pPr marL="285750" indent="-285750">
              <a:spcAft>
                <a:spcPts val="1200"/>
              </a:spcAft>
            </a:pPr>
            <a:r>
              <a:rPr lang="en-IN" sz="1600" dirty="0"/>
              <a:t>Working</a:t>
            </a:r>
          </a:p>
          <a:p>
            <a:pPr marL="285750" indent="-285750">
              <a:spcAft>
                <a:spcPts val="1200"/>
              </a:spcAft>
            </a:pPr>
            <a:r>
              <a:rPr lang="en-IN" sz="1600" dirty="0"/>
              <a:t>Need and Application</a:t>
            </a:r>
          </a:p>
          <a:p>
            <a:pPr marL="285750" indent="-285750">
              <a:spcAft>
                <a:spcPts val="1200"/>
              </a:spcAft>
            </a:pPr>
            <a:r>
              <a:rPr lang="en-IN" sz="1600"/>
              <a:t>Conclusion                                                      </a:t>
            </a:r>
            <a:r>
              <a:rPr lang="en-IN" sz="1200" dirty="0"/>
              <a:t>By Tejas Shinde 23EEB0A43</a:t>
            </a:r>
          </a:p>
          <a:p>
            <a:pPr marL="0" indent="0">
              <a:spcAft>
                <a:spcPts val="1200"/>
              </a:spcAft>
              <a:buNone/>
            </a:pPr>
            <a:r>
              <a:rPr lang="en-IN" sz="1200" dirty="0"/>
              <a:t>                                                                                                            Taksheel </a:t>
            </a:r>
            <a:r>
              <a:rPr lang="en-IN" sz="1200" dirty="0" err="1"/>
              <a:t>Dupare</a:t>
            </a:r>
            <a:r>
              <a:rPr lang="en-IN" sz="1200" dirty="0"/>
              <a:t>  23EEB0A59</a:t>
            </a:r>
          </a:p>
          <a:p>
            <a:pPr marL="0" indent="0">
              <a:spcAft>
                <a:spcPts val="1200"/>
              </a:spcAft>
              <a:buNone/>
            </a:pPr>
            <a:r>
              <a:rPr lang="en-IN" sz="1200" dirty="0"/>
              <a:t>                                                                                                            Ajwad Habib </a:t>
            </a:r>
            <a:r>
              <a:rPr lang="en-IN" sz="1200" dirty="0" err="1"/>
              <a:t>Anwer</a:t>
            </a:r>
            <a:r>
              <a:rPr lang="en-IN" sz="1200" dirty="0"/>
              <a:t> </a:t>
            </a:r>
            <a:r>
              <a:rPr lang="en-IN" sz="1200" dirty="0" err="1"/>
              <a:t>Sadath</a:t>
            </a:r>
            <a:r>
              <a:rPr lang="en-IN" sz="1200" dirty="0"/>
              <a:t> 23EEB0F04</a:t>
            </a:r>
          </a:p>
          <a:p>
            <a:pPr marL="0" indent="0">
              <a:spcAft>
                <a:spcPts val="1200"/>
              </a:spcAft>
              <a:buNone/>
            </a:pPr>
            <a:endParaRPr lang="en-IN" sz="1200" dirty="0"/>
          </a:p>
          <a:p>
            <a:pPr marL="285750" indent="-285750">
              <a:spcAft>
                <a:spcPts val="1200"/>
              </a:spcAft>
            </a:pPr>
            <a:endParaRPr lang="en-IN" sz="1600" dirty="0"/>
          </a:p>
          <a:p>
            <a:pPr marL="285750" indent="-285750">
              <a:spcAft>
                <a:spcPts val="1200"/>
              </a:spcAft>
            </a:pPr>
            <a:endParaRPr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6629F-6222-DA33-4936-6D8164204602}"/>
              </a:ext>
            </a:extLst>
          </p:cNvPr>
          <p:cNvSpPr>
            <a:spLocks noGrp="1"/>
          </p:cNvSpPr>
          <p:nvPr>
            <p:ph type="title"/>
          </p:nvPr>
        </p:nvSpPr>
        <p:spPr/>
        <p:txBody>
          <a:bodyPr/>
          <a:lstStyle/>
          <a:p>
            <a:r>
              <a:rPr lang="en-IN" dirty="0"/>
              <a:t>Introduction</a:t>
            </a:r>
          </a:p>
        </p:txBody>
      </p:sp>
      <p:sp>
        <p:nvSpPr>
          <p:cNvPr id="4" name="Text Placeholder 3">
            <a:extLst>
              <a:ext uri="{FF2B5EF4-FFF2-40B4-BE49-F238E27FC236}">
                <a16:creationId xmlns:a16="http://schemas.microsoft.com/office/drawing/2014/main" id="{56B67781-7FAD-7E18-0679-300067849CAC}"/>
              </a:ext>
            </a:extLst>
          </p:cNvPr>
          <p:cNvSpPr>
            <a:spLocks noGrp="1"/>
          </p:cNvSpPr>
          <p:nvPr>
            <p:ph type="body" idx="2"/>
          </p:nvPr>
        </p:nvSpPr>
        <p:spPr>
          <a:xfrm>
            <a:off x="807777" y="780585"/>
            <a:ext cx="7481296" cy="4237464"/>
          </a:xfrm>
        </p:spPr>
        <p:txBody>
          <a:bodyPr/>
          <a:lstStyle/>
          <a:p>
            <a:pPr marL="158750" indent="0" algn="l">
              <a:buNone/>
            </a:pPr>
            <a:r>
              <a:rPr lang="en-US" sz="1600" dirty="0"/>
              <a:t>An Electronic Voting Machine (EVM) is a device used to electronically record and count votes in elections. It  a device for secure, fast, and accurate voting.</a:t>
            </a:r>
          </a:p>
          <a:p>
            <a:pPr marL="158750" indent="0" algn="l">
              <a:buNone/>
            </a:pPr>
            <a:endParaRPr lang="en-US" sz="1600" dirty="0"/>
          </a:p>
          <a:p>
            <a:pPr marL="158750" indent="0" algn="l">
              <a:buNone/>
            </a:pPr>
            <a:r>
              <a:rPr lang="en-US" sz="1600" dirty="0"/>
              <a:t>This project demonstrates a simplified EVM using Arduino, showcasing how electronics can modernize traditional voting systems.</a:t>
            </a:r>
          </a:p>
          <a:p>
            <a:pPr marL="158750" indent="0" algn="l">
              <a:buNone/>
            </a:pPr>
            <a:endParaRPr lang="en-US" sz="1600" dirty="0"/>
          </a:p>
          <a:p>
            <a:pPr marL="158750" indent="0" algn="l">
              <a:buNone/>
            </a:pPr>
            <a:r>
              <a:rPr lang="en-US" sz="1600" dirty="0"/>
              <a:t>Why Arduino?</a:t>
            </a:r>
          </a:p>
          <a:p>
            <a:pPr marL="158750" indent="0" algn="l">
              <a:buNone/>
            </a:pPr>
            <a:r>
              <a:rPr lang="en-US" sz="1600" dirty="0"/>
              <a:t>Arduino is open-source, easy to program, and ideal for prototyping.</a:t>
            </a:r>
          </a:p>
          <a:p>
            <a:pPr algn="l"/>
            <a:r>
              <a:rPr lang="en-US" sz="1600" dirty="0"/>
              <a:t>Instant vote counting – No manual tallying errors.</a:t>
            </a:r>
          </a:p>
          <a:p>
            <a:pPr algn="l"/>
            <a:r>
              <a:rPr lang="en-US" sz="1600" dirty="0"/>
              <a:t>Real-time LCD display – Shows live results.</a:t>
            </a:r>
          </a:p>
          <a:p>
            <a:pPr algn="l"/>
            <a:r>
              <a:rPr lang="en-US" sz="1600" dirty="0"/>
              <a:t> Standalone system – No Wi-Fi/Bluetooth means no remote hacking risk.</a:t>
            </a:r>
          </a:p>
          <a:p>
            <a:pPr algn="l"/>
            <a:r>
              <a:rPr lang="en-US" sz="1600" dirty="0"/>
              <a:t>Tamper-resistant – Votes stored locally (unlike online voting systems).</a:t>
            </a:r>
            <a:endParaRPr lang="en-IN" sz="1600" dirty="0"/>
          </a:p>
        </p:txBody>
      </p:sp>
    </p:spTree>
    <p:extLst>
      <p:ext uri="{BB962C8B-B14F-4D97-AF65-F5344CB8AC3E}">
        <p14:creationId xmlns:p14="http://schemas.microsoft.com/office/powerpoint/2010/main" val="2435033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4"/>
        <p:cNvGrpSpPr/>
        <p:nvPr/>
      </p:nvGrpSpPr>
      <p:grpSpPr>
        <a:xfrm>
          <a:off x="0" y="0"/>
          <a:ext cx="0" cy="0"/>
          <a:chOff x="0" y="0"/>
          <a:chExt cx="0" cy="0"/>
        </a:xfrm>
      </p:grpSpPr>
      <p:sp>
        <p:nvSpPr>
          <p:cNvPr id="1655" name="Google Shape;1655;p65"/>
          <p:cNvSpPr txBox="1">
            <a:spLocks noGrp="1"/>
          </p:cNvSpPr>
          <p:nvPr>
            <p:ph type="title"/>
          </p:nvPr>
        </p:nvSpPr>
        <p:spPr>
          <a:xfrm>
            <a:off x="311700" y="269950"/>
            <a:ext cx="40950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Components Required</a:t>
            </a:r>
            <a:endParaRPr/>
          </a:p>
        </p:txBody>
      </p:sp>
      <p:sp>
        <p:nvSpPr>
          <p:cNvPr id="1657" name="Google Shape;1657;p65"/>
          <p:cNvSpPr txBox="1">
            <a:spLocks noGrp="1"/>
          </p:cNvSpPr>
          <p:nvPr>
            <p:ph type="body" idx="1"/>
          </p:nvPr>
        </p:nvSpPr>
        <p:spPr>
          <a:xfrm>
            <a:off x="311700" y="854927"/>
            <a:ext cx="4095000" cy="3192573"/>
          </a:xfrm>
          <a:prstGeom prst="rect">
            <a:avLst/>
          </a:prstGeom>
        </p:spPr>
        <p:txBody>
          <a:bodyPr spcFirstLastPara="1" wrap="square" lIns="0" tIns="0" rIns="0" bIns="0" anchor="t" anchorCtr="0">
            <a:noAutofit/>
          </a:bodyPr>
          <a:lstStyle/>
          <a:p>
            <a:pPr marL="457200" lvl="0" indent="-298450" algn="l" rtl="0">
              <a:spcBef>
                <a:spcPts val="0"/>
              </a:spcBef>
              <a:spcAft>
                <a:spcPts val="0"/>
              </a:spcAft>
              <a:buSzPts val="1100"/>
              <a:buChar char="●"/>
            </a:pPr>
            <a:r>
              <a:rPr lang="en" b="1" dirty="0"/>
              <a:t>Arduino Uno Board</a:t>
            </a:r>
            <a:r>
              <a:rPr lang="en" dirty="0"/>
              <a:t>: Circuit board containing the microcontroller that processes inputs and controls outputs and software IDE for programming it.</a:t>
            </a:r>
            <a:endParaRPr dirty="0"/>
          </a:p>
          <a:p>
            <a:pPr marL="457200" lvl="0" indent="-298450" algn="l" rtl="0">
              <a:spcBef>
                <a:spcPts val="0"/>
              </a:spcBef>
              <a:spcAft>
                <a:spcPts val="0"/>
              </a:spcAft>
              <a:buSzPts val="1100"/>
              <a:buChar char="●"/>
            </a:pPr>
            <a:r>
              <a:rPr lang="en" b="1" dirty="0"/>
              <a:t>LCD 16x2 I2C</a:t>
            </a:r>
            <a:r>
              <a:rPr lang="en" dirty="0"/>
              <a:t>: </a:t>
            </a:r>
            <a:r>
              <a:rPr lang="en-US" dirty="0"/>
              <a:t>A device that can display text and characters on a 16x2 liquid crystal display (LCD) using the I2C protocol. </a:t>
            </a:r>
            <a:r>
              <a:rPr lang="en" dirty="0"/>
              <a:t>For displaying voting options and results.</a:t>
            </a:r>
            <a:endParaRPr dirty="0"/>
          </a:p>
          <a:p>
            <a:pPr marL="457200" lvl="0" indent="-298450" algn="l" rtl="0">
              <a:spcBef>
                <a:spcPts val="0"/>
              </a:spcBef>
              <a:spcAft>
                <a:spcPts val="0"/>
              </a:spcAft>
              <a:buSzPts val="1100"/>
              <a:buChar char="●"/>
            </a:pPr>
            <a:r>
              <a:rPr lang="en" b="1" dirty="0"/>
              <a:t>Push Buttons</a:t>
            </a:r>
            <a:r>
              <a:rPr lang="en" dirty="0"/>
              <a:t>: Used for casting votes.</a:t>
            </a:r>
            <a:endParaRPr dirty="0"/>
          </a:p>
          <a:p>
            <a:pPr marL="457200" lvl="0" indent="-298450" algn="l" rtl="0">
              <a:spcBef>
                <a:spcPts val="0"/>
              </a:spcBef>
              <a:spcAft>
                <a:spcPts val="0"/>
              </a:spcAft>
              <a:buSzPts val="1100"/>
              <a:buChar char="●"/>
            </a:pPr>
            <a:r>
              <a:rPr lang="en" b="1" dirty="0"/>
              <a:t>Resistors</a:t>
            </a:r>
            <a:r>
              <a:rPr lang="en" dirty="0"/>
              <a:t>: For current limiting and pull-down configurations.</a:t>
            </a:r>
            <a:endParaRPr dirty="0"/>
          </a:p>
          <a:p>
            <a:pPr marL="457200" lvl="0" indent="-298450" algn="l" rtl="0">
              <a:spcBef>
                <a:spcPts val="0"/>
              </a:spcBef>
              <a:spcAft>
                <a:spcPts val="0"/>
              </a:spcAft>
              <a:buSzPts val="1100"/>
              <a:buChar char="●"/>
            </a:pPr>
            <a:r>
              <a:rPr lang="en" b="1" dirty="0"/>
              <a:t>Breadboard</a:t>
            </a:r>
            <a:r>
              <a:rPr lang="en" dirty="0"/>
              <a:t>: For prototyping the circuit.</a:t>
            </a:r>
            <a:endParaRPr dirty="0"/>
          </a:p>
          <a:p>
            <a:pPr marL="457200" lvl="0" indent="-298450" algn="l" rtl="0">
              <a:spcBef>
                <a:spcPts val="0"/>
              </a:spcBef>
              <a:spcAft>
                <a:spcPts val="0"/>
              </a:spcAft>
              <a:buSzPts val="1100"/>
              <a:buChar char="●"/>
            </a:pPr>
            <a:r>
              <a:rPr lang="en" b="1" dirty="0"/>
              <a:t>Jumper Wires</a:t>
            </a:r>
            <a:r>
              <a:rPr lang="en" dirty="0"/>
              <a:t>: For connections between components.</a:t>
            </a:r>
          </a:p>
          <a:p>
            <a:pPr marL="457200" lvl="0" indent="-298450" algn="l" rtl="0">
              <a:spcBef>
                <a:spcPts val="0"/>
              </a:spcBef>
              <a:spcAft>
                <a:spcPts val="0"/>
              </a:spcAft>
              <a:buSzPts val="1100"/>
              <a:buChar char="●"/>
            </a:pPr>
            <a:r>
              <a:rPr lang="en" b="1" dirty="0"/>
              <a:t>LEDs</a:t>
            </a:r>
            <a:r>
              <a:rPr lang="en" dirty="0"/>
              <a:t>: Lights up when a vote is successful and while displaying results.</a:t>
            </a:r>
          </a:p>
          <a:p>
            <a:pPr marL="457200" lvl="0" indent="-298450" algn="l" rtl="0">
              <a:spcBef>
                <a:spcPts val="0"/>
              </a:spcBef>
              <a:spcAft>
                <a:spcPts val="0"/>
              </a:spcAft>
              <a:buSzPts val="1100"/>
              <a:buChar char="●"/>
            </a:pPr>
            <a:r>
              <a:rPr lang="en" b="1" dirty="0"/>
              <a:t>Piezo</a:t>
            </a:r>
            <a:r>
              <a:rPr lang="en" dirty="0"/>
              <a:t> : Acts as a buzzer when voting.</a:t>
            </a:r>
          </a:p>
          <a:p>
            <a:pPr marL="457200" lvl="0" indent="-298450" algn="l" rtl="0">
              <a:spcBef>
                <a:spcPts val="0"/>
              </a:spcBef>
              <a:spcAft>
                <a:spcPts val="0"/>
              </a:spcAft>
              <a:buSzPts val="1100"/>
              <a:buChar char="●"/>
            </a:pPr>
            <a:r>
              <a:rPr lang="en" b="1" dirty="0"/>
              <a:t>Keypad 4x4</a:t>
            </a:r>
            <a:r>
              <a:rPr lang="en" dirty="0"/>
              <a:t>: Used to type identification code.</a:t>
            </a:r>
          </a:p>
          <a:p>
            <a:pPr marL="457200" lvl="0" indent="-298450" algn="l" rtl="0">
              <a:spcBef>
                <a:spcPts val="0"/>
              </a:spcBef>
              <a:spcAft>
                <a:spcPts val="0"/>
              </a:spcAft>
              <a:buSzPts val="1100"/>
              <a:buChar char="●"/>
            </a:pPr>
            <a:endParaRPr dirty="0"/>
          </a:p>
        </p:txBody>
      </p:sp>
      <p:pic>
        <p:nvPicPr>
          <p:cNvPr id="15" name="Picture 14">
            <a:extLst>
              <a:ext uri="{FF2B5EF4-FFF2-40B4-BE49-F238E27FC236}">
                <a16:creationId xmlns:a16="http://schemas.microsoft.com/office/drawing/2014/main" id="{E4A575F1-6A6D-FB4A-0E28-1627A409D04A}"/>
              </a:ext>
            </a:extLst>
          </p:cNvPr>
          <p:cNvPicPr>
            <a:picLocks noChangeAspect="1"/>
          </p:cNvPicPr>
          <p:nvPr/>
        </p:nvPicPr>
        <p:blipFill>
          <a:blip r:embed="rId3"/>
          <a:stretch>
            <a:fillRect/>
          </a:stretch>
        </p:blipFill>
        <p:spPr>
          <a:xfrm>
            <a:off x="4386146" y="101048"/>
            <a:ext cx="4757854" cy="50424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1"/>
        <p:cNvGrpSpPr/>
        <p:nvPr/>
      </p:nvGrpSpPr>
      <p:grpSpPr>
        <a:xfrm>
          <a:off x="0" y="0"/>
          <a:ext cx="0" cy="0"/>
          <a:chOff x="0" y="0"/>
          <a:chExt cx="0" cy="0"/>
        </a:xfrm>
      </p:grpSpPr>
      <p:sp>
        <p:nvSpPr>
          <p:cNvPr id="1662" name="Google Shape;1662;p66"/>
          <p:cNvSpPr txBox="1">
            <a:spLocks noGrp="1"/>
          </p:cNvSpPr>
          <p:nvPr>
            <p:ph type="title"/>
          </p:nvPr>
        </p:nvSpPr>
        <p:spPr>
          <a:xfrm>
            <a:off x="628425" y="561800"/>
            <a:ext cx="37392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a:t>Circuit Diagram</a:t>
            </a:r>
            <a:endParaRPr/>
          </a:p>
        </p:txBody>
      </p:sp>
      <p:sp>
        <p:nvSpPr>
          <p:cNvPr id="1664" name="Google Shape;1664;p66"/>
          <p:cNvSpPr txBox="1">
            <a:spLocks noGrp="1"/>
          </p:cNvSpPr>
          <p:nvPr>
            <p:ph type="body" idx="1"/>
          </p:nvPr>
        </p:nvSpPr>
        <p:spPr>
          <a:xfrm>
            <a:off x="353380" y="1019899"/>
            <a:ext cx="3739200" cy="391637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b="1" dirty="0"/>
              <a:t>Connections:</a:t>
            </a:r>
            <a:endParaRPr b="1" dirty="0"/>
          </a:p>
          <a:p>
            <a:pPr marL="0" lvl="0" indent="0" algn="l" rtl="0">
              <a:spcBef>
                <a:spcPts val="1200"/>
              </a:spcBef>
              <a:spcAft>
                <a:spcPts val="0"/>
              </a:spcAft>
              <a:buNone/>
            </a:pPr>
            <a:r>
              <a:rPr lang="en" dirty="0"/>
              <a:t>The circuit diagram illustrates how components are connected. </a:t>
            </a:r>
          </a:p>
          <a:p>
            <a:pPr marL="228600" lvl="0" indent="-228600" algn="l" rtl="0">
              <a:spcBef>
                <a:spcPts val="1200"/>
              </a:spcBef>
              <a:spcAft>
                <a:spcPts val="0"/>
              </a:spcAft>
              <a:buFont typeface="+mj-lt"/>
              <a:buAutoNum type="arabicPeriod"/>
            </a:pPr>
            <a:r>
              <a:rPr lang="en" b="1" dirty="0"/>
              <a:t>Arduino Uno Connections:</a:t>
            </a:r>
          </a:p>
          <a:p>
            <a:pPr marL="0" lvl="0" indent="0" algn="l" rtl="0">
              <a:spcBef>
                <a:spcPts val="1200"/>
              </a:spcBef>
              <a:spcAft>
                <a:spcPts val="0"/>
              </a:spcAft>
              <a:buNone/>
            </a:pPr>
            <a:r>
              <a:rPr lang="en-IN" b="1" dirty="0"/>
              <a:t>     Power and Ground:</a:t>
            </a:r>
          </a:p>
          <a:p>
            <a:r>
              <a:rPr lang="en-US" b="0" i="0" dirty="0">
                <a:effectLst/>
                <a:latin typeface="DM Sans" pitchFamily="2" charset="0"/>
              </a:rPr>
              <a:t>VIN: Connected to the 5V power supply.</a:t>
            </a:r>
          </a:p>
          <a:p>
            <a:r>
              <a:rPr lang="en-US" b="0" i="0" dirty="0">
                <a:effectLst/>
                <a:latin typeface="DM Sans" pitchFamily="2" charset="0"/>
              </a:rPr>
              <a:t>GND: Connected to the ground rail.</a:t>
            </a:r>
          </a:p>
          <a:p>
            <a:pPr marL="158750" indent="0">
              <a:buNone/>
            </a:pPr>
            <a:endParaRPr lang="en-US" dirty="0">
              <a:latin typeface="DM Sans" pitchFamily="2" charset="0"/>
            </a:endParaRPr>
          </a:p>
          <a:p>
            <a:pPr marL="158750" indent="0">
              <a:buNone/>
            </a:pPr>
            <a:r>
              <a:rPr lang="en-IN" b="1" i="0" dirty="0">
                <a:effectLst/>
                <a:latin typeface="DM Sans" pitchFamily="2" charset="0"/>
              </a:rPr>
              <a:t>Digital Pins:</a:t>
            </a:r>
          </a:p>
          <a:p>
            <a:r>
              <a:rPr lang="en-US" i="0" dirty="0">
                <a:effectLst/>
                <a:latin typeface="DM Sans" pitchFamily="2" charset="0"/>
              </a:rPr>
              <a:t>D2-D5: Connected to the keypad's column pins (C1-C4).</a:t>
            </a:r>
          </a:p>
          <a:p>
            <a:r>
              <a:rPr lang="en-US" i="0" dirty="0">
                <a:effectLst/>
                <a:latin typeface="DM Sans" pitchFamily="2" charset="0"/>
              </a:rPr>
              <a:t>D6-D9: Connected to the keypad's row pins (R1-R4).</a:t>
            </a:r>
          </a:p>
          <a:p>
            <a:r>
              <a:rPr lang="en-US" i="0" dirty="0">
                <a:effectLst/>
                <a:latin typeface="DM Sans" pitchFamily="2" charset="0"/>
              </a:rPr>
              <a:t>D10: Connected to the buzzer.</a:t>
            </a:r>
          </a:p>
          <a:p>
            <a:r>
              <a:rPr lang="en-US" i="0" dirty="0">
                <a:effectLst/>
                <a:latin typeface="DM Sans" pitchFamily="2" charset="0"/>
              </a:rPr>
              <a:t>D11: Connected to the green LED (via resistor R1).</a:t>
            </a:r>
          </a:p>
          <a:p>
            <a:r>
              <a:rPr lang="en-US" i="0" dirty="0">
                <a:effectLst/>
                <a:latin typeface="DM Sans" pitchFamily="2" charset="0"/>
              </a:rPr>
              <a:t>D12: Connected to the red LED.</a:t>
            </a:r>
          </a:p>
          <a:p>
            <a:pPr marL="158750" indent="0">
              <a:buNone/>
            </a:pPr>
            <a:endParaRPr lang="en-US" dirty="0">
              <a:latin typeface="fkGroteskNeue"/>
            </a:endParaRPr>
          </a:p>
          <a:p>
            <a:pPr marL="158750" indent="0">
              <a:buNone/>
            </a:pPr>
            <a:endParaRPr lang="en-IN" i="0" dirty="0">
              <a:effectLst/>
              <a:latin typeface="fkGroteskNeue"/>
            </a:endParaRPr>
          </a:p>
          <a:p>
            <a:pPr marL="158750" indent="0" algn="l">
              <a:buNone/>
            </a:pPr>
            <a:endParaRPr lang="en-US" b="0" i="0" dirty="0">
              <a:effectLst/>
              <a:latin typeface="fkGroteskNeue"/>
            </a:endParaRPr>
          </a:p>
        </p:txBody>
      </p:sp>
      <p:pic>
        <p:nvPicPr>
          <p:cNvPr id="5" name="Picture Placeholder 4">
            <a:extLst>
              <a:ext uri="{FF2B5EF4-FFF2-40B4-BE49-F238E27FC236}">
                <a16:creationId xmlns:a16="http://schemas.microsoft.com/office/drawing/2014/main" id="{08DB9F66-6249-48C0-DF44-EE00DDFBAB46}"/>
              </a:ext>
            </a:extLst>
          </p:cNvPr>
          <p:cNvPicPr>
            <a:picLocks noGrp="1" noChangeAspect="1"/>
          </p:cNvPicPr>
          <p:nvPr>
            <p:ph type="pic" idx="2"/>
          </p:nvPr>
        </p:nvPicPr>
        <p:blipFill>
          <a:blip r:embed="rId3"/>
          <a:srcRect l="3936" r="3936"/>
          <a:stretch>
            <a:fillRect/>
          </a:stretch>
        </p:blipFill>
        <p:spPr>
          <a:xfrm>
            <a:off x="4267200" y="713678"/>
            <a:ext cx="5074759" cy="4125951"/>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AFEF43D-51A9-FD9A-9CE6-513E6D158B9B}"/>
              </a:ext>
            </a:extLst>
          </p:cNvPr>
          <p:cNvSpPr>
            <a:spLocks noGrp="1"/>
          </p:cNvSpPr>
          <p:nvPr>
            <p:ph type="body" idx="1"/>
          </p:nvPr>
        </p:nvSpPr>
        <p:spPr>
          <a:xfrm>
            <a:off x="270000" y="193287"/>
            <a:ext cx="7596900" cy="4832195"/>
          </a:xfrm>
        </p:spPr>
        <p:txBody>
          <a:bodyPr/>
          <a:lstStyle/>
          <a:p>
            <a:pPr marL="158750" indent="0">
              <a:buNone/>
            </a:pPr>
            <a:r>
              <a:rPr lang="en-IN" b="1" dirty="0">
                <a:latin typeface="DM Sans" pitchFamily="2" charset="0"/>
              </a:rPr>
              <a:t>Analog Pins:</a:t>
            </a:r>
          </a:p>
          <a:p>
            <a:r>
              <a:rPr lang="en-US" b="0" i="0" dirty="0">
                <a:effectLst/>
                <a:latin typeface="DM Sans" pitchFamily="2" charset="0"/>
              </a:rPr>
              <a:t>A0-A4: Connected to push buttons F1-F5.</a:t>
            </a:r>
          </a:p>
          <a:p>
            <a:r>
              <a:rPr lang="en-US" b="0" i="0" dirty="0">
                <a:effectLst/>
                <a:latin typeface="DM Sans" pitchFamily="2" charset="0"/>
              </a:rPr>
              <a:t>A5 (SDA) and A4 (SCL): Connected to the LCD module for I2C communication.</a:t>
            </a:r>
          </a:p>
          <a:p>
            <a:pPr marL="158750" indent="0">
              <a:buNone/>
            </a:pPr>
            <a:endParaRPr lang="en-US" b="0" i="0" dirty="0">
              <a:effectLst/>
              <a:latin typeface="DM Sans" pitchFamily="2" charset="0"/>
            </a:endParaRPr>
          </a:p>
          <a:p>
            <a:pPr marL="158750" indent="0">
              <a:buNone/>
            </a:pPr>
            <a:r>
              <a:rPr lang="en-IN" sz="1200" b="1" dirty="0">
                <a:latin typeface="DM Sans" pitchFamily="2" charset="0"/>
              </a:rPr>
              <a:t>2. Push Button Connections:</a:t>
            </a:r>
          </a:p>
          <a:p>
            <a:pPr marL="158750" indent="0" algn="l">
              <a:buNone/>
            </a:pPr>
            <a:r>
              <a:rPr lang="en-US" b="0" i="0" dirty="0">
                <a:effectLst/>
                <a:latin typeface="DM Sans" pitchFamily="2" charset="0"/>
              </a:rPr>
              <a:t>F1-F5:</a:t>
            </a:r>
          </a:p>
          <a:p>
            <a:r>
              <a:rPr lang="en-US" b="0" i="0" dirty="0">
                <a:effectLst/>
                <a:latin typeface="DM Sans" pitchFamily="2" charset="0"/>
              </a:rPr>
              <a:t>One terminal connected to analog pins A0, A1, A2, A3, and A4 respectively.</a:t>
            </a:r>
          </a:p>
          <a:p>
            <a:r>
              <a:rPr lang="en-US" b="0" i="0" dirty="0">
                <a:effectLst/>
                <a:latin typeface="DM Sans" pitchFamily="2" charset="0"/>
              </a:rPr>
              <a:t>Other terminal connected to ground.</a:t>
            </a:r>
          </a:p>
          <a:p>
            <a:pPr marL="158750" indent="0">
              <a:buNone/>
            </a:pPr>
            <a:endParaRPr lang="en-IN" b="1" dirty="0">
              <a:latin typeface="DM Sans" pitchFamily="2" charset="0"/>
            </a:endParaRPr>
          </a:p>
          <a:p>
            <a:pPr marL="158750" indent="0">
              <a:buNone/>
            </a:pPr>
            <a:r>
              <a:rPr lang="en-IN" sz="1200" b="1" dirty="0">
                <a:latin typeface="DM Sans" pitchFamily="2" charset="0"/>
              </a:rPr>
              <a:t>3. Key Pad Connections:</a:t>
            </a:r>
          </a:p>
          <a:p>
            <a:pPr algn="l">
              <a:buNone/>
            </a:pPr>
            <a:r>
              <a:rPr lang="en-US" b="0" i="0" dirty="0">
                <a:effectLst/>
                <a:latin typeface="DM Sans" pitchFamily="2" charset="0"/>
              </a:rPr>
              <a:t>The keypad has 4 rows and 4 columns:</a:t>
            </a:r>
          </a:p>
          <a:p>
            <a:pPr marL="158750" indent="0" algn="l">
              <a:buNone/>
            </a:pPr>
            <a:r>
              <a:rPr lang="en-US" b="0" i="0" dirty="0">
                <a:effectLst/>
                <a:latin typeface="DM Sans" pitchFamily="2" charset="0"/>
              </a:rPr>
              <a:t>Rows (R1-R4):</a:t>
            </a:r>
          </a:p>
          <a:p>
            <a:pPr marL="628650" lvl="1" indent="-171450"/>
            <a:r>
              <a:rPr lang="en-US" b="0" i="0" dirty="0">
                <a:effectLst/>
                <a:latin typeface="DM Sans" pitchFamily="2" charset="0"/>
              </a:rPr>
              <a:t>Connected to digital pins D6, D7, D8, and D9 on the Arduino.</a:t>
            </a:r>
          </a:p>
          <a:p>
            <a:pPr marL="158750" indent="0" algn="l">
              <a:buNone/>
            </a:pPr>
            <a:r>
              <a:rPr lang="en-US" b="0" i="0" dirty="0">
                <a:effectLst/>
                <a:latin typeface="DM Sans" pitchFamily="2" charset="0"/>
              </a:rPr>
              <a:t>Columns (C1-C4):</a:t>
            </a:r>
          </a:p>
          <a:p>
            <a:pPr marL="628650" lvl="1" indent="-171450"/>
            <a:r>
              <a:rPr lang="en-US" b="0" i="0" dirty="0">
                <a:effectLst/>
                <a:latin typeface="DM Sans" pitchFamily="2" charset="0"/>
              </a:rPr>
              <a:t>Connected to digital pins D2, D3, D4, and D5 on the Arduino.</a:t>
            </a:r>
          </a:p>
          <a:p>
            <a:pPr marL="158750" indent="0">
              <a:buNone/>
            </a:pPr>
            <a:endParaRPr lang="en-IN" b="1" dirty="0">
              <a:latin typeface="DM Sans" pitchFamily="2" charset="0"/>
            </a:endParaRPr>
          </a:p>
          <a:p>
            <a:pPr marL="158750" indent="0">
              <a:buNone/>
            </a:pPr>
            <a:r>
              <a:rPr lang="en-IN" sz="1200" b="1" dirty="0">
                <a:latin typeface="DM Sans" pitchFamily="2" charset="0"/>
              </a:rPr>
              <a:t>4. LCD Connections</a:t>
            </a:r>
            <a:r>
              <a:rPr lang="en-IN" b="1" dirty="0">
                <a:latin typeface="DM Sans" pitchFamily="2" charset="0"/>
              </a:rPr>
              <a:t>: </a:t>
            </a:r>
          </a:p>
          <a:p>
            <a:pPr algn="l">
              <a:buFont typeface="Arial" panose="020B0604020202020204" pitchFamily="34" charset="0"/>
              <a:buChar char="•"/>
            </a:pPr>
            <a:r>
              <a:rPr lang="en-US" b="0" i="0" dirty="0">
                <a:effectLst/>
                <a:latin typeface="DM Sans" pitchFamily="2" charset="0"/>
              </a:rPr>
              <a:t>VCC: Connected to the 5V power supply.</a:t>
            </a:r>
          </a:p>
          <a:p>
            <a:pPr algn="l">
              <a:buFont typeface="Arial" panose="020B0604020202020204" pitchFamily="34" charset="0"/>
              <a:buChar char="•"/>
            </a:pPr>
            <a:r>
              <a:rPr lang="en-US" b="0" i="0" dirty="0">
                <a:effectLst/>
                <a:latin typeface="DM Sans" pitchFamily="2" charset="0"/>
              </a:rPr>
              <a:t>GND: Connected to ground.</a:t>
            </a:r>
          </a:p>
          <a:p>
            <a:pPr algn="l">
              <a:buFont typeface="Arial" panose="020B0604020202020204" pitchFamily="34" charset="0"/>
              <a:buChar char="•"/>
            </a:pPr>
            <a:r>
              <a:rPr lang="en-US" b="0" i="0" dirty="0">
                <a:effectLst/>
                <a:latin typeface="DM Sans" pitchFamily="2" charset="0"/>
              </a:rPr>
              <a:t>SDA: Connected to A5 on the Arduino.</a:t>
            </a:r>
          </a:p>
          <a:p>
            <a:pPr algn="l">
              <a:buFont typeface="Arial" panose="020B0604020202020204" pitchFamily="34" charset="0"/>
              <a:buChar char="•"/>
            </a:pPr>
            <a:r>
              <a:rPr lang="en-US" b="0" i="0" dirty="0">
                <a:effectLst/>
                <a:latin typeface="DM Sans" pitchFamily="2" charset="0"/>
              </a:rPr>
              <a:t>SCL: Connected to A4 on the Arduino.</a:t>
            </a:r>
          </a:p>
          <a:p>
            <a:pPr marL="158750" indent="0">
              <a:buNone/>
            </a:pPr>
            <a:endParaRPr lang="en-IN" b="1" dirty="0"/>
          </a:p>
        </p:txBody>
      </p:sp>
    </p:spTree>
    <p:extLst>
      <p:ext uri="{BB962C8B-B14F-4D97-AF65-F5344CB8AC3E}">
        <p14:creationId xmlns:p14="http://schemas.microsoft.com/office/powerpoint/2010/main" val="271613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8"/>
        <p:cNvGrpSpPr/>
        <p:nvPr/>
      </p:nvGrpSpPr>
      <p:grpSpPr>
        <a:xfrm>
          <a:off x="0" y="0"/>
          <a:ext cx="0" cy="0"/>
          <a:chOff x="0" y="0"/>
          <a:chExt cx="0" cy="0"/>
        </a:xfrm>
      </p:grpSpPr>
      <p:sp>
        <p:nvSpPr>
          <p:cNvPr id="1669" name="Google Shape;1669;p67"/>
          <p:cNvSpPr txBox="1">
            <a:spLocks noGrp="1"/>
          </p:cNvSpPr>
          <p:nvPr>
            <p:ph type="title"/>
          </p:nvPr>
        </p:nvSpPr>
        <p:spPr>
          <a:xfrm>
            <a:off x="404400" y="234525"/>
            <a:ext cx="4167600" cy="50289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Working</a:t>
            </a:r>
            <a:endParaRPr dirty="0"/>
          </a:p>
        </p:txBody>
      </p:sp>
      <p:sp>
        <p:nvSpPr>
          <p:cNvPr id="1671" name="Google Shape;1671;p67"/>
          <p:cNvSpPr txBox="1">
            <a:spLocks noGrp="1"/>
          </p:cNvSpPr>
          <p:nvPr>
            <p:ph type="body" idx="1"/>
          </p:nvPr>
        </p:nvSpPr>
        <p:spPr>
          <a:xfrm>
            <a:off x="66368" y="547532"/>
            <a:ext cx="8832525" cy="4595967"/>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solidFill>
                  <a:schemeClr val="tx1"/>
                </a:solidFill>
              </a:rPr>
              <a:t>The EVM system functions as follows:</a:t>
            </a:r>
          </a:p>
          <a:p>
            <a:pPr marL="0" lvl="0" indent="0" algn="l" rtl="0">
              <a:spcBef>
                <a:spcPts val="0"/>
              </a:spcBef>
              <a:spcAft>
                <a:spcPts val="0"/>
              </a:spcAft>
              <a:buNone/>
            </a:pPr>
            <a:endParaRPr lang="en-US" dirty="0">
              <a:solidFill>
                <a:schemeClr val="tx1"/>
              </a:solidFill>
            </a:endParaRPr>
          </a:p>
          <a:p>
            <a:pPr marL="228600" lvl="0" indent="-228600" algn="l" rtl="0">
              <a:spcBef>
                <a:spcPts val="0"/>
              </a:spcBef>
              <a:spcAft>
                <a:spcPts val="0"/>
              </a:spcAft>
              <a:buFont typeface="+mj-lt"/>
              <a:buAutoNum type="arabicPeriod"/>
            </a:pPr>
            <a:r>
              <a:rPr lang="en-US" dirty="0">
                <a:solidFill>
                  <a:schemeClr val="tx1"/>
                </a:solidFill>
              </a:rPr>
              <a:t>User Authentication: The system first prompts the user to enter their roll number using the keypad. This number is checked against a pre-defined database. If the roll number is valid and the user hasn't voted yet, they are authenticated.</a:t>
            </a:r>
          </a:p>
          <a:p>
            <a:pPr marL="228600" lvl="0" indent="-228600" algn="l" rtl="0">
              <a:spcBef>
                <a:spcPts val="0"/>
              </a:spcBef>
              <a:spcAft>
                <a:spcPts val="0"/>
              </a:spcAft>
              <a:buFont typeface="+mj-lt"/>
              <a:buAutoNum type="arabicPeriod"/>
            </a:pPr>
            <a:r>
              <a:rPr lang="en-US" dirty="0">
                <a:solidFill>
                  <a:schemeClr val="tx1"/>
                </a:solidFill>
              </a:rPr>
              <a:t>Voting: Once authenticated, the user is presented with the voting screen. They can then cast their vote for one of four candidates by pressing the corresponding button.</a:t>
            </a:r>
          </a:p>
          <a:p>
            <a:pPr marL="228600" lvl="0" indent="-228600" algn="l" rtl="0">
              <a:spcBef>
                <a:spcPts val="0"/>
              </a:spcBef>
              <a:spcAft>
                <a:spcPts val="0"/>
              </a:spcAft>
              <a:buFont typeface="+mj-lt"/>
              <a:buAutoNum type="arabicPeriod"/>
            </a:pPr>
            <a:r>
              <a:rPr lang="en-US" dirty="0">
                <a:solidFill>
                  <a:schemeClr val="tx1"/>
                </a:solidFill>
              </a:rPr>
              <a:t>Vote Recording: The vote is recorded, and the user is marked as having voted to prevent multiple votes.</a:t>
            </a:r>
          </a:p>
          <a:p>
            <a:pPr marL="228600" lvl="0" indent="-228600" algn="l" rtl="0">
              <a:spcBef>
                <a:spcPts val="0"/>
              </a:spcBef>
              <a:spcAft>
                <a:spcPts val="0"/>
              </a:spcAft>
              <a:buFont typeface="+mj-lt"/>
              <a:buAutoNum type="arabicPeriod"/>
            </a:pPr>
            <a:r>
              <a:rPr lang="en-US" dirty="0">
                <a:solidFill>
                  <a:schemeClr val="tx1"/>
                </a:solidFill>
              </a:rPr>
              <a:t>Results Display: Pressing the result button (SW5) displays the election results on the LCD, indicating the candidate with the most votes. After a delay, the system resets and returns to the login prompt.</a:t>
            </a:r>
          </a:p>
          <a:p>
            <a:pPr marL="0" lvl="0" indent="0" algn="l" rtl="0">
              <a:spcBef>
                <a:spcPts val="0"/>
              </a:spcBef>
              <a:spcAft>
                <a:spcPts val="0"/>
              </a:spcAft>
              <a:buNone/>
            </a:pPr>
            <a:endParaRPr lang="en-US" dirty="0">
              <a:solidFill>
                <a:schemeClr val="tx1"/>
              </a:solidFill>
            </a:endParaRPr>
          </a:p>
          <a:p>
            <a:pPr marL="0" lvl="0" indent="0" algn="l" rtl="0">
              <a:spcBef>
                <a:spcPts val="0"/>
              </a:spcBef>
              <a:spcAft>
                <a:spcPts val="0"/>
              </a:spcAft>
              <a:buNone/>
            </a:pPr>
            <a:r>
              <a:rPr lang="en-US" b="1" dirty="0">
                <a:solidFill>
                  <a:schemeClr val="tx1"/>
                </a:solidFill>
              </a:rPr>
              <a:t>Hardware components:</a:t>
            </a:r>
          </a:p>
          <a:p>
            <a:pPr marL="0" lvl="0" indent="0" algn="l" rtl="0">
              <a:spcBef>
                <a:spcPts val="0"/>
              </a:spcBef>
              <a:spcAft>
                <a:spcPts val="0"/>
              </a:spcAft>
              <a:buNone/>
            </a:pPr>
            <a:r>
              <a:rPr lang="en-US" b="1" dirty="0">
                <a:solidFill>
                  <a:schemeClr val="tx1"/>
                </a:solidFill>
              </a:rPr>
              <a:t>Arduino UNO: </a:t>
            </a:r>
            <a:r>
              <a:rPr lang="en-US" dirty="0">
                <a:solidFill>
                  <a:schemeClr val="tx1"/>
                </a:solidFill>
              </a:rPr>
              <a:t>The microcontroller acts as the brain of the EVM, controlling the LCD, keypad, buttons, LEDs, and buzzer.</a:t>
            </a:r>
          </a:p>
          <a:p>
            <a:pPr marL="0" lvl="0" indent="0" algn="l" rtl="0">
              <a:spcBef>
                <a:spcPts val="0"/>
              </a:spcBef>
              <a:spcAft>
                <a:spcPts val="0"/>
              </a:spcAft>
              <a:buNone/>
            </a:pPr>
            <a:r>
              <a:rPr lang="en-US" b="1" dirty="0">
                <a:solidFill>
                  <a:schemeClr val="tx1"/>
                </a:solidFill>
              </a:rPr>
              <a:t>LCD (16x2): </a:t>
            </a:r>
            <a:r>
              <a:rPr lang="en-US" dirty="0">
                <a:solidFill>
                  <a:schemeClr val="tx1"/>
                </a:solidFill>
              </a:rPr>
              <a:t>Displays prompts, user names, voting options, results, and system messages. It communicates with the Arduino via I2C.</a:t>
            </a:r>
          </a:p>
          <a:p>
            <a:pPr marL="0" lvl="0" indent="0" algn="l" rtl="0">
              <a:spcBef>
                <a:spcPts val="0"/>
              </a:spcBef>
              <a:spcAft>
                <a:spcPts val="0"/>
              </a:spcAft>
              <a:buNone/>
            </a:pPr>
            <a:r>
              <a:rPr lang="en-US" b="1" dirty="0">
                <a:solidFill>
                  <a:schemeClr val="tx1"/>
                </a:solidFill>
              </a:rPr>
              <a:t>Keypad (4x4 Matrix): </a:t>
            </a:r>
            <a:r>
              <a:rPr lang="en-US" dirty="0">
                <a:solidFill>
                  <a:schemeClr val="tx1"/>
                </a:solidFill>
              </a:rPr>
              <a:t>Used for entering the roll number for authentication. Rows are connected to D6-D9 and columns to D2-D5 on the Arduino.</a:t>
            </a:r>
          </a:p>
          <a:p>
            <a:pPr marL="0" lvl="0" indent="0" algn="l" rtl="0">
              <a:spcBef>
                <a:spcPts val="0"/>
              </a:spcBef>
              <a:spcAft>
                <a:spcPts val="0"/>
              </a:spcAft>
              <a:buNone/>
            </a:pPr>
            <a:r>
              <a:rPr lang="en-US" b="1" dirty="0">
                <a:solidFill>
                  <a:schemeClr val="tx1"/>
                </a:solidFill>
              </a:rPr>
              <a:t>Push Buttons (5):</a:t>
            </a:r>
          </a:p>
          <a:p>
            <a:pPr marL="0" lvl="0" indent="0" algn="l" rtl="0">
              <a:spcBef>
                <a:spcPts val="0"/>
              </a:spcBef>
              <a:spcAft>
                <a:spcPts val="0"/>
              </a:spcAft>
              <a:buNone/>
            </a:pPr>
            <a:r>
              <a:rPr lang="en-US" dirty="0">
                <a:solidFill>
                  <a:schemeClr val="tx1"/>
                </a:solidFill>
              </a:rPr>
              <a:t>Four buttons (SW1-SW4 connected to A0-A3) represent the four candidates (A, B, C, and OTH).</a:t>
            </a:r>
          </a:p>
          <a:p>
            <a:pPr marL="0" lvl="0" indent="0" algn="l" rtl="0">
              <a:spcBef>
                <a:spcPts val="0"/>
              </a:spcBef>
              <a:spcAft>
                <a:spcPts val="0"/>
              </a:spcAft>
              <a:buNone/>
            </a:pPr>
            <a:r>
              <a:rPr lang="en-US" dirty="0">
                <a:solidFill>
                  <a:schemeClr val="tx1"/>
                </a:solidFill>
              </a:rPr>
              <a:t>One button (SW5 connected to D7) is used to display results.</a:t>
            </a:r>
          </a:p>
          <a:p>
            <a:pPr marL="0" lvl="0" indent="0" algn="l" rtl="0">
              <a:spcBef>
                <a:spcPts val="0"/>
              </a:spcBef>
              <a:spcAft>
                <a:spcPts val="0"/>
              </a:spcAft>
              <a:buNone/>
            </a:pPr>
            <a:r>
              <a:rPr lang="en-US" b="1" dirty="0">
                <a:solidFill>
                  <a:schemeClr val="tx1"/>
                </a:solidFill>
              </a:rPr>
              <a:t>Green LED (D12): </a:t>
            </a:r>
            <a:r>
              <a:rPr lang="en-US" dirty="0">
                <a:solidFill>
                  <a:schemeClr val="tx1"/>
                </a:solidFill>
              </a:rPr>
              <a:t>Indicates a successful vote.</a:t>
            </a:r>
          </a:p>
          <a:p>
            <a:pPr marL="0" lvl="0" indent="0" algn="l" rtl="0">
              <a:spcBef>
                <a:spcPts val="0"/>
              </a:spcBef>
              <a:spcAft>
                <a:spcPts val="0"/>
              </a:spcAft>
              <a:buNone/>
            </a:pPr>
            <a:r>
              <a:rPr lang="en-US" b="1" dirty="0">
                <a:solidFill>
                  <a:schemeClr val="tx1"/>
                </a:solidFill>
              </a:rPr>
              <a:t>Red LED (D13): </a:t>
            </a:r>
            <a:r>
              <a:rPr lang="en-US" dirty="0">
                <a:solidFill>
                  <a:schemeClr val="tx1"/>
                </a:solidFill>
              </a:rPr>
              <a:t>Indicates that results are being displayed.</a:t>
            </a:r>
          </a:p>
          <a:p>
            <a:pPr marL="0" lvl="0" indent="0" algn="l" rtl="0">
              <a:spcBef>
                <a:spcPts val="0"/>
              </a:spcBef>
              <a:spcAft>
                <a:spcPts val="0"/>
              </a:spcAft>
              <a:buNone/>
            </a:pPr>
            <a:r>
              <a:rPr lang="en-US" b="1" dirty="0">
                <a:solidFill>
                  <a:schemeClr val="tx1"/>
                </a:solidFill>
              </a:rPr>
              <a:t>Buzzer (D12): </a:t>
            </a:r>
            <a:r>
              <a:rPr lang="en-US" dirty="0">
                <a:solidFill>
                  <a:schemeClr val="tx1"/>
                </a:solidFill>
              </a:rPr>
              <a:t>Rings while pressing the push button .</a:t>
            </a:r>
          </a:p>
          <a:p>
            <a:pPr marL="0" lvl="0" indent="0" algn="l" rtl="0">
              <a:spcBef>
                <a:spcPts val="0"/>
              </a:spcBef>
              <a:spcAft>
                <a:spcPts val="0"/>
              </a:spcAft>
              <a:buNone/>
            </a:pPr>
            <a:r>
              <a:rPr lang="en-US" b="1" dirty="0">
                <a:solidFill>
                  <a:schemeClr val="tx1"/>
                </a:solidFill>
              </a:rPr>
              <a:t>Pull-up Resistors</a:t>
            </a:r>
            <a:r>
              <a:rPr lang="en-US" dirty="0">
                <a:solidFill>
                  <a:schemeClr val="tx1"/>
                </a:solidFill>
              </a:rPr>
              <a:t>: The code configures the button input pins (A0-A3) to use internal pull-up resistors. When a button is pressed, the corresponding pin is pulled LOW.</a:t>
            </a:r>
            <a:endParaRPr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CFBFAB0-0A4C-6870-BB1C-4AA960FCD66E}"/>
              </a:ext>
            </a:extLst>
          </p:cNvPr>
          <p:cNvSpPr>
            <a:spLocks noGrp="1"/>
          </p:cNvSpPr>
          <p:nvPr>
            <p:ph type="body" idx="2"/>
          </p:nvPr>
        </p:nvSpPr>
        <p:spPr>
          <a:xfrm>
            <a:off x="140108" y="420329"/>
            <a:ext cx="8509819" cy="4649429"/>
          </a:xfrm>
        </p:spPr>
        <p:txBody>
          <a:bodyPr/>
          <a:lstStyle/>
          <a:p>
            <a:pPr marL="158750" indent="0" algn="l">
              <a:buNone/>
            </a:pPr>
            <a:r>
              <a:rPr lang="en-IN" b="1" dirty="0"/>
              <a:t>Software Logic:</a:t>
            </a:r>
          </a:p>
          <a:p>
            <a:pPr marL="158750" indent="0" algn="l">
              <a:buNone/>
            </a:pPr>
            <a:endParaRPr lang="en-IN" b="1" dirty="0"/>
          </a:p>
          <a:p>
            <a:pPr marL="158750" indent="0" algn="l">
              <a:buNone/>
            </a:pPr>
            <a:r>
              <a:rPr lang="en-US" b="1" dirty="0"/>
              <a:t>#include &lt;</a:t>
            </a:r>
            <a:r>
              <a:rPr lang="en-US" b="1" dirty="0" err="1"/>
              <a:t>Adafruit_LiquidCrystal.h</a:t>
            </a:r>
            <a:r>
              <a:rPr lang="en-US" b="1" dirty="0"/>
              <a:t>&gt;: Includes the library to control the LCD. </a:t>
            </a:r>
          </a:p>
          <a:p>
            <a:pPr marL="158750" indent="0" algn="l">
              <a:buNone/>
            </a:pPr>
            <a:r>
              <a:rPr lang="en-US" b="1" dirty="0"/>
              <a:t>#include &lt;</a:t>
            </a:r>
            <a:r>
              <a:rPr lang="en-US" b="1" dirty="0" err="1"/>
              <a:t>Keypad.h</a:t>
            </a:r>
            <a:r>
              <a:rPr lang="en-US" b="1" dirty="0"/>
              <a:t>&gt;: Includes the library to handle the keypad input</a:t>
            </a:r>
          </a:p>
          <a:p>
            <a:pPr marL="158750" indent="0" algn="l">
              <a:buNone/>
            </a:pPr>
            <a:endParaRPr lang="en-US" b="1" dirty="0"/>
          </a:p>
          <a:p>
            <a:pPr marL="158750" indent="0" algn="l">
              <a:buNone/>
            </a:pPr>
            <a:r>
              <a:rPr lang="en-US" sz="1200" b="1" dirty="0"/>
              <a:t>Setup:</a:t>
            </a:r>
          </a:p>
          <a:p>
            <a:pPr algn="l"/>
            <a:r>
              <a:rPr lang="en-US" b="1" dirty="0" err="1"/>
              <a:t>pinMode</a:t>
            </a:r>
            <a:r>
              <a:rPr lang="en-US" b="1" dirty="0"/>
              <a:t>(sw1, INPUT); ... </a:t>
            </a:r>
            <a:r>
              <a:rPr lang="en-US" b="1" dirty="0" err="1"/>
              <a:t>pinMode</a:t>
            </a:r>
            <a:r>
              <a:rPr lang="en-US" b="1" dirty="0"/>
              <a:t>(sw5, INPUT);: Configures the button pins as inputs.</a:t>
            </a:r>
          </a:p>
          <a:p>
            <a:pPr algn="l"/>
            <a:r>
              <a:rPr lang="en-US" b="1" dirty="0" err="1"/>
              <a:t>digitalWrite</a:t>
            </a:r>
            <a:r>
              <a:rPr lang="en-US" b="1" dirty="0"/>
              <a:t>(sw1, HIGH); ... </a:t>
            </a:r>
            <a:r>
              <a:rPr lang="en-US" b="1" dirty="0" err="1"/>
              <a:t>digitalWrite</a:t>
            </a:r>
            <a:r>
              <a:rPr lang="en-US" b="1" dirty="0"/>
              <a:t>(sw5, HIGH);: Enables the internal pull-up resistors for the button input pins.</a:t>
            </a:r>
          </a:p>
          <a:p>
            <a:pPr algn="l"/>
            <a:r>
              <a:rPr lang="en-US" b="1" dirty="0" err="1"/>
              <a:t>pinMode</a:t>
            </a:r>
            <a:r>
              <a:rPr lang="en-US" b="1" dirty="0"/>
              <a:t>(12, OUTPUT); </a:t>
            </a:r>
            <a:r>
              <a:rPr lang="en-US" b="1" dirty="0" err="1"/>
              <a:t>pinMode</a:t>
            </a:r>
            <a:r>
              <a:rPr lang="en-US" b="1" dirty="0"/>
              <a:t>(13, OUTPUT);: Configures the LED pins as outputs.</a:t>
            </a:r>
          </a:p>
          <a:p>
            <a:pPr algn="l"/>
            <a:r>
              <a:rPr lang="en-US" b="1" dirty="0"/>
              <a:t>lcd_1.begin(16, 2);: Initializes the LCD with 16 columns and 2 rows. Again, this will need to be changed depending on your LCD type.</a:t>
            </a:r>
          </a:p>
          <a:p>
            <a:pPr algn="l"/>
            <a:r>
              <a:rPr lang="en-US" b="1" dirty="0" err="1"/>
              <a:t>promptForLogin</a:t>
            </a:r>
            <a:r>
              <a:rPr lang="en-US" b="1" dirty="0"/>
              <a:t>();: Displays the initial login prompt on the LCD.</a:t>
            </a:r>
          </a:p>
          <a:p>
            <a:pPr marL="158750" indent="0" algn="l">
              <a:buNone/>
            </a:pPr>
            <a:endParaRPr lang="en-US" b="1" dirty="0"/>
          </a:p>
          <a:p>
            <a:pPr marL="158750" indent="0" algn="l">
              <a:buNone/>
            </a:pPr>
            <a:r>
              <a:rPr lang="en-US" b="1" dirty="0"/>
              <a:t>Loop:</a:t>
            </a:r>
          </a:p>
          <a:p>
            <a:pPr algn="l"/>
            <a:r>
              <a:rPr lang="en-US" b="1" dirty="0"/>
              <a:t>The loop() function continuously checks for the result button press (SW5). If pressed, the </a:t>
            </a:r>
            <a:r>
              <a:rPr lang="en-US" b="1" dirty="0" err="1"/>
              <a:t>showResults</a:t>
            </a:r>
            <a:r>
              <a:rPr lang="en-US" b="1" dirty="0"/>
              <a:t>() function is called.</a:t>
            </a:r>
          </a:p>
          <a:p>
            <a:pPr algn="l"/>
            <a:r>
              <a:rPr lang="en-US" b="1" dirty="0"/>
              <a:t>If not authenticated, it calls </a:t>
            </a:r>
            <a:r>
              <a:rPr lang="en-US" b="1" dirty="0" err="1"/>
              <a:t>handleLogin</a:t>
            </a:r>
            <a:r>
              <a:rPr lang="en-US" b="1" dirty="0"/>
              <a:t>() to process keypad input.</a:t>
            </a:r>
          </a:p>
          <a:p>
            <a:pPr algn="l"/>
            <a:r>
              <a:rPr lang="en-US" b="1" dirty="0"/>
              <a:t>If authenticated, it calls </a:t>
            </a:r>
            <a:r>
              <a:rPr lang="en-US" b="1" dirty="0" err="1"/>
              <a:t>handleVoting</a:t>
            </a:r>
            <a:r>
              <a:rPr lang="en-US" b="1" dirty="0"/>
              <a:t>() to process voting button input, but only displays the voting screen once.</a:t>
            </a:r>
          </a:p>
          <a:p>
            <a:pPr marL="158750" indent="0" algn="l">
              <a:buNone/>
            </a:pPr>
            <a:endParaRPr lang="en-US" b="1" dirty="0"/>
          </a:p>
          <a:p>
            <a:pPr marL="158750" indent="0" algn="l">
              <a:buNone/>
            </a:pPr>
            <a:r>
              <a:rPr lang="en-US" b="1" dirty="0"/>
              <a:t>Authentication (</a:t>
            </a:r>
            <a:r>
              <a:rPr lang="en-US" b="1" dirty="0" err="1"/>
              <a:t>handleLogin</a:t>
            </a:r>
            <a:r>
              <a:rPr lang="en-US" b="1" dirty="0"/>
              <a:t>(), </a:t>
            </a:r>
            <a:r>
              <a:rPr lang="en-US" b="1" dirty="0" err="1"/>
              <a:t>authenticateUser</a:t>
            </a:r>
            <a:r>
              <a:rPr lang="en-US" b="1" dirty="0"/>
              <a:t>()):</a:t>
            </a:r>
          </a:p>
          <a:p>
            <a:pPr algn="l"/>
            <a:r>
              <a:rPr lang="en-US" b="1" dirty="0" err="1"/>
              <a:t>handleLogin</a:t>
            </a:r>
            <a:r>
              <a:rPr lang="en-US" b="1" dirty="0"/>
              <a:t>(): Reads the keypad input and appends the digits to the </a:t>
            </a:r>
            <a:r>
              <a:rPr lang="en-US" b="1" dirty="0" err="1"/>
              <a:t>inputRoll</a:t>
            </a:r>
            <a:r>
              <a:rPr lang="en-US" b="1" dirty="0"/>
              <a:t> string.</a:t>
            </a:r>
          </a:p>
          <a:p>
            <a:pPr algn="l"/>
            <a:r>
              <a:rPr lang="en-US" b="1" dirty="0" err="1"/>
              <a:t>authenticateUser</a:t>
            </a:r>
            <a:r>
              <a:rPr lang="en-US" b="1" dirty="0"/>
              <a:t>(): Converts the entered roll number to an integer and checks it against the </a:t>
            </a:r>
            <a:r>
              <a:rPr lang="en-US" b="1" dirty="0" err="1"/>
              <a:t>rollNumbers</a:t>
            </a:r>
            <a:r>
              <a:rPr lang="en-US" b="1" dirty="0"/>
              <a:t> array. If a match is found and the user hasn't voted, the user is authenticated.</a:t>
            </a:r>
          </a:p>
          <a:p>
            <a:pPr marL="158750" indent="0" algn="l">
              <a:buNone/>
            </a:pPr>
            <a:endParaRPr lang="en-IN" b="1" dirty="0"/>
          </a:p>
        </p:txBody>
      </p:sp>
    </p:spTree>
    <p:extLst>
      <p:ext uri="{BB962C8B-B14F-4D97-AF65-F5344CB8AC3E}">
        <p14:creationId xmlns:p14="http://schemas.microsoft.com/office/powerpoint/2010/main" val="3883860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sp>
        <p:nvSpPr>
          <p:cNvPr id="1676" name="Google Shape;1676;p68"/>
          <p:cNvSpPr txBox="1">
            <a:spLocks noGrp="1"/>
          </p:cNvSpPr>
          <p:nvPr>
            <p:ph type="title"/>
          </p:nvPr>
        </p:nvSpPr>
        <p:spPr>
          <a:xfrm>
            <a:off x="311700" y="269950"/>
            <a:ext cx="4095000" cy="458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Advantages</a:t>
            </a:r>
            <a:endParaRPr dirty="0"/>
          </a:p>
        </p:txBody>
      </p:sp>
      <p:pic>
        <p:nvPicPr>
          <p:cNvPr id="1677" name="Google Shape;1677;p68"/>
          <p:cNvPicPr preferRelativeResize="0">
            <a:picLocks noGrp="1"/>
          </p:cNvPicPr>
          <p:nvPr>
            <p:ph type="pic" idx="2"/>
          </p:nvPr>
        </p:nvPicPr>
        <p:blipFill>
          <a:blip r:embed="rId3">
            <a:alphaModFix/>
          </a:blip>
          <a:stretch>
            <a:fillRect/>
          </a:stretch>
        </p:blipFill>
        <p:spPr>
          <a:xfrm>
            <a:off x="5350276" y="1407345"/>
            <a:ext cx="3476400" cy="2319300"/>
          </a:xfrm>
          <a:prstGeom prst="snip1Rect">
            <a:avLst>
              <a:gd name="adj" fmla="val 16667"/>
            </a:avLst>
          </a:prstGeom>
        </p:spPr>
      </p:pic>
      <p:sp>
        <p:nvSpPr>
          <p:cNvPr id="1678" name="Google Shape;1678;p68"/>
          <p:cNvSpPr txBox="1">
            <a:spLocks noGrp="1"/>
          </p:cNvSpPr>
          <p:nvPr>
            <p:ph type="body" idx="1"/>
          </p:nvPr>
        </p:nvSpPr>
        <p:spPr>
          <a:xfrm>
            <a:off x="311700" y="728050"/>
            <a:ext cx="4744394" cy="4021663"/>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Advantages of Electronic Voting Machines:</a:t>
            </a:r>
          </a:p>
          <a:p>
            <a:pPr marL="0" lvl="0" indent="0" algn="l" rtl="0">
              <a:spcBef>
                <a:spcPts val="0"/>
              </a:spcBef>
              <a:spcAft>
                <a:spcPts val="0"/>
              </a:spcAft>
              <a:buNone/>
            </a:pPr>
            <a:endParaRPr lang="en" dirty="0"/>
          </a:p>
          <a:p>
            <a:pPr marL="171450" indent="-171450"/>
            <a:r>
              <a:rPr lang="en-US" dirty="0"/>
              <a:t>Cost-Effectiveness: Utilizes low-cost components (Arduino, LCD, keypad).</a:t>
            </a:r>
          </a:p>
          <a:p>
            <a:pPr marL="171450" indent="-171450"/>
            <a:r>
              <a:rPr lang="en-US" dirty="0"/>
              <a:t>Simplicity and Ease of Use: User-friendly interface, minimal training required.</a:t>
            </a:r>
          </a:p>
          <a:p>
            <a:pPr marL="171450" indent="-171450"/>
            <a:r>
              <a:rPr lang="en-US" dirty="0"/>
              <a:t>Transparency and Accuracy: Real-time vote counting, reduces manual errors.</a:t>
            </a:r>
          </a:p>
          <a:p>
            <a:pPr marL="171450" indent="-171450"/>
            <a:r>
              <a:rPr lang="en-US" dirty="0"/>
              <a:t>Efficiency: Faster voting and result declaration compared to traditional methods.</a:t>
            </a:r>
          </a:p>
          <a:p>
            <a:pPr marL="171450" indent="-171450"/>
            <a:r>
              <a:rPr lang="en-US" dirty="0"/>
              <a:t>Eliminates issues with paper ballot interpretation</a:t>
            </a:r>
          </a:p>
          <a:p>
            <a:pPr marL="171450" indent="-171450"/>
            <a:r>
              <a:rPr lang="en-US" dirty="0"/>
              <a:t>Environmental Friendliness: Reduces paper usage and waste.</a:t>
            </a:r>
          </a:p>
          <a:p>
            <a:pPr marL="171450" indent="-171450"/>
            <a:r>
              <a:rPr lang="en-US" dirty="0"/>
              <a:t>Adaptability: Can be customized with additional features like biometric authentication.</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idnight Whisper">
  <a:themeElements>
    <a:clrScheme name="Simple Light">
      <a:dk1>
        <a:srgbClr val="000000"/>
      </a:dk1>
      <a:lt1>
        <a:srgbClr val="FFFFFF"/>
      </a:lt1>
      <a:dk2>
        <a:srgbClr val="595959"/>
      </a:dk2>
      <a:lt2>
        <a:srgbClr val="EEEEEE"/>
      </a:lt2>
      <a:accent1>
        <a:srgbClr val="181817"/>
      </a:accent1>
      <a:accent2>
        <a:srgbClr val="CFADBE"/>
      </a:accent2>
      <a:accent3>
        <a:srgbClr val="FFC0A5"/>
      </a:accent3>
      <a:accent4>
        <a:srgbClr val="FFB173"/>
      </a:accent4>
      <a:accent5>
        <a:srgbClr val="E75833"/>
      </a:accent5>
      <a:accent6>
        <a:srgbClr val="FFEFA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1553</Words>
  <Application>Microsoft Office PowerPoint</Application>
  <PresentationFormat>On-screen Show (16:9)</PresentationFormat>
  <Paragraphs>146</Paragraphs>
  <Slides>8</Slides>
  <Notes>7</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8</vt:i4>
      </vt:variant>
    </vt:vector>
  </HeadingPairs>
  <TitlesOfParts>
    <vt:vector size="20" baseType="lpstr">
      <vt:lpstr>fkGroteskNeue</vt:lpstr>
      <vt:lpstr>Arial</vt:lpstr>
      <vt:lpstr>DM Sans SemiBold</vt:lpstr>
      <vt:lpstr>Fredoka</vt:lpstr>
      <vt:lpstr>Glegoo</vt:lpstr>
      <vt:lpstr>Courier New</vt:lpstr>
      <vt:lpstr>DM Sans Medium</vt:lpstr>
      <vt:lpstr>ArtifaktElement</vt:lpstr>
      <vt:lpstr>DM Sans</vt:lpstr>
      <vt:lpstr>Hepta Slab SemiBold</vt:lpstr>
      <vt:lpstr>Simple Light</vt:lpstr>
      <vt:lpstr>Midnight Whisper</vt:lpstr>
      <vt:lpstr>Electronic Voting Machine using Arduino</vt:lpstr>
      <vt:lpstr>Introduction</vt:lpstr>
      <vt:lpstr>Components Required</vt:lpstr>
      <vt:lpstr>Circuit Diagram</vt:lpstr>
      <vt:lpstr>PowerPoint Presentation</vt:lpstr>
      <vt:lpstr>Working</vt:lpstr>
      <vt:lpstr>PowerPoint Presentation</vt:lpstr>
      <vt:lpstr>Advantages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Tejas Shinde</dc:creator>
  <cp:lastModifiedBy>Taksheel Dupare</cp:lastModifiedBy>
  <cp:revision>6</cp:revision>
  <dcterms:modified xsi:type="dcterms:W3CDTF">2025-03-27T08:40:35Z</dcterms:modified>
</cp:coreProperties>
</file>