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F1CE1-3E8A-58F0-49CF-FBBDF6C1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636BDA-DFE9-7A91-463E-4DE0F3B3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02D15-7B8A-0D01-E0DF-D08E449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D6A3B-CC6F-6292-23D4-54822313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7C89A-6296-F4CE-5841-D311F72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1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2D71E-3A79-CA41-499B-0D03CCBA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CC31ED-7D06-DB0C-FBBA-AAC05BAE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A6D696-A7FC-25F0-AA59-6F6FD3A4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F51F4-B67A-66CE-8EE3-E9B227E5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C6185-EB66-1B52-16ED-02337E7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796737-7FF5-A9C6-E4CC-5EF6C1D3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411AC-4377-7693-ED75-D26E79E5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8D0A3-C13C-16A2-263D-800831A5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3B9A59-FB87-48AA-AC71-A5968AE6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FB9D6-14D5-591D-A103-2555A498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ED04F-92AE-5731-2A43-DB49426D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553A06-D624-54B7-7EEE-3CACB68E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69E1E-B484-5BAD-5313-D9C29228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EB417-771A-03F2-96EF-21A389A5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F029A-ECDE-2DF6-462A-B0D57E75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E7CB0-7697-4B39-61B0-F2278BD9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9ECEC-5D5D-D180-E479-5AC140D3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0DA68-0C65-8FFE-57AD-641D3A4C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C676F-F729-F3B2-3A03-F7B214EA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920A4-5BA3-C1D8-1F2E-FA1CBB5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5613F-3C68-F358-0325-07D76E75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E3F8-900E-4CFF-6776-9DE6CA92D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BA60DE-0DB9-81FA-A91E-422DDE1F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260998-F173-F378-28A8-B9D8814E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3E0D5-0432-12F8-998A-80A7D18E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52579-B0C8-562C-5731-C77E1ADD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F9B74-C347-CC67-8019-428B1B6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00075-4882-ED9A-98A5-9F1CFB80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3BF2CF-DD33-C25D-6C02-2A5BE8985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AAD007-4637-9797-12A4-83FE0460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AF02EE-0511-65E1-990F-3EDE77BA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13A15-AC4E-65AB-136B-D424810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0BF89D-4C07-297E-E00C-F21C07AF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88D9B-CDBB-6FCA-3350-091A0BEC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62E49-3070-076E-217C-AD5C3FB3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935724-DF91-AB88-7E9D-587C2090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65315-1A24-BC4A-8E90-A9F69E82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B2722A-9894-33F4-3AA9-C960AB62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76BDBF-FBCF-7557-9A12-C93B2316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7B51A4-20FC-50A8-22ED-2F7E1269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99184D-0502-A40A-85FE-2549E7E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8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38103-0C71-02DF-E8FE-B50418B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6D890-4749-7652-8866-D85BC8E0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0DDE8-87C9-CFEB-CD34-180543DE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C32AA2-453D-1B11-EE9F-11750172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194FCE-4476-F646-D8C2-503765A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B5B35-A6E0-8D5E-3CE9-B3452A3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6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F528-A474-D551-F278-74C2691A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9D6098-D9E7-8150-C0E1-FA376B8C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835E41-377D-825B-A4E1-1291BB2A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1F095-E1CB-A2E7-10B4-74E24D5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D4E0F-56AC-533B-2B92-AF24F0CB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0F43E-B3DE-55FA-225F-7AF8885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8C579D-F6DA-F96F-11B4-740F042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8743E-74DC-1F7C-5065-ED76148C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7C452-4264-FF3E-9E18-67FDB9EB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F5CCB-BF6A-4A91-8133-EA608464C802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C5111-479B-FAE1-FA27-C5D5EC8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F890C-9832-7843-E466-AED64253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4A039-6E19-4FA5-AAD3-748B5D208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C1CA6-97B9-8EC8-C00F-06294550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563"/>
            <a:ext cx="9144000" cy="981367"/>
          </a:xfrm>
        </p:spPr>
        <p:txBody>
          <a:bodyPr/>
          <a:lstStyle/>
          <a:p>
            <a:r>
              <a:rPr lang="fr-FR" dirty="0"/>
              <a:t>BESOIN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96EF29-53D7-87A8-876A-68900C4A5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8592"/>
            <a:ext cx="9144000" cy="1655762"/>
          </a:xfrm>
        </p:spPr>
        <p:txBody>
          <a:bodyPr/>
          <a:lstStyle/>
          <a:p>
            <a:r>
              <a:rPr lang="fr-FR" dirty="0"/>
              <a:t>Création d’une interface web (intranet) à la demande du groupe BNP PF IT (Groupe ou j’ai effectué mon stage)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23572BC-FB7B-A3C3-00B6-8F8765068310}"/>
              </a:ext>
            </a:extLst>
          </p:cNvPr>
          <p:cNvSpPr txBox="1">
            <a:spLocks/>
          </p:cNvSpPr>
          <p:nvPr/>
        </p:nvSpPr>
        <p:spPr>
          <a:xfrm>
            <a:off x="1524000" y="3012963"/>
            <a:ext cx="9144000" cy="981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BUT  :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66AD0CA-A4E8-3441-DCAC-BA0DBBD7C2E5}"/>
              </a:ext>
            </a:extLst>
          </p:cNvPr>
          <p:cNvSpPr txBox="1">
            <a:spLocks/>
          </p:cNvSpPr>
          <p:nvPr/>
        </p:nvSpPr>
        <p:spPr>
          <a:xfrm>
            <a:off x="1524000" y="44808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Groupe BNP PF IT voulait changer le design de leur interface ou il affichait des fichiers reçus par le client.</a:t>
            </a:r>
          </a:p>
          <a:p>
            <a:r>
              <a:rPr lang="fr-FR" dirty="0"/>
              <a:t>Donc j’ai créé une nouvelle interface web.</a:t>
            </a:r>
          </a:p>
        </p:txBody>
      </p:sp>
    </p:spTree>
    <p:extLst>
      <p:ext uri="{BB962C8B-B14F-4D97-AF65-F5344CB8AC3E}">
        <p14:creationId xmlns:p14="http://schemas.microsoft.com/office/powerpoint/2010/main" val="9394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8C52A-51A2-7254-901C-81DD042B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7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HTML</a:t>
            </a:r>
          </a:p>
        </p:txBody>
      </p:sp>
    </p:spTree>
    <p:extLst>
      <p:ext uri="{BB962C8B-B14F-4D97-AF65-F5344CB8AC3E}">
        <p14:creationId xmlns:p14="http://schemas.microsoft.com/office/powerpoint/2010/main" val="23084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">
            <a:extLst>
              <a:ext uri="{FF2B5EF4-FFF2-40B4-BE49-F238E27FC236}">
                <a16:creationId xmlns:a16="http://schemas.microsoft.com/office/drawing/2014/main" id="{65A1ED39-C4F9-EF84-7F9F-9C3C4D0F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69" y="290317"/>
            <a:ext cx="8019061" cy="627736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52D4F-775E-7486-9336-F217F2E1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01" y="0"/>
            <a:ext cx="8760798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BB1BAA-C395-9CBE-60F7-F53695F4FA8E}"/>
              </a:ext>
            </a:extLst>
          </p:cNvPr>
          <p:cNvSpPr txBox="1"/>
          <p:nvPr/>
        </p:nvSpPr>
        <p:spPr>
          <a:xfrm>
            <a:off x="7043435" y="1408176"/>
            <a:ext cx="324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« EN-TETE DU TABLEAU 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E83CE-1CB0-FC7F-5298-314F55C01A0E}"/>
              </a:ext>
            </a:extLst>
          </p:cNvPr>
          <p:cNvSpPr/>
          <p:nvPr/>
        </p:nvSpPr>
        <p:spPr>
          <a:xfrm>
            <a:off x="2086469" y="365760"/>
            <a:ext cx="8237107" cy="1597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8E70F-CED1-67BB-ACC6-13F385FA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CSS</a:t>
            </a:r>
          </a:p>
        </p:txBody>
      </p:sp>
    </p:spTree>
    <p:extLst>
      <p:ext uri="{BB962C8B-B14F-4D97-AF65-F5344CB8AC3E}">
        <p14:creationId xmlns:p14="http://schemas.microsoft.com/office/powerpoint/2010/main" val="2158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398844-3B53-5160-80F1-E4C85AB1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828" y="108327"/>
            <a:ext cx="4136344" cy="6641346"/>
          </a:xfrm>
        </p:spPr>
      </p:pic>
    </p:spTree>
    <p:extLst>
      <p:ext uri="{BB962C8B-B14F-4D97-AF65-F5344CB8AC3E}">
        <p14:creationId xmlns:p14="http://schemas.microsoft.com/office/powerpoint/2010/main" val="412127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8108A-CA20-9959-9992-AF036B75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JAVASCRIPT</a:t>
            </a:r>
          </a:p>
        </p:txBody>
      </p:sp>
    </p:spTree>
    <p:extLst>
      <p:ext uri="{BB962C8B-B14F-4D97-AF65-F5344CB8AC3E}">
        <p14:creationId xmlns:p14="http://schemas.microsoft.com/office/powerpoint/2010/main" val="29401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95F453-283E-54B9-4A87-3087622A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805" y="354635"/>
            <a:ext cx="6795573" cy="614873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E6EDD4-50D7-3671-F125-979C71F8813D}"/>
              </a:ext>
            </a:extLst>
          </p:cNvPr>
          <p:cNvSpPr txBox="1"/>
          <p:nvPr/>
        </p:nvSpPr>
        <p:spPr>
          <a:xfrm>
            <a:off x="604237" y="3075057"/>
            <a:ext cx="412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rial Black" panose="020B0A04020102020204" pitchFamily="34" charset="0"/>
              </a:rPr>
              <a:t>BOUTON TRIE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EB49E3-4DFC-9273-D0D2-101DE1D7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84" y="3949446"/>
            <a:ext cx="781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4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Thème Office</vt:lpstr>
      <vt:lpstr>BESOIN :</vt:lpstr>
      <vt:lpstr>CODE HTML</vt:lpstr>
      <vt:lpstr>Présentation PowerPoint</vt:lpstr>
      <vt:lpstr>CODE CSS</vt:lpstr>
      <vt:lpstr>Présentation PowerPoint</vt:lpstr>
      <vt:lpstr>CODE JAVASCRIPT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BESOIN :</dc:title>
  <dc:creator>AZER Lucas</dc:creator>
  <cp:lastModifiedBy>AZER Lucas</cp:lastModifiedBy>
  <cp:revision>1</cp:revision>
  <dcterms:created xsi:type="dcterms:W3CDTF">2024-04-01T19:37:35Z</dcterms:created>
  <dcterms:modified xsi:type="dcterms:W3CDTF">2024-04-01T20:45:11Z</dcterms:modified>
</cp:coreProperties>
</file>