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7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E656A-A711-EF0F-302B-BFDFE78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ECA618-21BF-0D91-1817-A4761DF8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3AB60-B2AF-4C48-9D65-8221D70B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7DDBF-D50D-8743-C2E2-6C94FAA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C3D68-16D6-2BE9-F3F3-D4A6706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6404B-B32F-65F8-32A0-876EDEE5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86CA0D-7A05-F476-F139-0BF179A6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F0A8B-ABFB-D699-9AFE-5E4DDCFA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7048D-BE16-6B19-3461-8B7AEEA9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CCEF2E-944E-3204-9795-319C13C1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1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A9BDB3-40E5-33CF-DDB3-08EC311EB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D93BD9-7125-528D-0A8E-53AFB776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765B7-2C49-B056-4CF6-16DBB50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B4F20-7F30-7870-DB3D-11055786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4E61D-0F9C-09C6-A8D7-E50CEB7B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918F3-02BC-FAC7-C804-82DF3F2D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AF2D8-F7C0-DAC4-8B7D-F998004B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5C49-C445-5223-538B-5696D50D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0CAF2-2C36-036D-4A94-178255F9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8198F-A955-9148-8FDC-C528C6F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C4343-5214-9D5B-6536-A06F86D6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EBCBF-E8E6-22C7-F6C7-2384098A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EFDEE-C3B6-7D35-9BA5-C7664928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CC811-3CE2-494C-E743-6D41F0E5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EC5D1-4F5A-D1BB-FC0B-9BCBBBE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48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49570-4CDF-2D2E-D211-D8552C5E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4C8A5-CE6F-F706-4970-7A890CB3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95A0DA-4A04-8DDB-077A-865F2AD1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78488-02D3-74A5-7C39-D3B7E4D6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6F863E-2892-FAF0-CCF5-3183097E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527F0-4A3C-A219-B843-67678D2C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77A65-C7CA-6A5F-12D4-9C7AC70D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511318-DB0D-E049-BAE8-20E4185F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8B5D5-B5DA-B9BD-D72D-EA0AE616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DD28A3-C811-3A1D-22E9-F80F09818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65CC6F-A748-EE6F-BF8D-63F6794B9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DD014-E850-96A6-681F-5C3B57E1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CBC1EE-8476-A1A4-3E78-6B203F11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90B96A-2273-E90A-E8FB-3C76122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012AD-F43A-2C50-6543-33EF0D98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74BF86-8C94-30AE-BA39-51538DB9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17860-E7AC-A240-21B6-6177877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184832-198E-C618-9708-6378A0E8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5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DC7656-44A3-C957-8F91-DA7C87C1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A5F469-D180-B1DD-B05E-75273DEF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907D99-B6CB-1722-9211-2D23E74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56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6F55C-3059-E7C9-9D03-4CA37DC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9C8B3-6438-DF03-A019-36C4FC27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A8059C-EF89-3C4F-28D5-36F5A4BC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8C216C-1E33-BA30-5E3E-223A97B3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FBE81-1DBF-E2D4-5EAA-2805406B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9B5B0E-A2D5-B236-610E-5855D87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F168F-1151-9153-5CE3-946F9186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301FB2-EEED-D288-AC38-7051DC1BE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2C3E26-D28D-9700-0FCE-03EE1041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14C40B-25A8-8CF6-15D3-6A624389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FA6B0A-749B-D14E-9F99-5C5C4AAD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8D968-8485-6A56-15D1-B304DE50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7C107F-2C88-D95A-9141-0247A8F1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6FFEA-EA29-C479-8EC8-47F770B2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E5384-743A-4092-8EE2-458E54B33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9B61-D54F-46C4-B132-836C8F551FEF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0A7BF4-FD00-D727-2731-F6A181270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BF46D-F4CA-180E-1D92-0411D5013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7E1D-9656-4B50-9236-63B18FB1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B4DA-1B12-30C7-2F9D-B95DF18E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735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ptos Black" panose="020F0502020204030204" pitchFamily="34" charset="0"/>
              </a:rPr>
              <a:t>CODE HTML</a:t>
            </a:r>
            <a:br>
              <a:rPr lang="fr-FR" sz="8000" dirty="0">
                <a:latin typeface="Aptos Black" panose="020F0502020204030204" pitchFamily="34" charset="0"/>
              </a:rPr>
            </a:br>
            <a:r>
              <a:rPr lang="fr-FR" dirty="0">
                <a:latin typeface="Aptos Black" panose="020F0502020204030204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04629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ogiciel">
            <a:extLst>
              <a:ext uri="{FF2B5EF4-FFF2-40B4-BE49-F238E27FC236}">
                <a16:creationId xmlns:a16="http://schemas.microsoft.com/office/drawing/2014/main" id="{19F33084-22E2-7CF0-FC85-8B9288DE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143" cy="68591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DF163E-CD41-EBAC-20D6-856033CCD40B}"/>
              </a:ext>
            </a:extLst>
          </p:cNvPr>
          <p:cNvSpPr txBox="1"/>
          <p:nvPr/>
        </p:nvSpPr>
        <p:spPr>
          <a:xfrm>
            <a:off x="8347296" y="3075057"/>
            <a:ext cx="3301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ptos Black" panose="020B0004020202020204" pitchFamily="34" charset="0"/>
              </a:rPr>
              <a:t>PROBLEMES</a:t>
            </a:r>
          </a:p>
        </p:txBody>
      </p:sp>
    </p:spTree>
    <p:extLst>
      <p:ext uri="{BB962C8B-B14F-4D97-AF65-F5344CB8AC3E}">
        <p14:creationId xmlns:p14="http://schemas.microsoft.com/office/powerpoint/2010/main" val="330414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F8410-4686-94DA-E0A4-43E7E034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ptos Black" panose="020B0004020202020204" pitchFamily="34" charset="0"/>
              </a:rPr>
              <a:t>CODE HTML</a:t>
            </a:r>
            <a:br>
              <a:rPr lang="fr-FR" dirty="0">
                <a:latin typeface="Aptos Black" panose="020B0004020202020204" pitchFamily="34" charset="0"/>
              </a:rPr>
            </a:br>
            <a:r>
              <a:rPr lang="fr-FR" sz="4000" dirty="0">
                <a:latin typeface="Aptos Black" panose="020B0004020202020204" pitchFamily="34" charset="0"/>
              </a:rPr>
              <a:t>FORMULAIRE</a:t>
            </a:r>
          </a:p>
        </p:txBody>
      </p:sp>
    </p:spTree>
    <p:extLst>
      <p:ext uri="{BB962C8B-B14F-4D97-AF65-F5344CB8AC3E}">
        <p14:creationId xmlns:p14="http://schemas.microsoft.com/office/powerpoint/2010/main" val="212817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2F615FB-1A25-17F5-1364-A2A241C05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6" y="573762"/>
            <a:ext cx="5998629" cy="56131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1AD3CF-EA42-E726-36C0-930583A1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93" y="1749746"/>
            <a:ext cx="6136972" cy="33585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2737912-D54B-EF84-AF51-5103E5C3DD03}"/>
              </a:ext>
            </a:extLst>
          </p:cNvPr>
          <p:cNvCxnSpPr/>
          <p:nvPr/>
        </p:nvCxnSpPr>
        <p:spPr>
          <a:xfrm>
            <a:off x="3313568" y="2562131"/>
            <a:ext cx="2897109" cy="2897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AB6C24B-7050-9F39-EF22-55CB8617618E}"/>
              </a:ext>
            </a:extLst>
          </p:cNvPr>
          <p:cNvCxnSpPr/>
          <p:nvPr/>
        </p:nvCxnSpPr>
        <p:spPr>
          <a:xfrm flipV="1">
            <a:off x="5776111" y="3331675"/>
            <a:ext cx="434566" cy="973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2BEC4B-BAAA-F82D-D6DE-27C097A93BED}"/>
              </a:ext>
            </a:extLst>
          </p:cNvPr>
          <p:cNvSpPr/>
          <p:nvPr/>
        </p:nvSpPr>
        <p:spPr>
          <a:xfrm>
            <a:off x="3096285" y="2408222"/>
            <a:ext cx="217283" cy="83291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C321C80-C8A1-27D6-C8FE-C6A1ABF22A79}"/>
              </a:ext>
            </a:extLst>
          </p:cNvPr>
          <p:cNvSpPr/>
          <p:nvPr/>
        </p:nvSpPr>
        <p:spPr>
          <a:xfrm>
            <a:off x="5558830" y="3150606"/>
            <a:ext cx="217281" cy="66995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2004EA2-F8C0-E683-898D-8F9E61B6C171}"/>
              </a:ext>
            </a:extLst>
          </p:cNvPr>
          <p:cNvCxnSpPr/>
          <p:nvPr/>
        </p:nvCxnSpPr>
        <p:spPr>
          <a:xfrm>
            <a:off x="3702867" y="3956364"/>
            <a:ext cx="2507810" cy="153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3FBFF4FC-3E4A-8175-2A0B-B62B98E3160F}"/>
              </a:ext>
            </a:extLst>
          </p:cNvPr>
          <p:cNvSpPr/>
          <p:nvPr/>
        </p:nvSpPr>
        <p:spPr>
          <a:xfrm>
            <a:off x="3449370" y="3664227"/>
            <a:ext cx="253497" cy="1444025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B531D8-0F5E-ACD7-2CD2-4CE78A04E99F}"/>
              </a:ext>
            </a:extLst>
          </p:cNvPr>
          <p:cNvCxnSpPr/>
          <p:nvPr/>
        </p:nvCxnSpPr>
        <p:spPr>
          <a:xfrm flipV="1">
            <a:off x="4327556" y="4454305"/>
            <a:ext cx="1883121" cy="534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7F32463-D1AE-628A-F929-072E4998A08E}"/>
              </a:ext>
            </a:extLst>
          </p:cNvPr>
          <p:cNvSpPr/>
          <p:nvPr/>
        </p:nvSpPr>
        <p:spPr>
          <a:xfrm>
            <a:off x="4046899" y="4608214"/>
            <a:ext cx="280657" cy="1444025"/>
          </a:xfrm>
          <a:prstGeom prst="arc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348A93-5815-77CE-AB23-CA3A5CD0B132}"/>
              </a:ext>
            </a:extLst>
          </p:cNvPr>
          <p:cNvCxnSpPr>
            <a:cxnSpLocks/>
          </p:cNvCxnSpPr>
          <p:nvPr/>
        </p:nvCxnSpPr>
        <p:spPr>
          <a:xfrm flipV="1">
            <a:off x="6096000" y="4879818"/>
            <a:ext cx="434566" cy="968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D4A46164-197A-2DF1-45E5-2C4A53C7BFDF}"/>
              </a:ext>
            </a:extLst>
          </p:cNvPr>
          <p:cNvSpPr/>
          <p:nvPr/>
        </p:nvSpPr>
        <p:spPr>
          <a:xfrm>
            <a:off x="5776111" y="5588085"/>
            <a:ext cx="314253" cy="1192961"/>
          </a:xfrm>
          <a:prstGeom prst="arc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9130D-3418-F376-54CB-9B2567F861B4}"/>
              </a:ext>
            </a:extLst>
          </p:cNvPr>
          <p:cNvSpPr/>
          <p:nvPr/>
        </p:nvSpPr>
        <p:spPr>
          <a:xfrm>
            <a:off x="6210677" y="2709949"/>
            <a:ext cx="5659898" cy="4340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BFB6F3-C1F1-585A-D344-D3B81403CA08}"/>
              </a:ext>
            </a:extLst>
          </p:cNvPr>
          <p:cNvSpPr/>
          <p:nvPr/>
        </p:nvSpPr>
        <p:spPr>
          <a:xfrm>
            <a:off x="6199009" y="3150606"/>
            <a:ext cx="5659898" cy="85555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85440D-6873-8DB3-D79F-49CED01E54B5}"/>
              </a:ext>
            </a:extLst>
          </p:cNvPr>
          <p:cNvSpPr/>
          <p:nvPr/>
        </p:nvSpPr>
        <p:spPr>
          <a:xfrm>
            <a:off x="6199009" y="4006159"/>
            <a:ext cx="5671566" cy="3440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20E81-5F19-6EF0-6603-CC44AFF0EAD4}"/>
              </a:ext>
            </a:extLst>
          </p:cNvPr>
          <p:cNvSpPr/>
          <p:nvPr/>
        </p:nvSpPr>
        <p:spPr>
          <a:xfrm>
            <a:off x="6210677" y="4373955"/>
            <a:ext cx="5671566" cy="26368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11D893-8D9F-75C1-B299-7F7E47C363E8}"/>
              </a:ext>
            </a:extLst>
          </p:cNvPr>
          <p:cNvSpPr/>
          <p:nvPr/>
        </p:nvSpPr>
        <p:spPr>
          <a:xfrm>
            <a:off x="6210677" y="4637638"/>
            <a:ext cx="5780945" cy="52040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8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69B98AF-4FE0-CFCA-A678-221E58E3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60"/>
            <a:ext cx="5251010" cy="587228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A853CF-F0DE-99A6-9EB5-D86DA2B4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10" y="2171700"/>
            <a:ext cx="6940990" cy="25146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9A65C73-897F-2AC2-5249-366FF8E9768F}"/>
              </a:ext>
            </a:extLst>
          </p:cNvPr>
          <p:cNvCxnSpPr/>
          <p:nvPr/>
        </p:nvCxnSpPr>
        <p:spPr>
          <a:xfrm>
            <a:off x="5029200" y="847898"/>
            <a:ext cx="864524" cy="1446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5733E70B-6F52-775F-9271-D0AEFFCBCCE9}"/>
              </a:ext>
            </a:extLst>
          </p:cNvPr>
          <p:cNvSpPr/>
          <p:nvPr/>
        </p:nvSpPr>
        <p:spPr>
          <a:xfrm>
            <a:off x="4804756" y="492860"/>
            <a:ext cx="224444" cy="137750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3B97E05-D6A9-FAE4-4133-7E44ED7630BF}"/>
              </a:ext>
            </a:extLst>
          </p:cNvPr>
          <p:cNvCxnSpPr/>
          <p:nvPr/>
        </p:nvCxnSpPr>
        <p:spPr>
          <a:xfrm>
            <a:off x="4804756" y="1778924"/>
            <a:ext cx="640080" cy="9476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D5C014F-0B2C-43DC-64BE-BAE8F4B7708D}"/>
              </a:ext>
            </a:extLst>
          </p:cNvPr>
          <p:cNvSpPr/>
          <p:nvPr/>
        </p:nvSpPr>
        <p:spPr>
          <a:xfrm>
            <a:off x="4638502" y="1446415"/>
            <a:ext cx="166254" cy="1377504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C7DFDF9-B9C2-0790-97BD-BC35AB6BF101}"/>
              </a:ext>
            </a:extLst>
          </p:cNvPr>
          <p:cNvCxnSpPr/>
          <p:nvPr/>
        </p:nvCxnSpPr>
        <p:spPr>
          <a:xfrm>
            <a:off x="4862945" y="2643447"/>
            <a:ext cx="581891" cy="556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44A552E4-D56A-8642-2F67-0234C75533BD}"/>
              </a:ext>
            </a:extLst>
          </p:cNvPr>
          <p:cNvSpPr/>
          <p:nvPr/>
        </p:nvSpPr>
        <p:spPr>
          <a:xfrm>
            <a:off x="4696691" y="2103120"/>
            <a:ext cx="224444" cy="2701636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16D9D9F-B4B5-F48C-F0A7-3D8A592B109C}"/>
              </a:ext>
            </a:extLst>
          </p:cNvPr>
          <p:cNvCxnSpPr/>
          <p:nvPr/>
        </p:nvCxnSpPr>
        <p:spPr>
          <a:xfrm flipV="1">
            <a:off x="5153891" y="4148051"/>
            <a:ext cx="4871258" cy="315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2B6B9A5-5AB6-18B5-EB1D-487CD2815305}"/>
              </a:ext>
            </a:extLst>
          </p:cNvPr>
          <p:cNvSpPr txBox="1"/>
          <p:nvPr/>
        </p:nvSpPr>
        <p:spPr>
          <a:xfrm rot="21386664">
            <a:off x="7085453" y="4208735"/>
            <a:ext cx="26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Bouton retour avec lien au tableau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83D5B97-0B18-0B28-1746-AFF0376C535F}"/>
              </a:ext>
            </a:extLst>
          </p:cNvPr>
          <p:cNvCxnSpPr/>
          <p:nvPr/>
        </p:nvCxnSpPr>
        <p:spPr>
          <a:xfrm flipV="1">
            <a:off x="4804756" y="4380807"/>
            <a:ext cx="6708371" cy="305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3164DE6-700D-ED4D-F338-25CA8BDF9F33}"/>
              </a:ext>
            </a:extLst>
          </p:cNvPr>
          <p:cNvSpPr txBox="1"/>
          <p:nvPr/>
        </p:nvSpPr>
        <p:spPr>
          <a:xfrm rot="21348250">
            <a:off x="7284387" y="4500233"/>
            <a:ext cx="268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Bouton pour enregistrer un topic</a:t>
            </a:r>
          </a:p>
        </p:txBody>
      </p:sp>
    </p:spTree>
    <p:extLst>
      <p:ext uri="{BB962C8B-B14F-4D97-AF65-F5344CB8AC3E}">
        <p14:creationId xmlns:p14="http://schemas.microsoft.com/office/powerpoint/2010/main" val="305263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4DA4-D8C1-44CA-2FD2-A63F5D82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latin typeface="Aptos Black" panose="020B0004020202020204" pitchFamily="34" charset="0"/>
              </a:rPr>
              <a:t>CODE CSS</a:t>
            </a:r>
            <a:br>
              <a:rPr lang="fr-FR" sz="8000" dirty="0"/>
            </a:br>
            <a:r>
              <a:rPr lang="fr-FR" sz="4000" dirty="0">
                <a:latin typeface="Aptos Black" panose="020B0004020202020204" pitchFamily="34" charset="0"/>
              </a:rPr>
              <a:t>FORMULAIRE</a:t>
            </a:r>
          </a:p>
        </p:txBody>
      </p:sp>
    </p:spTree>
    <p:extLst>
      <p:ext uri="{BB962C8B-B14F-4D97-AF65-F5344CB8AC3E}">
        <p14:creationId xmlns:p14="http://schemas.microsoft.com/office/powerpoint/2010/main" val="105830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863A2C-0FFF-02E7-C56C-7B269B6B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78870" cy="6860431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08F48C-2805-0E1F-7A3A-1DCD709F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516" y="0"/>
            <a:ext cx="2960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DE9F6-D20A-394C-AE7C-F832B687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Aptos Black" panose="020B0004020202020204" pitchFamily="34" charset="0"/>
              </a:rPr>
              <a:t>Les problèmes que j’ai rencontrés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B808E6-CA17-6D15-E69F-D75481D2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5" y="1466661"/>
            <a:ext cx="2933700" cy="4086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C47895-F212-FDE7-F25E-82325249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43" y="1466661"/>
            <a:ext cx="2674942" cy="47469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2FD3DD-3CD1-168F-FDFD-8EC6D85D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6661"/>
            <a:ext cx="2674943" cy="53913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684688-09D2-127E-7227-F4E5BE043886}"/>
              </a:ext>
            </a:extLst>
          </p:cNvPr>
          <p:cNvSpPr txBox="1"/>
          <p:nvPr/>
        </p:nvSpPr>
        <p:spPr>
          <a:xfrm>
            <a:off x="8550751" y="3244562"/>
            <a:ext cx="337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première présentation du site au métier, ils m’ont demandé de mettre mon site en responsive.</a:t>
            </a:r>
          </a:p>
          <a:p>
            <a:endParaRPr lang="fr-FR" dirty="0"/>
          </a:p>
          <a:p>
            <a:r>
              <a:rPr lang="fr-FR" dirty="0"/>
              <a:t>Cela n’était pas tâche facile mais grâce à un alternant et mes connaissances on a pu a peu près régler le problème.</a:t>
            </a:r>
          </a:p>
        </p:txBody>
      </p:sp>
    </p:spTree>
    <p:extLst>
      <p:ext uri="{BB962C8B-B14F-4D97-AF65-F5344CB8AC3E}">
        <p14:creationId xmlns:p14="http://schemas.microsoft.com/office/powerpoint/2010/main" val="699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4094B-180D-9F62-2FF9-907122D84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4932D-1D5D-C5D9-707A-58740DF6A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logiciel">
            <a:extLst>
              <a:ext uri="{FF2B5EF4-FFF2-40B4-BE49-F238E27FC236}">
                <a16:creationId xmlns:a16="http://schemas.microsoft.com/office/drawing/2014/main" id="{467678B5-6B40-EB95-7EA8-5B8A2CC9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75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0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8E147-A4D1-EC34-2637-8ACDB357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Balise &lt;body&gt;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balise englobe tout le contenu HTML visible sur la page. C'est l'élément principal du corps de la page web.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Balise &lt;div class="container"&gt;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Utilisée comme conteneur principal, cette div englobe l'ensemble du contenu de la page.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Formulaire de recherche (&lt;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id="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searchbox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"&gt;)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formulaire qui contient un champ de recherche (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&lt;input type="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avec l'ID "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et le nom "q".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"Rechercher" permet de soumettre le formulaire.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du logo (&lt;div class="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centerLogo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"&gt;)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 contenant le logo de l'entreprise, le nom "EVE", et une image (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avec l'ID "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logoBNP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et une autre image avec l'ID "logoOffice2".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En-tête du tableau (&lt;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thead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la ligne d'en-tête du tableau avec des colonnes triables. Chaque colonne a un bouton de tri.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ligne permet de regrouper un ou plusieurs éléments &lt;th&gt; afin de former l’en tête du tableau HTML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Ligne de données du tableau (&lt;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tbody</a:t>
            </a: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ligne permet de regrouper un ou plusieurs éléments &lt;td&gt; afin de former le corps d'un tableau HTML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Fenêtre contextuelle de confirmation d'archivage (&lt;div class="popup" id="popup"&gt;)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div avec l'ID "popup" qui est initialement cachée.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un message de confirmation d'archivage et deux boutons ("Oui" et "Non") pour confirmer ou annuler l'archivage.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fr-FR" sz="105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Scripts JavaScript (&lt;script&gt;) :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 fonctions JavaScript (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openPopup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105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closePopup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sont définies pour afficher et masquer la fenêtre contextuelle de confirmation.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2114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9628D-0BEA-C744-BE75-11331805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ptos Black" panose="020B0004020202020204" pitchFamily="34" charset="0"/>
              </a:rPr>
              <a:t>CODE CSS</a:t>
            </a:r>
            <a:br>
              <a:rPr lang="fr-FR" dirty="0">
                <a:latin typeface="Aptos Black" panose="020B0004020202020204" pitchFamily="34" charset="0"/>
              </a:rPr>
            </a:br>
            <a:r>
              <a:rPr lang="fr-FR" dirty="0">
                <a:latin typeface="Aptos Black" panose="020B0004020202020204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90223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ogiciel">
            <a:extLst>
              <a:ext uri="{FF2B5EF4-FFF2-40B4-BE49-F238E27FC236}">
                <a16:creationId xmlns:a16="http://schemas.microsoft.com/office/drawing/2014/main" id="{186FF4B8-0F84-A4F2-FF18-C0D58065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6" y="0"/>
            <a:ext cx="3526475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837DFE-D2CE-CA3B-F974-26D4CB1D5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10" y="1842294"/>
            <a:ext cx="5838825" cy="6667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055EEF5A-6AF5-11B6-B902-FCE1380F9D71}"/>
              </a:ext>
            </a:extLst>
          </p:cNvPr>
          <p:cNvSpPr/>
          <p:nvPr/>
        </p:nvSpPr>
        <p:spPr>
          <a:xfrm>
            <a:off x="5259910" y="1312752"/>
            <a:ext cx="5838825" cy="1720159"/>
          </a:xfrm>
          <a:prstGeom prst="ellipse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ABAC4C2-DE77-DB61-0127-ABB1A7AB9AF7}"/>
              </a:ext>
            </a:extLst>
          </p:cNvPr>
          <p:cNvCxnSpPr/>
          <p:nvPr/>
        </p:nvCxnSpPr>
        <p:spPr>
          <a:xfrm>
            <a:off x="2544024" y="787651"/>
            <a:ext cx="2860895" cy="1131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2FF77932-FF16-3A5C-0D6B-029A61C6174C}"/>
              </a:ext>
            </a:extLst>
          </p:cNvPr>
          <p:cNvSpPr/>
          <p:nvPr/>
        </p:nvSpPr>
        <p:spPr>
          <a:xfrm>
            <a:off x="2227152" y="217283"/>
            <a:ext cx="316872" cy="186501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741A8C8-9D9C-CACA-0209-D0E365351121}"/>
              </a:ext>
            </a:extLst>
          </p:cNvPr>
          <p:cNvCxnSpPr>
            <a:cxnSpLocks/>
          </p:cNvCxnSpPr>
          <p:nvPr/>
        </p:nvCxnSpPr>
        <p:spPr>
          <a:xfrm flipV="1">
            <a:off x="2924269" y="2222712"/>
            <a:ext cx="6862527" cy="1206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B73B34CD-63F2-6A2A-DC2D-03ACEB891B69}"/>
              </a:ext>
            </a:extLst>
          </p:cNvPr>
          <p:cNvSpPr/>
          <p:nvPr/>
        </p:nvSpPr>
        <p:spPr>
          <a:xfrm>
            <a:off x="2544024" y="2509044"/>
            <a:ext cx="407406" cy="2968303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86A0DEC-7E0E-58B2-5EA9-8EC0AF816826}"/>
              </a:ext>
            </a:extLst>
          </p:cNvPr>
          <p:cNvCxnSpPr>
            <a:cxnSpLocks/>
          </p:cNvCxnSpPr>
          <p:nvPr/>
        </p:nvCxnSpPr>
        <p:spPr>
          <a:xfrm>
            <a:off x="3902451" y="1919335"/>
            <a:ext cx="2833327" cy="226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311C599-844B-35B2-B455-940A5101E7C7}"/>
              </a:ext>
            </a:extLst>
          </p:cNvPr>
          <p:cNvSpPr/>
          <p:nvPr/>
        </p:nvSpPr>
        <p:spPr>
          <a:xfrm>
            <a:off x="3544431" y="1471557"/>
            <a:ext cx="316872" cy="1452712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A350FBC-CA42-8207-918F-595792BB10BE}"/>
              </a:ext>
            </a:extLst>
          </p:cNvPr>
          <p:cNvSpPr txBox="1"/>
          <p:nvPr/>
        </p:nvSpPr>
        <p:spPr>
          <a:xfrm>
            <a:off x="6598495" y="192912"/>
            <a:ext cx="316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ptos Black" panose="020B0004020202020204" pitchFamily="34" charset="0"/>
              </a:rPr>
              <a:t>Barre et bouton rechercher</a:t>
            </a:r>
          </a:p>
        </p:txBody>
      </p:sp>
    </p:spTree>
    <p:extLst>
      <p:ext uri="{BB962C8B-B14F-4D97-AF65-F5344CB8AC3E}">
        <p14:creationId xmlns:p14="http://schemas.microsoft.com/office/powerpoint/2010/main" val="13693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F00D0F2-A720-D44F-2BE1-352540AD4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3789" cy="6858000"/>
          </a:xfrm>
        </p:spPr>
      </p:pic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0BAEDD5-BA01-AF23-B68D-39F5AB87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96" y="0"/>
            <a:ext cx="2652403" cy="6858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5DCFE3-5322-7C67-2F66-2934DB4B3044}"/>
              </a:ext>
            </a:extLst>
          </p:cNvPr>
          <p:cNvSpPr txBox="1"/>
          <p:nvPr/>
        </p:nvSpPr>
        <p:spPr>
          <a:xfrm>
            <a:off x="3186260" y="167617"/>
            <a:ext cx="244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ptos Black" panose="020B0004020202020204" pitchFamily="34" charset="0"/>
              </a:rPr>
              <a:t>Tableau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0BA163A-CFFD-41FC-16BA-2F075338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788" y="1590064"/>
            <a:ext cx="6775807" cy="109492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DE67D55-DFFF-203F-2BF5-1DDA883A2FF7}"/>
              </a:ext>
            </a:extLst>
          </p:cNvPr>
          <p:cNvCxnSpPr/>
          <p:nvPr/>
        </p:nvCxnSpPr>
        <p:spPr>
          <a:xfrm>
            <a:off x="1244338" y="2205872"/>
            <a:ext cx="1941922" cy="22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75974DD-3589-8CB4-DAB7-5C850881D28F}"/>
              </a:ext>
            </a:extLst>
          </p:cNvPr>
          <p:cNvCxnSpPr/>
          <p:nvPr/>
        </p:nvCxnSpPr>
        <p:spPr>
          <a:xfrm>
            <a:off x="2417275" y="1590064"/>
            <a:ext cx="768985" cy="392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CAE5B57-3B47-999E-7BDE-DA0025DEEB09}"/>
              </a:ext>
            </a:extLst>
          </p:cNvPr>
          <p:cNvCxnSpPr/>
          <p:nvPr/>
        </p:nvCxnSpPr>
        <p:spPr>
          <a:xfrm flipV="1">
            <a:off x="1041149" y="1702051"/>
            <a:ext cx="1819746" cy="4843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59CDC0D-EE81-2E6F-81F7-DBFC22764D39}"/>
              </a:ext>
            </a:extLst>
          </p:cNvPr>
          <p:cNvSpPr txBox="1"/>
          <p:nvPr/>
        </p:nvSpPr>
        <p:spPr>
          <a:xfrm>
            <a:off x="2797985" y="5845488"/>
            <a:ext cx="2965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balise « &lt;</a:t>
            </a:r>
            <a:r>
              <a:rPr lang="fr-FR" sz="1400" dirty="0">
                <a:highlight>
                  <a:srgbClr val="FFFF00"/>
                </a:highlight>
              </a:rPr>
              <a:t>border-radius</a:t>
            </a:r>
            <a:r>
              <a:rPr lang="fr-FR" sz="1400" dirty="0"/>
              <a:t>&gt; » ma permit de donner un effet rond au bord du tableau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85DF60-2E42-1CF9-C654-B8D23E56366F}"/>
              </a:ext>
            </a:extLst>
          </p:cNvPr>
          <p:cNvSpPr txBox="1"/>
          <p:nvPr/>
        </p:nvSpPr>
        <p:spPr>
          <a:xfrm>
            <a:off x="6996836" y="398106"/>
            <a:ext cx="2542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balise « &lt;</a:t>
            </a:r>
            <a:r>
              <a:rPr lang="fr-FR" sz="1400" dirty="0" err="1"/>
              <a:t>Empty-cells</a:t>
            </a:r>
            <a:r>
              <a:rPr lang="fr-FR" sz="1400" dirty="0"/>
              <a:t>&gt; » permet de supprimer ou non les traits lorsqu’une case est vide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2FC57B-9EED-5732-18E2-30DC184E70CD}"/>
              </a:ext>
            </a:extLst>
          </p:cNvPr>
          <p:cNvSpPr txBox="1"/>
          <p:nvPr/>
        </p:nvSpPr>
        <p:spPr>
          <a:xfrm>
            <a:off x="7415569" y="4014412"/>
            <a:ext cx="2221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balise « &lt;border-collapse: </a:t>
            </a:r>
            <a:r>
              <a:rPr lang="fr-FR" sz="1400" dirty="0" err="1"/>
              <a:t>separate</a:t>
            </a:r>
            <a:r>
              <a:rPr lang="fr-FR" sz="1400" dirty="0"/>
              <a:t>&gt; »</a:t>
            </a:r>
          </a:p>
          <a:p>
            <a:r>
              <a:rPr lang="fr-FR" sz="1400" dirty="0"/>
              <a:t>permet de masquer le trait  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BFD9967-C41C-E694-C7AA-6BD8BC2992B0}"/>
              </a:ext>
            </a:extLst>
          </p:cNvPr>
          <p:cNvCxnSpPr/>
          <p:nvPr/>
        </p:nvCxnSpPr>
        <p:spPr>
          <a:xfrm flipH="1" flipV="1">
            <a:off x="6637216" y="2294313"/>
            <a:ext cx="3263886" cy="1820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DC262B42-23FD-F7EA-8F96-AF62931E4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37" y="3636669"/>
            <a:ext cx="635126" cy="5590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700E1CC-ABFB-3F6D-FF3A-9D6C65C60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240" y="4296442"/>
            <a:ext cx="643223" cy="5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A4385-3DAF-8A9B-8F2C-2C84384D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442" y="183192"/>
            <a:ext cx="2771115" cy="758368"/>
          </a:xfrm>
        </p:spPr>
        <p:txBody>
          <a:bodyPr/>
          <a:lstStyle/>
          <a:p>
            <a:pPr algn="ctr"/>
            <a:r>
              <a:rPr lang="fr-FR" dirty="0">
                <a:latin typeface="Aptos Black" panose="020B0004020202020204" pitchFamily="34" charset="0"/>
              </a:rPr>
              <a:t>POPUP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DA7E78D-5EAB-916B-8B1C-4981E408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05" y="748568"/>
            <a:ext cx="3341764" cy="61094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DA299A-7FB9-277F-B5E9-69E24275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64" y="1060152"/>
            <a:ext cx="3456943" cy="237380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4E84340-1699-A9A1-2F32-DEC54740AB62}"/>
              </a:ext>
            </a:extLst>
          </p:cNvPr>
          <p:cNvSpPr txBox="1"/>
          <p:nvPr/>
        </p:nvSpPr>
        <p:spPr>
          <a:xfrm>
            <a:off x="5113787" y="4666332"/>
            <a:ext cx="5682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Problèmes rencontrés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Lorsque le Popup est ouvert, l’arrière-plan ne se grise pas.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bouton OUI et NON ne sont pas de la bonne taille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1E8204-367C-1475-0A0D-6C10E77B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01" y="1826537"/>
            <a:ext cx="3947453" cy="16024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3EF002-D840-13CE-BEF8-52FE64ADC038}"/>
              </a:ext>
            </a:extLst>
          </p:cNvPr>
          <p:cNvSpPr txBox="1"/>
          <p:nvPr/>
        </p:nvSpPr>
        <p:spPr>
          <a:xfrm>
            <a:off x="4988459" y="3401851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 réalisation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869764-6C8A-8932-E402-9716935560D6}"/>
              </a:ext>
            </a:extLst>
          </p:cNvPr>
          <p:cNvSpPr txBox="1"/>
          <p:nvPr/>
        </p:nvSpPr>
        <p:spPr>
          <a:xfrm>
            <a:off x="8480963" y="3509876"/>
            <a:ext cx="28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EDB (expression du besoin)</a:t>
            </a:r>
          </a:p>
        </p:txBody>
      </p:sp>
    </p:spTree>
    <p:extLst>
      <p:ext uri="{BB962C8B-B14F-4D97-AF65-F5344CB8AC3E}">
        <p14:creationId xmlns:p14="http://schemas.microsoft.com/office/powerpoint/2010/main" val="36112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9B81E-D8F6-D80D-B577-2A8CB44A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>
                <a:latin typeface="Aptos Black" panose="020B0004020202020204" pitchFamily="34" charset="0"/>
              </a:rPr>
              <a:t>CODE JAVA </a:t>
            </a:r>
            <a:br>
              <a:rPr lang="fr-FR" dirty="0"/>
            </a:br>
            <a:r>
              <a:rPr lang="fr-FR" dirty="0">
                <a:latin typeface="Aptos Black" panose="020B0004020202020204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48248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logiciel">
            <a:extLst>
              <a:ext uri="{FF2B5EF4-FFF2-40B4-BE49-F238E27FC236}">
                <a16:creationId xmlns:a16="http://schemas.microsoft.com/office/drawing/2014/main" id="{210B399D-87C0-BD54-6326-066DCE5B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03" y="1229385"/>
            <a:ext cx="8498791" cy="5311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E7985A5-A343-D2B3-E51D-842C11437A5A}"/>
              </a:ext>
            </a:extLst>
          </p:cNvPr>
          <p:cNvSpPr txBox="1"/>
          <p:nvPr/>
        </p:nvSpPr>
        <p:spPr>
          <a:xfrm>
            <a:off x="4474674" y="208229"/>
            <a:ext cx="324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ptos Black" panose="020B0004020202020204" pitchFamily="34" charset="0"/>
              </a:rPr>
              <a:t>PROBLEMES</a:t>
            </a:r>
          </a:p>
        </p:txBody>
      </p:sp>
    </p:spTree>
    <p:extLst>
      <p:ext uri="{BB962C8B-B14F-4D97-AF65-F5344CB8AC3E}">
        <p14:creationId xmlns:p14="http://schemas.microsoft.com/office/powerpoint/2010/main" val="2039002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459</Words>
  <Application>Microsoft Office PowerPoint</Application>
  <PresentationFormat>Grand écran</PresentationFormat>
  <Paragraphs>44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Aptos Black</vt:lpstr>
      <vt:lpstr>Arial</vt:lpstr>
      <vt:lpstr>Calibri</vt:lpstr>
      <vt:lpstr>Calibri Light</vt:lpstr>
      <vt:lpstr>Symbol</vt:lpstr>
      <vt:lpstr>Thème Office</vt:lpstr>
      <vt:lpstr>CODE HTML TABLEAU</vt:lpstr>
      <vt:lpstr>Présentation PowerPoint</vt:lpstr>
      <vt:lpstr>Présentation PowerPoint</vt:lpstr>
      <vt:lpstr>CODE CSS TABLEAU</vt:lpstr>
      <vt:lpstr>Présentation PowerPoint</vt:lpstr>
      <vt:lpstr>Présentation PowerPoint</vt:lpstr>
      <vt:lpstr>POPUP</vt:lpstr>
      <vt:lpstr>CODE JAVA  TABLEAU</vt:lpstr>
      <vt:lpstr>Présentation PowerPoint</vt:lpstr>
      <vt:lpstr>Présentation PowerPoint</vt:lpstr>
      <vt:lpstr>CODE HTML FORMULAIRE</vt:lpstr>
      <vt:lpstr>Présentation PowerPoint</vt:lpstr>
      <vt:lpstr>Présentation PowerPoint</vt:lpstr>
      <vt:lpstr>CODE CSS FORMULAIRE</vt:lpstr>
      <vt:lpstr>Présentation PowerPoint</vt:lpstr>
      <vt:lpstr>Les problèmes que j’ai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HTML TABLEAU</dc:title>
  <dc:creator>AZER Lucas</dc:creator>
  <cp:lastModifiedBy>AZER Lucas</cp:lastModifiedBy>
  <cp:revision>8</cp:revision>
  <dcterms:created xsi:type="dcterms:W3CDTF">2023-12-20T17:36:14Z</dcterms:created>
  <dcterms:modified xsi:type="dcterms:W3CDTF">2023-12-20T23:25:26Z</dcterms:modified>
</cp:coreProperties>
</file>