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BAF734A-825A-C145-6D0D-097C0CA63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8FF2F627-1349-B69A-0271-CD1350D17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1414230-DCC7-A04E-B6BE-997A27E8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929F-726D-42E9-A44C-360CAD7A2D2B}" type="datetimeFigureOut">
              <a:rPr lang="fr-FR" smtClean="0"/>
              <a:pPr/>
              <a:t>02/04/2024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908418F-C1DD-5B7C-28B4-89CD88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CBBE139-8A5A-6C2F-B314-50046406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719A-0DF8-4312-9DEF-B72BA33BF0C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2973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5980F6B-EC22-461E-CD76-537E4DBD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B99DA5B1-B295-CD9E-A84F-0B712AF46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B35D7AB-978C-7806-DD21-383DBCDA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929F-726D-42E9-A44C-360CAD7A2D2B}" type="datetimeFigureOut">
              <a:rPr lang="fr-FR" smtClean="0"/>
              <a:pPr/>
              <a:t>02/04/2024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9190453E-1263-63C5-A14A-AAAF8CE4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C73FCC0-8D52-F5A6-AFC7-AFE7DB90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719A-0DF8-4312-9DEF-B72BA33BF0C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9209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7734C408-FFD9-A521-0B8E-427A15CD8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DECA41AF-2F78-13FA-2EB7-49EF86AC4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C96D6B1-7BAC-C24F-385E-A491558A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929F-726D-42E9-A44C-360CAD7A2D2B}" type="datetimeFigureOut">
              <a:rPr lang="fr-FR" smtClean="0"/>
              <a:pPr/>
              <a:t>02/04/2024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D49B7C7-E0E1-571A-168E-6B279F6B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04219F6-70E4-3511-C892-931E46BB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719A-0DF8-4312-9DEF-B72BA33BF0C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2870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B5B522F-860F-EB90-A635-631CBC98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3D70F4C-97EE-C5BE-8DEC-3EFF1929E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4F10E15-012B-F3BB-9170-76732CF7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929F-726D-42E9-A44C-360CAD7A2D2B}" type="datetimeFigureOut">
              <a:rPr lang="fr-FR" smtClean="0"/>
              <a:pPr/>
              <a:t>02/04/2024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C8053FD-5E78-363A-F833-8238EAAB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08AF44A-1EAB-0502-44EB-A1B8FA9C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719A-0DF8-4312-9DEF-B72BA33BF0C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9955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43DD5FF-BB7B-F1FC-E103-605F28E6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1BDA1397-84AD-9137-048A-0E73F85C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65B79C96-32D6-1049-CED4-4943D35C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929F-726D-42E9-A44C-360CAD7A2D2B}" type="datetimeFigureOut">
              <a:rPr lang="fr-FR" smtClean="0"/>
              <a:pPr/>
              <a:t>02/04/2024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26D1EBA-6808-55C6-7B4E-D7B2B454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EFE0888-465F-D63C-7F8E-1D80F22B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719A-0DF8-4312-9DEF-B72BA33BF0C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4591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A221330-261C-7B77-7AB7-F66D18F5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9F0A855-3429-8C8B-16FA-699F9D6AB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AD599EE7-3282-7775-9108-D5CFF7047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CF21345C-8E38-29D1-74F7-0A3B0945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929F-726D-42E9-A44C-360CAD7A2D2B}" type="datetimeFigureOut">
              <a:rPr lang="fr-FR" smtClean="0"/>
              <a:pPr/>
              <a:t>02/04/2024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8E4126B0-33F2-2156-722E-C6F060D9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9182CB9C-FD75-8649-6FCC-F40D5D85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719A-0DF8-4312-9DEF-B72BA33BF0C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3797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AA1344A-1D25-5DD8-0B06-A5992E78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69DF5A21-27AF-090F-2BE4-A006619EF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B7D02FCF-FF26-F9BA-21C7-31F2B66C7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057FF75D-5163-0629-437A-27FFBAD38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A1A86B61-2D47-BCC5-0B9B-DAD5F8722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8DBA5348-918A-2D25-CF56-13982794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929F-726D-42E9-A44C-360CAD7A2D2B}" type="datetimeFigureOut">
              <a:rPr lang="fr-FR" smtClean="0"/>
              <a:pPr/>
              <a:t>02/04/2024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063769A4-D754-097E-E8D4-7788DE55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0052B94D-92A3-042D-D528-23B628BD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719A-0DF8-4312-9DEF-B72BA33BF0C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0129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3207BE4-5507-F0E5-D4D7-67A08B29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78FC5DC5-F9C5-D612-38B3-3981041E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929F-726D-42E9-A44C-360CAD7A2D2B}" type="datetimeFigureOut">
              <a:rPr lang="fr-FR" smtClean="0"/>
              <a:pPr/>
              <a:t>02/04/2024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EDF951D8-EB65-F03E-D849-9711078C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6C43D08A-08E2-4B59-C650-95128127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719A-0DF8-4312-9DEF-B72BA33BF0C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788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7987FE27-A8EB-4E8D-4EB4-9910DCE3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929F-726D-42E9-A44C-360CAD7A2D2B}" type="datetimeFigureOut">
              <a:rPr lang="fr-FR" smtClean="0"/>
              <a:pPr/>
              <a:t>02/04/2024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ACA7348C-F70D-C7A5-2A30-CF998A7D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418C500-6A16-B22C-EA6B-36E98E68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719A-0DF8-4312-9DEF-B72BA33BF0C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3002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8C11466-9589-5AB9-4D69-DDF5941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4E0693B-253C-91D0-9F25-7F53260F9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4627D1D7-D0DF-933B-5C1C-89933A573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A32A8B45-FFD3-2E62-FF8A-D023447D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929F-726D-42E9-A44C-360CAD7A2D2B}" type="datetimeFigureOut">
              <a:rPr lang="fr-FR" smtClean="0"/>
              <a:pPr/>
              <a:t>02/04/2024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2B74923E-8FEB-F4AE-934E-1ACF177A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4E20CA8F-8458-E623-41E9-B31C1E70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719A-0DF8-4312-9DEF-B72BA33BF0C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9602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1773A94-CD1B-A718-4C11-11A5A3E2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ABEC288D-006F-FC49-9AA3-A4AFE99B2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7FCFE5F2-349E-0C3E-72AC-CC0328266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80B20A34-5C5C-0E82-32EB-8FB49005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929F-726D-42E9-A44C-360CAD7A2D2B}" type="datetimeFigureOut">
              <a:rPr lang="fr-FR" smtClean="0"/>
              <a:pPr/>
              <a:t>02/04/2024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A847D219-C33D-6354-9677-024CF592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F623F5D9-D6AE-6DC4-ED51-BD66EC0C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719A-0DF8-4312-9DEF-B72BA33BF0C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9418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DCBF6E0D-42EF-BF7C-54A4-994117A1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87F26D80-8E29-48F1-F629-523F2B5B4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F00F675-A369-EE20-2306-7127664C6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18929F-726D-42E9-A44C-360CAD7A2D2B}" type="datetimeFigureOut">
              <a:rPr lang="fr-FR" smtClean="0"/>
              <a:pPr/>
              <a:t>02/04/2024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67918BE-49A4-7B93-D287-9FE6CE121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56439BC-E0A6-C5D6-ACC6-BC3B6D970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A2719A-0DF8-4312-9DEF-B72BA33BF0C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5437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xmlns="" id="{A7EF0486-61F2-3D52-736A-4ACAF3EC05AF}"/>
              </a:ext>
            </a:extLst>
          </p:cNvPr>
          <p:cNvSpPr/>
          <p:nvPr/>
        </p:nvSpPr>
        <p:spPr>
          <a:xfrm>
            <a:off x="3782439" y="2327832"/>
            <a:ext cx="2369127" cy="14297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Interface du GROUPE IT DE BNP PF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559514A-9AD8-C79C-89CD-C8425B09D52D}"/>
              </a:ext>
            </a:extLst>
          </p:cNvPr>
          <p:cNvSpPr/>
          <p:nvPr/>
        </p:nvSpPr>
        <p:spPr>
          <a:xfrm>
            <a:off x="2773604" y="816388"/>
            <a:ext cx="1338349" cy="5569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Fichier n°1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E762113-2F9D-AB25-B43A-711641EF0CB0}"/>
              </a:ext>
            </a:extLst>
          </p:cNvPr>
          <p:cNvSpPr/>
          <p:nvPr/>
        </p:nvSpPr>
        <p:spPr>
          <a:xfrm>
            <a:off x="1676061" y="3585513"/>
            <a:ext cx="1338349" cy="5569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Fichier n°3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0D555E-1955-1310-3236-CA93E85C8143}"/>
              </a:ext>
            </a:extLst>
          </p:cNvPr>
          <p:cNvSpPr/>
          <p:nvPr/>
        </p:nvSpPr>
        <p:spPr>
          <a:xfrm>
            <a:off x="1593683" y="2192387"/>
            <a:ext cx="1338349" cy="5569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Fichier n°2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F0BB834-6437-0D06-DE29-1591629131CC}"/>
              </a:ext>
            </a:extLst>
          </p:cNvPr>
          <p:cNvSpPr/>
          <p:nvPr/>
        </p:nvSpPr>
        <p:spPr>
          <a:xfrm>
            <a:off x="2460567" y="4580309"/>
            <a:ext cx="1338349" cy="5569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Fichier n°4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FAA3B170-B46E-E83A-D74A-C4C792F852CD}"/>
              </a:ext>
            </a:extLst>
          </p:cNvPr>
          <p:cNvCxnSpPr/>
          <p:nvPr/>
        </p:nvCxnSpPr>
        <p:spPr>
          <a:xfrm flipV="1">
            <a:off x="3798915" y="3616036"/>
            <a:ext cx="565267" cy="96427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xmlns="" id="{70503909-03F4-748A-1581-4D1B27BAFC53}"/>
              </a:ext>
            </a:extLst>
          </p:cNvPr>
          <p:cNvCxnSpPr>
            <a:cxnSpLocks/>
          </p:cNvCxnSpPr>
          <p:nvPr/>
        </p:nvCxnSpPr>
        <p:spPr>
          <a:xfrm flipV="1">
            <a:off x="2997935" y="3414659"/>
            <a:ext cx="1040477" cy="22028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xmlns="" id="{0A49C11B-3150-4E98-3F19-199EC560F23C}"/>
              </a:ext>
            </a:extLst>
          </p:cNvPr>
          <p:cNvCxnSpPr/>
          <p:nvPr/>
        </p:nvCxnSpPr>
        <p:spPr>
          <a:xfrm>
            <a:off x="2923794" y="2230357"/>
            <a:ext cx="973975" cy="52404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xmlns="" id="{03780D4E-0E5A-FF25-E253-5B75B31D7D94}"/>
              </a:ext>
            </a:extLst>
          </p:cNvPr>
          <p:cNvCxnSpPr/>
          <p:nvPr/>
        </p:nvCxnSpPr>
        <p:spPr>
          <a:xfrm>
            <a:off x="4062526" y="1373341"/>
            <a:ext cx="346951" cy="10403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xmlns="" id="{13418C4B-20E1-904E-F561-9E5087D501B8}"/>
              </a:ext>
            </a:extLst>
          </p:cNvPr>
          <p:cNvSpPr/>
          <p:nvPr/>
        </p:nvSpPr>
        <p:spPr>
          <a:xfrm>
            <a:off x="7930340" y="2078185"/>
            <a:ext cx="2585259" cy="1970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Automatisation du re</a:t>
            </a:r>
            <a:r>
              <a:rPr lang="fr-FR" b="0" i="0" dirty="0">
                <a:solidFill>
                  <a:srgbClr val="E8EAED"/>
                </a:solidFill>
                <a:effectLst/>
                <a:latin typeface="Google Sans"/>
              </a:rPr>
              <a:t>çu de fichier par une notification envoyée par E-mail</a:t>
            </a:r>
            <a:endParaRPr lang="fr-FR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xmlns="" id="{C5274D55-B4A7-4867-EDFE-3D5BCA10320C}"/>
              </a:ext>
            </a:extLst>
          </p:cNvPr>
          <p:cNvCxnSpPr>
            <a:stCxn id="4" idx="6"/>
          </p:cNvCxnSpPr>
          <p:nvPr/>
        </p:nvCxnSpPr>
        <p:spPr>
          <a:xfrm flipV="1">
            <a:off x="6151566" y="3042726"/>
            <a:ext cx="1762299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3629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BESOIN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r>
              <a:rPr lang="fr-FR" dirty="0" smtClean="0"/>
              <a:t>Le groupe o</a:t>
            </a:r>
            <a:r>
              <a:rPr lang="fr-FR" dirty="0" smtClean="0">
                <a:solidFill>
                  <a:srgbClr val="1F1F1F"/>
                </a:solidFill>
                <a:latin typeface="Google Sans"/>
              </a:rPr>
              <a:t>ù </a:t>
            </a:r>
            <a:r>
              <a:rPr lang="fr-FR" dirty="0" smtClean="0"/>
              <a:t>j’ai effectué mon stage voulait recevoir une notification par mail pour chaque membres du groupe IT de BNP PF lorsque le fichier expirera dans 1mois.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908222" y="48036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0579" y="749644"/>
            <a:ext cx="10515600" cy="5239265"/>
          </a:xfrm>
        </p:spPr>
        <p:txBody>
          <a:bodyPr>
            <a:normAutofit/>
          </a:bodyPr>
          <a:lstStyle/>
          <a:p>
            <a:r>
              <a:rPr lang="fr-FR" sz="3400" b="1" dirty="0" smtClean="0"/>
              <a:t>programme qui envoie les fichiers reçus par mail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 </a:t>
            </a:r>
            <a:br>
              <a:rPr lang="fr-FR" dirty="0" smtClean="0"/>
            </a:br>
            <a:r>
              <a:rPr lang="fr-FR" sz="3100" dirty="0" smtClean="0"/>
              <a:t>commande de lancement du programme 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smtClean="0"/>
              <a:t> </a:t>
            </a:r>
            <a:br>
              <a:rPr lang="fr-FR" dirty="0" smtClean="0"/>
            </a:br>
            <a:r>
              <a:rPr lang="fr-FR" sz="3100" dirty="0" err="1" smtClean="0"/>
              <a:t>sesu</a:t>
            </a:r>
            <a:r>
              <a:rPr lang="fr-FR" sz="3100" dirty="0" smtClean="0"/>
              <a:t> - </a:t>
            </a:r>
            <a:r>
              <a:rPr lang="fr-FR" sz="3100" dirty="0" err="1" smtClean="0"/>
              <a:t>pfmgr</a:t>
            </a:r>
            <a:r>
              <a:rPr lang="fr-FR" sz="3100" dirty="0" smtClean="0"/>
              <a:t/>
            </a:r>
            <a:br>
              <a:rPr lang="fr-FR" sz="3100" dirty="0" smtClean="0"/>
            </a:br>
            <a:r>
              <a:rPr lang="fr-FR" sz="3100" dirty="0" smtClean="0"/>
              <a:t>cd /home/</a:t>
            </a:r>
            <a:r>
              <a:rPr lang="fr-FR" sz="3100" dirty="0" err="1" smtClean="0"/>
              <a:t>pfmgr</a:t>
            </a:r>
            <a:r>
              <a:rPr lang="fr-FR" sz="3100" dirty="0" smtClean="0"/>
              <a:t>/CONTROL_FILES/</a:t>
            </a:r>
            <a:r>
              <a:rPr lang="fr-FR" sz="3100" dirty="0" err="1" smtClean="0"/>
              <a:t>bin</a:t>
            </a:r>
            <a:r>
              <a:rPr lang="fr-FR" sz="3100" dirty="0" smtClean="0"/>
              <a:t/>
            </a:r>
            <a:br>
              <a:rPr lang="fr-FR" sz="3100" dirty="0" smtClean="0"/>
            </a:br>
            <a:r>
              <a:rPr lang="fr-FR" sz="3100" dirty="0" err="1" smtClean="0"/>
              <a:t>nohup</a:t>
            </a:r>
            <a:r>
              <a:rPr lang="fr-FR" sz="3100" dirty="0" smtClean="0"/>
              <a:t> ./lancepy.ksh &amp;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301578" y="766119"/>
            <a:ext cx="827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048000" y="102834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afficher la date sur linux = date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date-expiration = 2024/02/18</a:t>
            </a:r>
          </a:p>
          <a:p>
            <a:r>
              <a:rPr lang="fr-FR" dirty="0" smtClean="0"/>
              <a:t>date-actuel = 2024/01/22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 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EEEE/BB/AA</a:t>
            </a:r>
          </a:p>
          <a:p>
            <a:r>
              <a:rPr lang="fr-FR" dirty="0" smtClean="0"/>
              <a:t>AA max 30 puis AA reviens a 1</a:t>
            </a:r>
          </a:p>
          <a:p>
            <a:r>
              <a:rPr lang="fr-FR" dirty="0" smtClean="0"/>
              <a:t>BB max 12 puis BB reviens a 1</a:t>
            </a:r>
          </a:p>
          <a:p>
            <a:r>
              <a:rPr lang="fr-FR" dirty="0" smtClean="0"/>
              <a:t>EEEE +1 chaque fois que BB et AA passe a 1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si date-expiration - date-actuel &gt;= 30</a:t>
            </a:r>
          </a:p>
          <a:p>
            <a:r>
              <a:rPr lang="fr-FR" dirty="0" smtClean="0"/>
              <a:t>    alors envoyer " Il vous reste 1 mois avant que la </a:t>
            </a:r>
            <a:r>
              <a:rPr lang="fr-FR" dirty="0" err="1" smtClean="0"/>
              <a:t>clée</a:t>
            </a:r>
            <a:r>
              <a:rPr lang="fr-FR" dirty="0" smtClean="0"/>
              <a:t> expire "</a:t>
            </a:r>
          </a:p>
          <a:p>
            <a:r>
              <a:rPr lang="fr-FR" dirty="0" smtClean="0"/>
              <a:t>sinon</a:t>
            </a:r>
          </a:p>
          <a:p>
            <a:r>
              <a:rPr lang="fr-FR" dirty="0" smtClean="0"/>
              <a:t>    rien faire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04657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Script//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#! /bin/bash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$%m =[1, 2, 3, 4, 5, 6, 7, 8, 9, 10, 11, 12]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 date-</a:t>
            </a:r>
            <a:r>
              <a:rPr lang="en-US" dirty="0" err="1" smtClean="0"/>
              <a:t>actuel</a:t>
            </a:r>
            <a:r>
              <a:rPr lang="en-US" dirty="0" smtClean="0"/>
              <a:t> = $(date +"%m-%d-%Y")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 echo $</a:t>
            </a:r>
            <a:r>
              <a:rPr lang="en-US" dirty="0" err="1" smtClean="0"/>
              <a:t>cdate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RUNAT="10:00</a:t>
            </a:r>
            <a:r>
              <a:rPr lang="en-US" dirty="0" smtClean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while [ $%m==30 ]</a:t>
            </a:r>
          </a:p>
          <a:p>
            <a:r>
              <a:rPr lang="en-US" dirty="0" smtClean="0"/>
              <a:t>do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  DATE=`/bin/date +%Y-%m-%d`</a:t>
            </a:r>
          </a:p>
          <a:p>
            <a:r>
              <a:rPr lang="en-US" dirty="0" smtClean="0"/>
              <a:t>    if [ $DATE. = $RUNAT. ]</a:t>
            </a:r>
          </a:p>
          <a:p>
            <a:r>
              <a:rPr lang="en-US" dirty="0" smtClean="0"/>
              <a:t>    then</a:t>
            </a:r>
          </a:p>
          <a:p>
            <a:r>
              <a:rPr lang="en-US" dirty="0" smtClean="0"/>
              <a:t>        /path/to/script.sh</a:t>
            </a:r>
          </a:p>
          <a:p>
            <a:r>
              <a:rPr lang="en-US" dirty="0" smtClean="0"/>
              <a:t>    </a:t>
            </a:r>
            <a:r>
              <a:rPr lang="en-US" dirty="0" err="1" smtClean="0"/>
              <a:t>fi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  sleep 60</a:t>
            </a:r>
          </a:p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45248" y="117666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while [ 2 ]</a:t>
            </a:r>
          </a:p>
          <a:p>
            <a:r>
              <a:rPr lang="en-US" dirty="0" smtClean="0"/>
              <a:t>do</a:t>
            </a:r>
          </a:p>
          <a:p>
            <a:r>
              <a:rPr lang="en-US" dirty="0" smtClean="0"/>
              <a:t>    DATE= `/bin/date +%Y-%m-%d`</a:t>
            </a:r>
          </a:p>
          <a:p>
            <a:r>
              <a:rPr lang="en-US" dirty="0" smtClean="0"/>
              <a:t>done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date-expiration - date-</a:t>
            </a:r>
            <a:r>
              <a:rPr lang="en-US" dirty="0" err="1" smtClean="0"/>
              <a:t>actuel</a:t>
            </a:r>
            <a:r>
              <a:rPr lang="en-US" dirty="0" smtClean="0"/>
              <a:t> &gt;= 30 then</a:t>
            </a:r>
          </a:p>
          <a:p>
            <a:r>
              <a:rPr lang="en-US" dirty="0" smtClean="0"/>
              <a:t>    echo "Memory usage is above threshold: $memory" | mail -s "La </a:t>
            </a:r>
            <a:r>
              <a:rPr lang="en-US" dirty="0" err="1" smtClean="0"/>
              <a:t>clé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bientot</a:t>
            </a:r>
            <a:r>
              <a:rPr lang="en-US" dirty="0" smtClean="0"/>
              <a:t> expirer" zina.boudjemaa@bnpparibas-pf.com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157144"/>
            <a:ext cx="12191999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#Script 2//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$%m =[1, 2, 3, 4, 5, 6, 7, 8, 9, 10, 11, 12]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 </a:t>
            </a:r>
          </a:p>
          <a:p>
            <a:r>
              <a:rPr lang="fr-FR" dirty="0" smtClean="0"/>
              <a:t>$</a:t>
            </a:r>
            <a:r>
              <a:rPr lang="fr-FR" dirty="0" err="1" smtClean="0"/>
              <a:t>date_actuel</a:t>
            </a:r>
            <a:r>
              <a:rPr lang="fr-FR" dirty="0" smtClean="0"/>
              <a:t> = $(date +"%m-%d-%Y")</a:t>
            </a:r>
          </a:p>
          <a:p>
            <a:r>
              <a:rPr lang="fr-FR" dirty="0" smtClean="0"/>
              <a:t>$ </a:t>
            </a:r>
            <a:r>
              <a:rPr lang="fr-FR" dirty="0" err="1" smtClean="0"/>
              <a:t>echo</a:t>
            </a:r>
            <a:r>
              <a:rPr lang="fr-FR" dirty="0" smtClean="0"/>
              <a:t> $</a:t>
            </a:r>
            <a:r>
              <a:rPr lang="fr-FR" dirty="0" err="1" smtClean="0"/>
              <a:t>cdate</a:t>
            </a:r>
            <a:endParaRPr lang="fr-FR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 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if [$</a:t>
            </a:r>
            <a:r>
              <a:rPr lang="fr-FR" dirty="0" err="1" smtClean="0"/>
              <a:t>date_actuel</a:t>
            </a:r>
            <a:r>
              <a:rPr lang="fr-FR" dirty="0" smtClean="0"/>
              <a:t> - $</a:t>
            </a:r>
            <a:r>
              <a:rPr lang="fr-FR" dirty="0" err="1" smtClean="0"/>
              <a:t>date_expiration</a:t>
            </a:r>
            <a:r>
              <a:rPr lang="fr-FR" dirty="0" smtClean="0"/>
              <a:t> &lt; 1]</a:t>
            </a:r>
          </a:p>
          <a:p>
            <a:r>
              <a:rPr lang="fr-FR" dirty="0" err="1" smtClean="0"/>
              <a:t>then</a:t>
            </a:r>
            <a:r>
              <a:rPr lang="fr-FR" dirty="0" smtClean="0"/>
              <a:t>  </a:t>
            </a:r>
          </a:p>
          <a:p>
            <a:r>
              <a:rPr lang="fr-FR" dirty="0" smtClean="0"/>
              <a:t>    source C:\Users\f56628\Downloads\stage2\CONTROL_FILES\bin\logverifPY.ksh</a:t>
            </a:r>
          </a:p>
          <a:p>
            <a:r>
              <a:rPr lang="fr-FR" dirty="0" smtClean="0"/>
              <a:t>    </a:t>
            </a:r>
            <a:r>
              <a:rPr lang="fr-FR" dirty="0" err="1" smtClean="0"/>
              <a:t>echo</a:t>
            </a:r>
            <a:r>
              <a:rPr lang="fr-FR" dirty="0" smtClean="0"/>
              <a:t> "La clé va </a:t>
            </a:r>
            <a:r>
              <a:rPr lang="fr-FR" dirty="0" err="1" smtClean="0"/>
              <a:t>bientot</a:t>
            </a:r>
            <a:r>
              <a:rPr lang="fr-FR" dirty="0" smtClean="0"/>
              <a:t> expiré" | </a:t>
            </a:r>
            <a:r>
              <a:rPr lang="fr-FR" dirty="0" err="1" smtClean="0"/>
              <a:t>bash</a:t>
            </a:r>
            <a:r>
              <a:rPr lang="fr-FR" dirty="0" smtClean="0"/>
              <a:t> /applis/</a:t>
            </a:r>
            <a:r>
              <a:rPr lang="fr-FR" dirty="0" err="1" smtClean="0"/>
              <a:t>shared</a:t>
            </a:r>
            <a:r>
              <a:rPr lang="fr-FR" dirty="0" smtClean="0"/>
              <a:t>/</a:t>
            </a:r>
            <a:r>
              <a:rPr lang="fr-FR" dirty="0" err="1" smtClean="0"/>
              <a:t>bin</a:t>
            </a:r>
            <a:r>
              <a:rPr lang="fr-FR" dirty="0" smtClean="0"/>
              <a:t>/mailxpf.sh --</a:t>
            </a:r>
            <a:r>
              <a:rPr lang="fr-FR" dirty="0" err="1" smtClean="0"/>
              <a:t>starttls</a:t>
            </a:r>
            <a:r>
              <a:rPr lang="fr-FR" dirty="0" smtClean="0"/>
              <a:t> --</a:t>
            </a:r>
            <a:r>
              <a:rPr lang="fr-FR" dirty="0" err="1" smtClean="0"/>
              <a:t>netrcFile</a:t>
            </a:r>
            <a:r>
              <a:rPr lang="fr-FR" dirty="0" smtClean="0"/>
              <a:t> /home/</a:t>
            </a:r>
            <a:r>
              <a:rPr lang="fr-FR" dirty="0" err="1" smtClean="0"/>
              <a:t>pfmgr</a:t>
            </a:r>
            <a:r>
              <a:rPr lang="fr-FR" dirty="0" smtClean="0"/>
              <a:t>/</a:t>
            </a:r>
            <a:r>
              <a:rPr lang="fr-FR" dirty="0" err="1" smtClean="0"/>
              <a:t>netrc</a:t>
            </a:r>
            <a:r>
              <a:rPr lang="fr-FR" dirty="0" smtClean="0"/>
              <a:t> --</a:t>
            </a:r>
            <a:r>
              <a:rPr lang="fr-FR" dirty="0" err="1" smtClean="0"/>
              <a:t>from</a:t>
            </a:r>
            <a:r>
              <a:rPr lang="fr-FR" dirty="0" smtClean="0"/>
              <a:t> ema.pf.dhfc-rundatait@bnpparibas.com --</a:t>
            </a:r>
            <a:r>
              <a:rPr lang="fr-FR" dirty="0" err="1" smtClean="0"/>
              <a:t>subject</a:t>
            </a:r>
            <a:r>
              <a:rPr lang="fr-FR" dirty="0" smtClean="0"/>
              <a:t> "hello" --to sebastien.pot@bnpparibas-pf.com --</a:t>
            </a:r>
            <a:r>
              <a:rPr lang="fr-FR" dirty="0" err="1" smtClean="0"/>
              <a:t>timeoutConnect</a:t>
            </a:r>
            <a:r>
              <a:rPr lang="fr-FR" dirty="0" smtClean="0"/>
              <a:t> 21 --</a:t>
            </a:r>
            <a:r>
              <a:rPr lang="fr-FR" dirty="0" err="1" smtClean="0"/>
              <a:t>collectorName</a:t>
            </a:r>
            <a:r>
              <a:rPr lang="fr-FR" dirty="0" smtClean="0"/>
              <a:t> "smtp-appli-ema.group.echonet.net.intra" --</a:t>
            </a:r>
            <a:r>
              <a:rPr lang="fr-FR" dirty="0" err="1" smtClean="0"/>
              <a:t>collectorPort</a:t>
            </a:r>
            <a:r>
              <a:rPr lang="fr-FR" dirty="0" smtClean="0"/>
              <a:t> 25 --</a:t>
            </a:r>
            <a:r>
              <a:rPr lang="fr-FR" dirty="0" err="1" smtClean="0"/>
              <a:t>mimeType</a:t>
            </a:r>
            <a:r>
              <a:rPr lang="fr-FR" dirty="0" smtClean="0"/>
              <a:t> HTML --data -   #lancement de script loverifPY.ksh pour envoie du mail</a:t>
            </a:r>
          </a:p>
          <a:p>
            <a:r>
              <a:rPr lang="fr-FR" dirty="0" smtClean="0"/>
              <a:t>fi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 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while</a:t>
            </a:r>
            <a:r>
              <a:rPr lang="fr-FR" dirty="0" smtClean="0"/>
              <a:t> [ $m=[] ]</a:t>
            </a:r>
          </a:p>
          <a:p>
            <a:r>
              <a:rPr lang="fr-FR" dirty="0" smtClean="0"/>
              <a:t>do</a:t>
            </a:r>
          </a:p>
          <a:p>
            <a:r>
              <a:rPr lang="fr-FR" dirty="0" smtClean="0"/>
              <a:t>    DATE=`/</a:t>
            </a:r>
            <a:r>
              <a:rPr lang="fr-FR" dirty="0" err="1" smtClean="0"/>
              <a:t>bin</a:t>
            </a:r>
            <a:r>
              <a:rPr lang="fr-FR" dirty="0" smtClean="0"/>
              <a:t>/date +%Y-%m-%d`</a:t>
            </a:r>
          </a:p>
          <a:p>
            <a:r>
              <a:rPr lang="fr-FR" dirty="0" smtClean="0"/>
              <a:t>    if [ $DATE. = $RUNAT. ]</a:t>
            </a:r>
          </a:p>
          <a:p>
            <a:r>
              <a:rPr lang="fr-FR" dirty="0" smtClean="0"/>
              <a:t>    </a:t>
            </a:r>
            <a:r>
              <a:rPr lang="fr-FR" dirty="0" err="1" smtClean="0"/>
              <a:t>then</a:t>
            </a:r>
            <a:endParaRPr lang="fr-FR" dirty="0" smtClean="0"/>
          </a:p>
          <a:p>
            <a:r>
              <a:rPr lang="fr-FR" dirty="0" smtClean="0"/>
              <a:t>        source C:\Users\f56628\Downloads\stage2\CONTROL_FILES\bin\logverifPY.ksh</a:t>
            </a:r>
          </a:p>
          <a:p>
            <a:r>
              <a:rPr lang="fr-FR" dirty="0" smtClean="0"/>
              <a:t>        </a:t>
            </a:r>
            <a:r>
              <a:rPr lang="fr-FR" dirty="0" err="1" smtClean="0"/>
              <a:t>sourcek</a:t>
            </a:r>
            <a:endParaRPr lang="fr-FR" dirty="0" smtClean="0"/>
          </a:p>
          <a:p>
            <a:r>
              <a:rPr lang="fr-FR" dirty="0" smtClean="0"/>
              <a:t>    fi</a:t>
            </a:r>
          </a:p>
          <a:p>
            <a:r>
              <a:rPr lang="fr-FR" dirty="0" smtClean="0"/>
              <a:t>    </a:t>
            </a:r>
            <a:r>
              <a:rPr lang="fr-FR" dirty="0" err="1" smtClean="0"/>
              <a:t>sleep</a:t>
            </a:r>
            <a:r>
              <a:rPr lang="fr-FR" dirty="0" smtClean="0"/>
              <a:t> 60</a:t>
            </a:r>
          </a:p>
          <a:p>
            <a:r>
              <a:rPr lang="fr-FR" dirty="0" err="1" smtClean="0"/>
              <a:t>done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55</Words>
  <Application>Microsoft Office PowerPoint</Application>
  <PresentationFormat>Personnalisé</PresentationFormat>
  <Paragraphs>67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Diapositive 1</vt:lpstr>
      <vt:lpstr>  BESOIN :</vt:lpstr>
      <vt:lpstr>programme qui envoie les fichiers reçus par mail   commande de lancement du programme :   sesu - pfmgr cd /home/pfmgr/CONTROL_FILES/bin nohup ./lancepy.ksh &amp; </vt:lpstr>
      <vt:lpstr>Diapositive 4</vt:lpstr>
      <vt:lpstr>Diapositive 5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AZER Lucas</dc:creator>
  <cp:lastModifiedBy>lazer</cp:lastModifiedBy>
  <cp:revision>15</cp:revision>
  <dcterms:created xsi:type="dcterms:W3CDTF">2024-04-01T21:04:41Z</dcterms:created>
  <dcterms:modified xsi:type="dcterms:W3CDTF">2024-04-02T11:01:57Z</dcterms:modified>
</cp:coreProperties>
</file>