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603B-A1E0-4DF2-96D7-0B0B6C2625B9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C7A4-1CB3-46A0-A9BF-EDD3103FA9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603B-A1E0-4DF2-96D7-0B0B6C2625B9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C7A4-1CB3-46A0-A9BF-EDD3103FA9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603B-A1E0-4DF2-96D7-0B0B6C2625B9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C7A4-1CB3-46A0-A9BF-EDD3103FA9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603B-A1E0-4DF2-96D7-0B0B6C2625B9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C7A4-1CB3-46A0-A9BF-EDD3103FA9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603B-A1E0-4DF2-96D7-0B0B6C2625B9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C7A4-1CB3-46A0-A9BF-EDD3103FA9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603B-A1E0-4DF2-96D7-0B0B6C2625B9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C7A4-1CB3-46A0-A9BF-EDD3103FA9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603B-A1E0-4DF2-96D7-0B0B6C2625B9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C7A4-1CB3-46A0-A9BF-EDD3103FA9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603B-A1E0-4DF2-96D7-0B0B6C2625B9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C7A4-1CB3-46A0-A9BF-EDD3103FA9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603B-A1E0-4DF2-96D7-0B0B6C2625B9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C7A4-1CB3-46A0-A9BF-EDD3103FA9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603B-A1E0-4DF2-96D7-0B0B6C2625B9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C7A4-1CB3-46A0-A9BF-EDD3103FA9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603B-A1E0-4DF2-96D7-0B0B6C2625B9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C7A4-1CB3-46A0-A9BF-EDD3103FA9F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6603B-A1E0-4DF2-96D7-0B0B6C2625B9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C7A4-1CB3-46A0-A9BF-EDD3103FA9F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864095"/>
          </a:xfrm>
        </p:spPr>
        <p:txBody>
          <a:bodyPr>
            <a:normAutofit fontScale="90000"/>
          </a:bodyPr>
          <a:lstStyle/>
          <a:p>
            <a:r>
              <a:rPr lang="fr-FR" b="1" u="sng" dirty="0" smtClean="0"/>
              <a:t>PORTFOLIO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1772816"/>
            <a:ext cx="7232848" cy="4104456"/>
          </a:xfrm>
        </p:spPr>
        <p:txBody>
          <a:bodyPr>
            <a:normAutofit fontScale="25000" lnSpcReduction="20000"/>
          </a:bodyPr>
          <a:lstStyle/>
          <a:p>
            <a:r>
              <a:rPr lang="fr-FR" sz="11200" b="1" u="sng" dirty="0"/>
              <a:t>Outils/Langages utilisés : HTML</a:t>
            </a:r>
            <a:r>
              <a:rPr lang="fr-FR" sz="11200" b="1" u="sng" dirty="0" smtClean="0"/>
              <a:t>, CSS, JS  </a:t>
            </a:r>
            <a:r>
              <a:rPr lang="fr-FR" sz="11200" b="1" u="sng" dirty="0" err="1"/>
              <a:t>BootStrap</a:t>
            </a:r>
            <a:r>
              <a:rPr lang="fr-FR" sz="11200" b="1" u="sng" dirty="0"/>
              <a:t> et VS </a:t>
            </a:r>
            <a:r>
              <a:rPr lang="fr-FR" sz="11200" b="1" u="sng" dirty="0" smtClean="0"/>
              <a:t>Code</a:t>
            </a:r>
          </a:p>
          <a:p>
            <a:endParaRPr lang="fr-FR" sz="11200" dirty="0"/>
          </a:p>
          <a:p>
            <a:r>
              <a:rPr lang="fr-FR" sz="11200" dirty="0"/>
              <a:t>Afin de développer mon identité professionnelle, j’ai dû réaliser mon portfolio en HTML et CSS avec le Framework </a:t>
            </a:r>
            <a:r>
              <a:rPr lang="fr-FR" sz="11200" dirty="0" err="1"/>
              <a:t>Bootstrap</a:t>
            </a:r>
            <a:r>
              <a:rPr lang="fr-FR" sz="11200" dirty="0"/>
              <a:t>. </a:t>
            </a:r>
            <a:endParaRPr lang="fr-FR" sz="11200" dirty="0" smtClean="0"/>
          </a:p>
          <a:p>
            <a:endParaRPr lang="fr-FR" sz="11200" dirty="0"/>
          </a:p>
          <a:p>
            <a:r>
              <a:rPr lang="fr-FR" sz="11200" dirty="0" smtClean="0"/>
              <a:t>Ce </a:t>
            </a:r>
            <a:r>
              <a:rPr lang="fr-FR" sz="11200" dirty="0"/>
              <a:t>portfolio est un outil essentiel pour présenter mes compétences, expériences professionnelles et projets.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3591272"/>
          </a:xfrm>
        </p:spPr>
        <p:txBody>
          <a:bodyPr>
            <a:normAutofit fontScale="90000"/>
          </a:bodyPr>
          <a:lstStyle/>
          <a:p>
            <a:r>
              <a:rPr lang="fr-FR" b="1" u="sng" dirty="0"/>
              <a:t>Pour la page « Projets » afin de mettre en valeur mes projets j’ai utilisé des affichages type « carte », j’ai donc eu recours au Framework </a:t>
            </a:r>
            <a:r>
              <a:rPr lang="fr-FR" b="1" u="sng" dirty="0" err="1"/>
              <a:t>Bootstrap</a:t>
            </a:r>
            <a:r>
              <a:rPr lang="fr-FR" b="1" u="sng" dirty="0"/>
              <a:t> pour les réaliser.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</Words>
  <Application>Microsoft Office PowerPoint</Application>
  <PresentationFormat>Affichage à l'écran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PORTFOLIO </vt:lpstr>
      <vt:lpstr>Diapositive 2</vt:lpstr>
      <vt:lpstr>Pour la page « Projets » afin de mettre en valeur mes projets j’ai utilisé des affichages type « carte », j’ai donc eu recours au Framework Bootstrap pour les réaliser.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lazer</dc:creator>
  <cp:lastModifiedBy>lazer</cp:lastModifiedBy>
  <cp:revision>13</cp:revision>
  <dcterms:created xsi:type="dcterms:W3CDTF">2024-04-03T09:17:27Z</dcterms:created>
  <dcterms:modified xsi:type="dcterms:W3CDTF">2024-04-03T11:27:11Z</dcterms:modified>
</cp:coreProperties>
</file>