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74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0AA4A7-3473-4E2D-90EB-C5BC0697DF18}" type="doc">
      <dgm:prSet loTypeId="urn:microsoft.com/office/officeart/2008/layout/NameandTitleOrganizational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8A0837-07B2-4B5B-A7FE-E479CB5A37A5}">
      <dgm:prSet/>
      <dgm:spPr/>
      <dgm:t>
        <a:bodyPr/>
        <a:lstStyle/>
        <a:p>
          <a:r>
            <a:rPr lang="en-US" dirty="0"/>
            <a:t>Hockey Player</a:t>
          </a:r>
        </a:p>
      </dgm:t>
    </dgm:pt>
    <dgm:pt modelId="{2FD06C2D-58C4-408F-B02C-ED358D4A9985}" type="parTrans" cxnId="{E26103EB-1DB1-4473-A102-FC90F175098C}">
      <dgm:prSet/>
      <dgm:spPr/>
      <dgm:t>
        <a:bodyPr/>
        <a:lstStyle/>
        <a:p>
          <a:endParaRPr lang="en-US"/>
        </a:p>
      </dgm:t>
    </dgm:pt>
    <dgm:pt modelId="{0DA57611-AACB-43FB-9578-10EB46BAFDDE}" type="sibTrans" cxnId="{E26103EB-1DB1-4473-A102-FC90F175098C}">
      <dgm:prSet/>
      <dgm:spPr/>
      <dgm:t>
        <a:bodyPr/>
        <a:lstStyle/>
        <a:p>
          <a:r>
            <a:rPr lang="en-US" dirty="0"/>
            <a:t>last name, position</a:t>
          </a:r>
        </a:p>
      </dgm:t>
    </dgm:pt>
    <dgm:pt modelId="{5F302257-6191-45BC-9764-D3EFF67ACBCB}">
      <dgm:prSet/>
      <dgm:spPr/>
      <dgm:t>
        <a:bodyPr/>
        <a:lstStyle/>
        <a:p>
          <a:r>
            <a:rPr lang="en-US" dirty="0"/>
            <a:t>Skaters</a:t>
          </a:r>
        </a:p>
      </dgm:t>
    </dgm:pt>
    <dgm:pt modelId="{64189B77-24A4-489C-B38D-1B46B25A9E0E}" type="parTrans" cxnId="{6B408D1C-0E7E-41B4-9337-D7752316AFC3}">
      <dgm:prSet/>
      <dgm:spPr/>
      <dgm:t>
        <a:bodyPr/>
        <a:lstStyle/>
        <a:p>
          <a:endParaRPr lang="en-US"/>
        </a:p>
      </dgm:t>
    </dgm:pt>
    <dgm:pt modelId="{9D08AFED-4657-4B52-8260-C76708EDA118}" type="sibTrans" cxnId="{6B408D1C-0E7E-41B4-9337-D7752316AFC3}">
      <dgm:prSet/>
      <dgm:spPr/>
      <dgm:t>
        <a:bodyPr/>
        <a:lstStyle/>
        <a:p>
          <a:r>
            <a:rPr lang="en-US" dirty="0"/>
            <a:t>goals, assists, points, +/-</a:t>
          </a:r>
        </a:p>
      </dgm:t>
    </dgm:pt>
    <dgm:pt modelId="{0CAEA658-B939-4897-A3C2-4F8011DD1792}">
      <dgm:prSet/>
      <dgm:spPr/>
      <dgm:t>
        <a:bodyPr/>
        <a:lstStyle/>
        <a:p>
          <a:r>
            <a:rPr lang="en-US" dirty="0"/>
            <a:t>Goalies</a:t>
          </a:r>
        </a:p>
      </dgm:t>
    </dgm:pt>
    <dgm:pt modelId="{4E5E2911-9AB7-4A29-931D-6C0E7BF6EF1E}" type="parTrans" cxnId="{7053BC5D-FD95-43F7-9EA6-E77F24FAF8DB}">
      <dgm:prSet/>
      <dgm:spPr/>
      <dgm:t>
        <a:bodyPr/>
        <a:lstStyle/>
        <a:p>
          <a:endParaRPr lang="en-US"/>
        </a:p>
      </dgm:t>
    </dgm:pt>
    <dgm:pt modelId="{EF6657A0-E9AA-4BD1-A72C-F12DF2B2C322}" type="sibTrans" cxnId="{7053BC5D-FD95-43F7-9EA6-E77F24FAF8DB}">
      <dgm:prSet/>
      <dgm:spPr/>
      <dgm:t>
        <a:bodyPr/>
        <a:lstStyle/>
        <a:p>
          <a:r>
            <a:rPr lang="en-US" dirty="0"/>
            <a:t>shots against, goals against, saves</a:t>
          </a:r>
        </a:p>
      </dgm:t>
    </dgm:pt>
    <dgm:pt modelId="{79703683-5D70-4E03-A4AF-906906200E93}" type="pres">
      <dgm:prSet presAssocID="{D70AA4A7-3473-4E2D-90EB-C5BC0697DF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57A7362-828E-4F16-B087-D3954414762F}" type="pres">
      <dgm:prSet presAssocID="{C28A0837-07B2-4B5B-A7FE-E479CB5A37A5}" presName="hierRoot1" presStyleCnt="0">
        <dgm:presLayoutVars>
          <dgm:hierBranch val="init"/>
        </dgm:presLayoutVars>
      </dgm:prSet>
      <dgm:spPr/>
    </dgm:pt>
    <dgm:pt modelId="{41CBF04D-8595-4F2B-8B26-B55D89A57413}" type="pres">
      <dgm:prSet presAssocID="{C28A0837-07B2-4B5B-A7FE-E479CB5A37A5}" presName="rootComposite1" presStyleCnt="0"/>
      <dgm:spPr/>
    </dgm:pt>
    <dgm:pt modelId="{749F8F33-AB43-413B-A28C-987335EC5165}" type="pres">
      <dgm:prSet presAssocID="{C28A0837-07B2-4B5B-A7FE-E479CB5A37A5}" presName="rootText1" presStyleLbl="node0" presStyleIdx="0" presStyleCnt="1">
        <dgm:presLayoutVars>
          <dgm:chMax/>
          <dgm:chPref val="3"/>
        </dgm:presLayoutVars>
      </dgm:prSet>
      <dgm:spPr/>
    </dgm:pt>
    <dgm:pt modelId="{40D14CAE-65A2-449D-8BCA-96D6391F3E27}" type="pres">
      <dgm:prSet presAssocID="{C28A0837-07B2-4B5B-A7FE-E479CB5A37A5}" presName="titleText1" presStyleLbl="fgAcc0" presStyleIdx="0" presStyleCnt="1">
        <dgm:presLayoutVars>
          <dgm:chMax val="0"/>
          <dgm:chPref val="0"/>
        </dgm:presLayoutVars>
      </dgm:prSet>
      <dgm:spPr/>
    </dgm:pt>
    <dgm:pt modelId="{2D41E59A-E184-43ED-AEF3-BF1A596333B5}" type="pres">
      <dgm:prSet presAssocID="{C28A0837-07B2-4B5B-A7FE-E479CB5A37A5}" presName="rootConnector1" presStyleLbl="node1" presStyleIdx="0" presStyleCnt="2"/>
      <dgm:spPr/>
    </dgm:pt>
    <dgm:pt modelId="{F566E0ED-C331-4A0A-B321-7875C06035F7}" type="pres">
      <dgm:prSet presAssocID="{C28A0837-07B2-4B5B-A7FE-E479CB5A37A5}" presName="hierChild2" presStyleCnt="0"/>
      <dgm:spPr/>
    </dgm:pt>
    <dgm:pt modelId="{F90C48F9-CC53-46B3-B249-F5B31874FF57}" type="pres">
      <dgm:prSet presAssocID="{64189B77-24A4-489C-B38D-1B46B25A9E0E}" presName="Name37" presStyleLbl="parChTrans1D2" presStyleIdx="0" presStyleCnt="2"/>
      <dgm:spPr/>
    </dgm:pt>
    <dgm:pt modelId="{CD22137D-4E34-4305-9984-3F41C0E003B0}" type="pres">
      <dgm:prSet presAssocID="{5F302257-6191-45BC-9764-D3EFF67ACBCB}" presName="hierRoot2" presStyleCnt="0">
        <dgm:presLayoutVars>
          <dgm:hierBranch val="init"/>
        </dgm:presLayoutVars>
      </dgm:prSet>
      <dgm:spPr/>
    </dgm:pt>
    <dgm:pt modelId="{85BC199C-ABDC-4516-8431-DC9F3C0B3F82}" type="pres">
      <dgm:prSet presAssocID="{5F302257-6191-45BC-9764-D3EFF67ACBCB}" presName="rootComposite" presStyleCnt="0"/>
      <dgm:spPr/>
    </dgm:pt>
    <dgm:pt modelId="{F54553B8-6807-4AE2-AC32-3CCE1A384A5E}" type="pres">
      <dgm:prSet presAssocID="{5F302257-6191-45BC-9764-D3EFF67ACBCB}" presName="rootText" presStyleLbl="node1" presStyleIdx="0" presStyleCnt="2">
        <dgm:presLayoutVars>
          <dgm:chMax/>
          <dgm:chPref val="3"/>
        </dgm:presLayoutVars>
      </dgm:prSet>
      <dgm:spPr/>
    </dgm:pt>
    <dgm:pt modelId="{5D101D79-22BC-4B73-9DDE-27C4766315DD}" type="pres">
      <dgm:prSet presAssocID="{5F302257-6191-45BC-9764-D3EFF67ACBCB}" presName="titleText2" presStyleLbl="fgAcc1" presStyleIdx="0" presStyleCnt="2">
        <dgm:presLayoutVars>
          <dgm:chMax val="0"/>
          <dgm:chPref val="0"/>
        </dgm:presLayoutVars>
      </dgm:prSet>
      <dgm:spPr/>
    </dgm:pt>
    <dgm:pt modelId="{EC6A0083-2DD0-4594-AD86-CDADAEBF3CB2}" type="pres">
      <dgm:prSet presAssocID="{5F302257-6191-45BC-9764-D3EFF67ACBCB}" presName="rootConnector" presStyleLbl="node2" presStyleIdx="0" presStyleCnt="0"/>
      <dgm:spPr/>
    </dgm:pt>
    <dgm:pt modelId="{E3E44E82-4E5D-4458-AE28-721F8F90B845}" type="pres">
      <dgm:prSet presAssocID="{5F302257-6191-45BC-9764-D3EFF67ACBCB}" presName="hierChild4" presStyleCnt="0"/>
      <dgm:spPr/>
    </dgm:pt>
    <dgm:pt modelId="{796BD5B9-309C-4635-8CBB-40BCACCBFDD6}" type="pres">
      <dgm:prSet presAssocID="{5F302257-6191-45BC-9764-D3EFF67ACBCB}" presName="hierChild5" presStyleCnt="0"/>
      <dgm:spPr/>
    </dgm:pt>
    <dgm:pt modelId="{E482158C-C4FF-44F1-A2EE-A95B687BB539}" type="pres">
      <dgm:prSet presAssocID="{4E5E2911-9AB7-4A29-931D-6C0E7BF6EF1E}" presName="Name37" presStyleLbl="parChTrans1D2" presStyleIdx="1" presStyleCnt="2"/>
      <dgm:spPr/>
    </dgm:pt>
    <dgm:pt modelId="{F2F68F7E-B6FD-4568-BD93-40123E7A9AC5}" type="pres">
      <dgm:prSet presAssocID="{0CAEA658-B939-4897-A3C2-4F8011DD1792}" presName="hierRoot2" presStyleCnt="0">
        <dgm:presLayoutVars>
          <dgm:hierBranch val="init"/>
        </dgm:presLayoutVars>
      </dgm:prSet>
      <dgm:spPr/>
    </dgm:pt>
    <dgm:pt modelId="{C88A63D7-020C-4D5D-92E0-82FEADE2BDB1}" type="pres">
      <dgm:prSet presAssocID="{0CAEA658-B939-4897-A3C2-4F8011DD1792}" presName="rootComposite" presStyleCnt="0"/>
      <dgm:spPr/>
    </dgm:pt>
    <dgm:pt modelId="{130602E6-EF3B-465D-BA44-0005D2DC51E1}" type="pres">
      <dgm:prSet presAssocID="{0CAEA658-B939-4897-A3C2-4F8011DD1792}" presName="rootText" presStyleLbl="node1" presStyleIdx="1" presStyleCnt="2">
        <dgm:presLayoutVars>
          <dgm:chMax/>
          <dgm:chPref val="3"/>
        </dgm:presLayoutVars>
      </dgm:prSet>
      <dgm:spPr/>
    </dgm:pt>
    <dgm:pt modelId="{D587E629-92A1-40E8-8630-19EF118CA6CC}" type="pres">
      <dgm:prSet presAssocID="{0CAEA658-B939-4897-A3C2-4F8011DD1792}" presName="titleText2" presStyleLbl="fgAcc1" presStyleIdx="1" presStyleCnt="2">
        <dgm:presLayoutVars>
          <dgm:chMax val="0"/>
          <dgm:chPref val="0"/>
        </dgm:presLayoutVars>
      </dgm:prSet>
      <dgm:spPr/>
    </dgm:pt>
    <dgm:pt modelId="{4F1B6EDD-FFA2-4EB8-B761-83512E95726D}" type="pres">
      <dgm:prSet presAssocID="{0CAEA658-B939-4897-A3C2-4F8011DD1792}" presName="rootConnector" presStyleLbl="node2" presStyleIdx="0" presStyleCnt="0"/>
      <dgm:spPr/>
    </dgm:pt>
    <dgm:pt modelId="{62627223-F75F-4C59-8A05-D3FD5A8E3871}" type="pres">
      <dgm:prSet presAssocID="{0CAEA658-B939-4897-A3C2-4F8011DD1792}" presName="hierChild4" presStyleCnt="0"/>
      <dgm:spPr/>
    </dgm:pt>
    <dgm:pt modelId="{B4BFE5C5-44F0-447F-969D-3E1A21619B67}" type="pres">
      <dgm:prSet presAssocID="{0CAEA658-B939-4897-A3C2-4F8011DD1792}" presName="hierChild5" presStyleCnt="0"/>
      <dgm:spPr/>
    </dgm:pt>
    <dgm:pt modelId="{872A1E4A-6B3C-4205-B178-A5D7B7881E74}" type="pres">
      <dgm:prSet presAssocID="{C28A0837-07B2-4B5B-A7FE-E479CB5A37A5}" presName="hierChild3" presStyleCnt="0"/>
      <dgm:spPr/>
    </dgm:pt>
  </dgm:ptLst>
  <dgm:cxnLst>
    <dgm:cxn modelId="{9BE6BD06-71C2-4542-B449-747C7E15E135}" type="presOf" srcId="{5F302257-6191-45BC-9764-D3EFF67ACBCB}" destId="{F54553B8-6807-4AE2-AC32-3CCE1A384A5E}" srcOrd="0" destOrd="0" presId="urn:microsoft.com/office/officeart/2008/layout/NameandTitleOrganizationalChart"/>
    <dgm:cxn modelId="{3865F907-55FA-479D-A551-EFD8AF409490}" type="presOf" srcId="{D70AA4A7-3473-4E2D-90EB-C5BC0697DF18}" destId="{79703683-5D70-4E03-A4AF-906906200E93}" srcOrd="0" destOrd="0" presId="urn:microsoft.com/office/officeart/2008/layout/NameandTitleOrganizationalChart"/>
    <dgm:cxn modelId="{6A51C31B-8A7B-4B22-977A-5971D0965D87}" type="presOf" srcId="{C28A0837-07B2-4B5B-A7FE-E479CB5A37A5}" destId="{2D41E59A-E184-43ED-AEF3-BF1A596333B5}" srcOrd="1" destOrd="0" presId="urn:microsoft.com/office/officeart/2008/layout/NameandTitleOrganizationalChart"/>
    <dgm:cxn modelId="{6B408D1C-0E7E-41B4-9337-D7752316AFC3}" srcId="{C28A0837-07B2-4B5B-A7FE-E479CB5A37A5}" destId="{5F302257-6191-45BC-9764-D3EFF67ACBCB}" srcOrd="0" destOrd="0" parTransId="{64189B77-24A4-489C-B38D-1B46B25A9E0E}" sibTransId="{9D08AFED-4657-4B52-8260-C76708EDA118}"/>
    <dgm:cxn modelId="{A8232D5D-0248-41C8-A71F-F4E8071D3494}" type="presOf" srcId="{5F302257-6191-45BC-9764-D3EFF67ACBCB}" destId="{EC6A0083-2DD0-4594-AD86-CDADAEBF3CB2}" srcOrd="1" destOrd="0" presId="urn:microsoft.com/office/officeart/2008/layout/NameandTitleOrganizationalChart"/>
    <dgm:cxn modelId="{7053BC5D-FD95-43F7-9EA6-E77F24FAF8DB}" srcId="{C28A0837-07B2-4B5B-A7FE-E479CB5A37A5}" destId="{0CAEA658-B939-4897-A3C2-4F8011DD1792}" srcOrd="1" destOrd="0" parTransId="{4E5E2911-9AB7-4A29-931D-6C0E7BF6EF1E}" sibTransId="{EF6657A0-E9AA-4BD1-A72C-F12DF2B2C322}"/>
    <dgm:cxn modelId="{439E3B56-200B-4434-9776-BCA9FFCE542C}" type="presOf" srcId="{0CAEA658-B939-4897-A3C2-4F8011DD1792}" destId="{130602E6-EF3B-465D-BA44-0005D2DC51E1}" srcOrd="0" destOrd="0" presId="urn:microsoft.com/office/officeart/2008/layout/NameandTitleOrganizationalChart"/>
    <dgm:cxn modelId="{7EF78B80-3AFA-44BE-B11C-7E0919CCFF86}" type="presOf" srcId="{C28A0837-07B2-4B5B-A7FE-E479CB5A37A5}" destId="{749F8F33-AB43-413B-A28C-987335EC5165}" srcOrd="0" destOrd="0" presId="urn:microsoft.com/office/officeart/2008/layout/NameandTitleOrganizationalChart"/>
    <dgm:cxn modelId="{849C679D-6BFE-464E-981B-D0A9271B20C0}" type="presOf" srcId="{EF6657A0-E9AA-4BD1-A72C-F12DF2B2C322}" destId="{D587E629-92A1-40E8-8630-19EF118CA6CC}" srcOrd="0" destOrd="0" presId="urn:microsoft.com/office/officeart/2008/layout/NameandTitleOrganizationalChart"/>
    <dgm:cxn modelId="{911E32A8-0BCB-4D99-B7FC-793C1320B936}" type="presOf" srcId="{9D08AFED-4657-4B52-8260-C76708EDA118}" destId="{5D101D79-22BC-4B73-9DDE-27C4766315DD}" srcOrd="0" destOrd="0" presId="urn:microsoft.com/office/officeart/2008/layout/NameandTitleOrganizationalChart"/>
    <dgm:cxn modelId="{BDDC1FA9-C091-476A-8B65-B58C289C8262}" type="presOf" srcId="{0CAEA658-B939-4897-A3C2-4F8011DD1792}" destId="{4F1B6EDD-FFA2-4EB8-B761-83512E95726D}" srcOrd="1" destOrd="0" presId="urn:microsoft.com/office/officeart/2008/layout/NameandTitleOrganizationalChart"/>
    <dgm:cxn modelId="{87DCE7B1-2F11-4A2F-BCBF-218986AC915D}" type="presOf" srcId="{0DA57611-AACB-43FB-9578-10EB46BAFDDE}" destId="{40D14CAE-65A2-449D-8BCA-96D6391F3E27}" srcOrd="0" destOrd="0" presId="urn:microsoft.com/office/officeart/2008/layout/NameandTitleOrganizationalChart"/>
    <dgm:cxn modelId="{E27B49D3-FC96-4C6B-9998-A050FBED5FCB}" type="presOf" srcId="{4E5E2911-9AB7-4A29-931D-6C0E7BF6EF1E}" destId="{E482158C-C4FF-44F1-A2EE-A95B687BB539}" srcOrd="0" destOrd="0" presId="urn:microsoft.com/office/officeart/2008/layout/NameandTitleOrganizationalChart"/>
    <dgm:cxn modelId="{E26103EB-1DB1-4473-A102-FC90F175098C}" srcId="{D70AA4A7-3473-4E2D-90EB-C5BC0697DF18}" destId="{C28A0837-07B2-4B5B-A7FE-E479CB5A37A5}" srcOrd="0" destOrd="0" parTransId="{2FD06C2D-58C4-408F-B02C-ED358D4A9985}" sibTransId="{0DA57611-AACB-43FB-9578-10EB46BAFDDE}"/>
    <dgm:cxn modelId="{57A6BEEC-A7B0-47D2-A0B6-D4600CB154E1}" type="presOf" srcId="{64189B77-24A4-489C-B38D-1B46B25A9E0E}" destId="{F90C48F9-CC53-46B3-B249-F5B31874FF57}" srcOrd="0" destOrd="0" presId="urn:microsoft.com/office/officeart/2008/layout/NameandTitleOrganizationalChart"/>
    <dgm:cxn modelId="{81DB3F61-AA3D-4E69-BFA8-F7C59629385B}" type="presParOf" srcId="{79703683-5D70-4E03-A4AF-906906200E93}" destId="{F57A7362-828E-4F16-B087-D3954414762F}" srcOrd="0" destOrd="0" presId="urn:microsoft.com/office/officeart/2008/layout/NameandTitleOrganizationalChart"/>
    <dgm:cxn modelId="{7221546F-765D-4CDB-BA32-55587B9EF05F}" type="presParOf" srcId="{F57A7362-828E-4F16-B087-D3954414762F}" destId="{41CBF04D-8595-4F2B-8B26-B55D89A57413}" srcOrd="0" destOrd="0" presId="urn:microsoft.com/office/officeart/2008/layout/NameandTitleOrganizationalChart"/>
    <dgm:cxn modelId="{70FC2CD4-B2F1-4101-BBB3-61F3A920E44B}" type="presParOf" srcId="{41CBF04D-8595-4F2B-8B26-B55D89A57413}" destId="{749F8F33-AB43-413B-A28C-987335EC5165}" srcOrd="0" destOrd="0" presId="urn:microsoft.com/office/officeart/2008/layout/NameandTitleOrganizationalChart"/>
    <dgm:cxn modelId="{262E955A-7961-417C-8ED3-5DFBE852F852}" type="presParOf" srcId="{41CBF04D-8595-4F2B-8B26-B55D89A57413}" destId="{40D14CAE-65A2-449D-8BCA-96D6391F3E27}" srcOrd="1" destOrd="0" presId="urn:microsoft.com/office/officeart/2008/layout/NameandTitleOrganizationalChart"/>
    <dgm:cxn modelId="{701F0347-0DAF-4B8B-9F5C-1219BE2AA3E9}" type="presParOf" srcId="{41CBF04D-8595-4F2B-8B26-B55D89A57413}" destId="{2D41E59A-E184-43ED-AEF3-BF1A596333B5}" srcOrd="2" destOrd="0" presId="urn:microsoft.com/office/officeart/2008/layout/NameandTitleOrganizationalChart"/>
    <dgm:cxn modelId="{E133F503-D208-436F-8FAB-4F329C8E9B71}" type="presParOf" srcId="{F57A7362-828E-4F16-B087-D3954414762F}" destId="{F566E0ED-C331-4A0A-B321-7875C06035F7}" srcOrd="1" destOrd="0" presId="urn:microsoft.com/office/officeart/2008/layout/NameandTitleOrganizationalChart"/>
    <dgm:cxn modelId="{B4DD760C-6BEC-40A1-BD2F-58CAA3555A62}" type="presParOf" srcId="{F566E0ED-C331-4A0A-B321-7875C06035F7}" destId="{F90C48F9-CC53-46B3-B249-F5B31874FF57}" srcOrd="0" destOrd="0" presId="urn:microsoft.com/office/officeart/2008/layout/NameandTitleOrganizationalChart"/>
    <dgm:cxn modelId="{4BF60359-54BD-46D3-B97F-DA51E29DE1F0}" type="presParOf" srcId="{F566E0ED-C331-4A0A-B321-7875C06035F7}" destId="{CD22137D-4E34-4305-9984-3F41C0E003B0}" srcOrd="1" destOrd="0" presId="urn:microsoft.com/office/officeart/2008/layout/NameandTitleOrganizationalChart"/>
    <dgm:cxn modelId="{92E35660-74F2-4DB2-8B81-674A44DB0CC7}" type="presParOf" srcId="{CD22137D-4E34-4305-9984-3F41C0E003B0}" destId="{85BC199C-ABDC-4516-8431-DC9F3C0B3F82}" srcOrd="0" destOrd="0" presId="urn:microsoft.com/office/officeart/2008/layout/NameandTitleOrganizationalChart"/>
    <dgm:cxn modelId="{5F68EA69-A071-447F-A688-1903467F1FCF}" type="presParOf" srcId="{85BC199C-ABDC-4516-8431-DC9F3C0B3F82}" destId="{F54553B8-6807-4AE2-AC32-3CCE1A384A5E}" srcOrd="0" destOrd="0" presId="urn:microsoft.com/office/officeart/2008/layout/NameandTitleOrganizationalChart"/>
    <dgm:cxn modelId="{5F31C9CC-96E7-4C3F-B033-55D2ECE31016}" type="presParOf" srcId="{85BC199C-ABDC-4516-8431-DC9F3C0B3F82}" destId="{5D101D79-22BC-4B73-9DDE-27C4766315DD}" srcOrd="1" destOrd="0" presId="urn:microsoft.com/office/officeart/2008/layout/NameandTitleOrganizationalChart"/>
    <dgm:cxn modelId="{D21CB079-5BC3-45CA-8201-64875CB8337C}" type="presParOf" srcId="{85BC199C-ABDC-4516-8431-DC9F3C0B3F82}" destId="{EC6A0083-2DD0-4594-AD86-CDADAEBF3CB2}" srcOrd="2" destOrd="0" presId="urn:microsoft.com/office/officeart/2008/layout/NameandTitleOrganizationalChart"/>
    <dgm:cxn modelId="{9CC15E0F-2B2A-4212-AEA3-37D82973928D}" type="presParOf" srcId="{CD22137D-4E34-4305-9984-3F41C0E003B0}" destId="{E3E44E82-4E5D-4458-AE28-721F8F90B845}" srcOrd="1" destOrd="0" presId="urn:microsoft.com/office/officeart/2008/layout/NameandTitleOrganizationalChart"/>
    <dgm:cxn modelId="{772A404A-C6E4-4FAB-AFD9-4A493A3A6285}" type="presParOf" srcId="{CD22137D-4E34-4305-9984-3F41C0E003B0}" destId="{796BD5B9-309C-4635-8CBB-40BCACCBFDD6}" srcOrd="2" destOrd="0" presId="urn:microsoft.com/office/officeart/2008/layout/NameandTitleOrganizationalChart"/>
    <dgm:cxn modelId="{B7305A73-F7ED-49B5-A19E-FDB3FD247A30}" type="presParOf" srcId="{F566E0ED-C331-4A0A-B321-7875C06035F7}" destId="{E482158C-C4FF-44F1-A2EE-A95B687BB539}" srcOrd="2" destOrd="0" presId="urn:microsoft.com/office/officeart/2008/layout/NameandTitleOrganizationalChart"/>
    <dgm:cxn modelId="{044A794C-B9F3-4528-9C22-33CEB943F17A}" type="presParOf" srcId="{F566E0ED-C331-4A0A-B321-7875C06035F7}" destId="{F2F68F7E-B6FD-4568-BD93-40123E7A9AC5}" srcOrd="3" destOrd="0" presId="urn:microsoft.com/office/officeart/2008/layout/NameandTitleOrganizationalChart"/>
    <dgm:cxn modelId="{CFE3D045-6FD9-4C8B-A01D-78F039A6D3F9}" type="presParOf" srcId="{F2F68F7E-B6FD-4568-BD93-40123E7A9AC5}" destId="{C88A63D7-020C-4D5D-92E0-82FEADE2BDB1}" srcOrd="0" destOrd="0" presId="urn:microsoft.com/office/officeart/2008/layout/NameandTitleOrganizationalChart"/>
    <dgm:cxn modelId="{EDCC4A44-D132-4E44-ACB7-E5975B002942}" type="presParOf" srcId="{C88A63D7-020C-4D5D-92E0-82FEADE2BDB1}" destId="{130602E6-EF3B-465D-BA44-0005D2DC51E1}" srcOrd="0" destOrd="0" presId="urn:microsoft.com/office/officeart/2008/layout/NameandTitleOrganizationalChart"/>
    <dgm:cxn modelId="{AB82D170-D3AC-49B1-B880-7C2C44E6EC4E}" type="presParOf" srcId="{C88A63D7-020C-4D5D-92E0-82FEADE2BDB1}" destId="{D587E629-92A1-40E8-8630-19EF118CA6CC}" srcOrd="1" destOrd="0" presId="urn:microsoft.com/office/officeart/2008/layout/NameandTitleOrganizationalChart"/>
    <dgm:cxn modelId="{15765D23-E9E0-4A19-99F7-FED765EF3285}" type="presParOf" srcId="{C88A63D7-020C-4D5D-92E0-82FEADE2BDB1}" destId="{4F1B6EDD-FFA2-4EB8-B761-83512E95726D}" srcOrd="2" destOrd="0" presId="urn:microsoft.com/office/officeart/2008/layout/NameandTitleOrganizationalChart"/>
    <dgm:cxn modelId="{694310F3-0D7F-46C9-96C9-AA45340BB2FB}" type="presParOf" srcId="{F2F68F7E-B6FD-4568-BD93-40123E7A9AC5}" destId="{62627223-F75F-4C59-8A05-D3FD5A8E3871}" srcOrd="1" destOrd="0" presId="urn:microsoft.com/office/officeart/2008/layout/NameandTitleOrganizationalChart"/>
    <dgm:cxn modelId="{729F2591-9785-40C1-8727-D1316F9A5D36}" type="presParOf" srcId="{F2F68F7E-B6FD-4568-BD93-40123E7A9AC5}" destId="{B4BFE5C5-44F0-447F-969D-3E1A21619B67}" srcOrd="2" destOrd="0" presId="urn:microsoft.com/office/officeart/2008/layout/NameandTitleOrganizationalChart"/>
    <dgm:cxn modelId="{EEEF0638-EE15-4797-953B-AA33A560F2DC}" type="presParOf" srcId="{F57A7362-828E-4F16-B087-D3954414762F}" destId="{872A1E4A-6B3C-4205-B178-A5D7B7881E74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2158C-C4FF-44F1-A2EE-A95B687BB539}">
      <dsp:nvSpPr>
        <dsp:cNvPr id="0" name=""/>
        <dsp:cNvSpPr/>
      </dsp:nvSpPr>
      <dsp:spPr>
        <a:xfrm>
          <a:off x="5101607" y="1618568"/>
          <a:ext cx="2095506" cy="934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7100"/>
              </a:lnTo>
              <a:lnTo>
                <a:pt x="2095506" y="557100"/>
              </a:lnTo>
              <a:lnTo>
                <a:pt x="2095506" y="93449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0C48F9-CC53-46B3-B249-F5B31874FF57}">
      <dsp:nvSpPr>
        <dsp:cNvPr id="0" name=""/>
        <dsp:cNvSpPr/>
      </dsp:nvSpPr>
      <dsp:spPr>
        <a:xfrm>
          <a:off x="3006100" y="1618568"/>
          <a:ext cx="2095506" cy="934491"/>
        </a:xfrm>
        <a:custGeom>
          <a:avLst/>
          <a:gdLst/>
          <a:ahLst/>
          <a:cxnLst/>
          <a:rect l="0" t="0" r="0" b="0"/>
          <a:pathLst>
            <a:path>
              <a:moveTo>
                <a:pt x="2095506" y="0"/>
              </a:moveTo>
              <a:lnTo>
                <a:pt x="2095506" y="557100"/>
              </a:lnTo>
              <a:lnTo>
                <a:pt x="0" y="557100"/>
              </a:lnTo>
              <a:lnTo>
                <a:pt x="0" y="93449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9F8F33-AB43-413B-A28C-987335EC5165}">
      <dsp:nvSpPr>
        <dsp:cNvPr id="0" name=""/>
        <dsp:cNvSpPr/>
      </dsp:nvSpPr>
      <dsp:spPr>
        <a:xfrm>
          <a:off x="3539684" y="1178"/>
          <a:ext cx="3123847" cy="16173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22823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Hockey Player</a:t>
          </a:r>
        </a:p>
      </dsp:txBody>
      <dsp:txXfrm>
        <a:off x="3539684" y="1178"/>
        <a:ext cx="3123847" cy="1617389"/>
      </dsp:txXfrm>
    </dsp:sp>
    <dsp:sp modelId="{40D14CAE-65A2-449D-8BCA-96D6391F3E27}">
      <dsp:nvSpPr>
        <dsp:cNvPr id="0" name=""/>
        <dsp:cNvSpPr/>
      </dsp:nvSpPr>
      <dsp:spPr>
        <a:xfrm>
          <a:off x="4164453" y="1259148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last name, position</a:t>
          </a:r>
        </a:p>
      </dsp:txBody>
      <dsp:txXfrm>
        <a:off x="4164453" y="1259148"/>
        <a:ext cx="2811462" cy="539129"/>
      </dsp:txXfrm>
    </dsp:sp>
    <dsp:sp modelId="{F54553B8-6807-4AE2-AC32-3CCE1A384A5E}">
      <dsp:nvSpPr>
        <dsp:cNvPr id="0" name=""/>
        <dsp:cNvSpPr/>
      </dsp:nvSpPr>
      <dsp:spPr>
        <a:xfrm>
          <a:off x="1444177" y="2553059"/>
          <a:ext cx="3123847" cy="16173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22823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Skaters</a:t>
          </a:r>
        </a:p>
      </dsp:txBody>
      <dsp:txXfrm>
        <a:off x="1444177" y="2553059"/>
        <a:ext cx="3123847" cy="1617389"/>
      </dsp:txXfrm>
    </dsp:sp>
    <dsp:sp modelId="{5D101D79-22BC-4B73-9DDE-27C4766315DD}">
      <dsp:nvSpPr>
        <dsp:cNvPr id="0" name=""/>
        <dsp:cNvSpPr/>
      </dsp:nvSpPr>
      <dsp:spPr>
        <a:xfrm>
          <a:off x="2068946" y="3811029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goals, assists, points, +/-</a:t>
          </a:r>
        </a:p>
      </dsp:txBody>
      <dsp:txXfrm>
        <a:off x="2068946" y="3811029"/>
        <a:ext cx="2811462" cy="539129"/>
      </dsp:txXfrm>
    </dsp:sp>
    <dsp:sp modelId="{130602E6-EF3B-465D-BA44-0005D2DC51E1}">
      <dsp:nvSpPr>
        <dsp:cNvPr id="0" name=""/>
        <dsp:cNvSpPr/>
      </dsp:nvSpPr>
      <dsp:spPr>
        <a:xfrm>
          <a:off x="5635190" y="2553059"/>
          <a:ext cx="3123847" cy="16173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22823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Goalies</a:t>
          </a:r>
        </a:p>
      </dsp:txBody>
      <dsp:txXfrm>
        <a:off x="5635190" y="2553059"/>
        <a:ext cx="3123847" cy="1617389"/>
      </dsp:txXfrm>
    </dsp:sp>
    <dsp:sp modelId="{D587E629-92A1-40E8-8630-19EF118CA6CC}">
      <dsp:nvSpPr>
        <dsp:cNvPr id="0" name=""/>
        <dsp:cNvSpPr/>
      </dsp:nvSpPr>
      <dsp:spPr>
        <a:xfrm>
          <a:off x="6259960" y="3811029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shots against, goals against, saves</a:t>
          </a:r>
        </a:p>
      </dsp:txBody>
      <dsp:txXfrm>
        <a:off x="6259960" y="3811029"/>
        <a:ext cx="2811462" cy="539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778B-06F4-4B3D-A26D-2E4B60D8A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6A6CC-1CDF-45D8-9388-C072609B8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62EE4-4AD4-4B5A-A852-7C341096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5DFB-215F-4720-ADB3-7E8F2E84ED0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34153-930F-4ABB-A94E-773A0879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F45F8-F955-4205-A838-FB039FAE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2EBC-FEED-40F4-A63A-ADF89206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6CB7-5316-4C81-A1D9-09B59F3CE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99B9B-626A-4BFC-93D7-857198CBF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5CE6A-AF6B-4896-890B-5CF6B918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5DFB-215F-4720-ADB3-7E8F2E84ED0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EA925-EB8D-4322-9735-7D4F86B7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86A20-27E7-471E-987C-009E2BC0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2EBC-FEED-40F4-A63A-ADF89206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17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EBDC22-A288-4F5C-BB80-A42B3D99F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F1E44-6077-406A-9E3E-1CFFE91EE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CEA38-E147-4737-BD22-A4F09224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5DFB-215F-4720-ADB3-7E8F2E84ED0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BAE87-3B13-4F47-AE43-B5DD6837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187DF-A1A8-4F78-A0CA-72194CDD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2EBC-FEED-40F4-A63A-ADF89206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1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EECD-2AEA-4D0F-ADD1-1DD864C1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2CEF9-8EDD-484F-9884-68386D054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094B9-D3DC-4BCA-9556-BA151A0E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5DFB-215F-4720-ADB3-7E8F2E84ED0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7157-A2D8-4B0A-BBE1-C3E795D9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5DE71-B08E-4997-861E-2D34B992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2EBC-FEED-40F4-A63A-ADF89206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9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4C3D-1D57-4DE9-B451-44F14B7B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D1D2F-4A75-440E-8D79-A62372C8F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4E85A-9494-427A-A785-92B4A3B4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5DFB-215F-4720-ADB3-7E8F2E84ED0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C7989-6786-4A3F-8E1E-48242A2D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E1CB3-5F22-44A8-98FA-9177C940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2EBC-FEED-40F4-A63A-ADF89206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6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29D8F-B4FF-4CD8-B21A-AC08D356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BC416-16A6-4991-BD5D-93A645EBB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1B5B3-1075-41AA-8CEC-F93854B39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3D753-EEC1-41A1-A63B-61E0A490D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5DFB-215F-4720-ADB3-7E8F2E84ED0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AEEA4-F3B1-4AD8-9E9D-A67034116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B579F-D40A-4706-B7D7-566B77E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2EBC-FEED-40F4-A63A-ADF89206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5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9820-CA27-40C6-909E-162C15682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F3482-2180-4022-917C-1E57BC72B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0D246-E6B2-40F1-ABC9-874B6F68E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B00D7-7BD3-4109-A331-C7BF5B5AF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475CC-1958-433F-AD0E-AE4CF7121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52C3D-5B8C-4C82-8774-6307C292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5DFB-215F-4720-ADB3-7E8F2E84ED0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60AD7-1BC3-4408-A9DE-89E70DB3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8C542-9319-4A93-8370-10E2BF6E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2EBC-FEED-40F4-A63A-ADF89206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131E-931C-4F5D-A106-63C60612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FDE591-37D2-4FC7-B096-9CEF4EEE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5DFB-215F-4720-ADB3-7E8F2E84ED0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2F7BB-5E11-498C-BDCF-3BE375C2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42DD3-76EF-49B3-A3E2-DE037312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2EBC-FEED-40F4-A63A-ADF89206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92AF6-56BD-489A-BF71-B2801AB9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5DFB-215F-4720-ADB3-7E8F2E84ED0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47A73E-7BC9-478D-8A25-D1A9F1771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BF4D4-8AAF-449D-8D96-3CEC27C1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2EBC-FEED-40F4-A63A-ADF89206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5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65FE-7BF0-42E8-AA3D-33D8D4CB0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A7A33-25B0-46C3-A7B4-C56B1B090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EBD67-ADE2-4B3E-9C3D-99E51B4CE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5D62A-6D39-4F24-BCC8-9532FD1E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5DFB-215F-4720-ADB3-7E8F2E84ED0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DDDDB-68CE-49D7-A489-4B094B70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84C4D-D78C-47FE-8DCE-C384C490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2EBC-FEED-40F4-A63A-ADF89206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6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4A73E-5886-4C99-BDCB-5867D1551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7252E-727B-4085-B34A-66C7F7287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B68BB-2AE9-4BDB-A011-EAEEA0872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0DD22-22C8-488A-AB4C-AE7C571F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5DFB-215F-4720-ADB3-7E8F2E84ED0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50172-AA1C-45AD-8E25-2CCDBCD6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4781C-8EAE-4D47-96E1-4840CA5E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2EBC-FEED-40F4-A63A-ADF89206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6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4328A9-823A-479D-9474-C30094ED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78191-4C58-477F-B2D9-2F6217CD9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E30CC-C6E3-47D6-BDCE-A5CA79F5A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55DFB-215F-4720-ADB3-7E8F2E84ED0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AA95D-D990-44A4-B3F5-5C81F2E07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753CE-CE35-4BEF-A047-7CEFED3CA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82EBC-FEED-40F4-A63A-ADF89206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9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36CC-CDF3-4DBB-AF04-976D649F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Sort Hockey Stats Class Diagram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1E623E-6DEB-4DE0-A4AF-AA44B4A74F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3485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991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Sort Hockey Stats 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Mangru, Shadiyah [USA]</dc:creator>
  <cp:lastModifiedBy>Mangru, Shadiyah [USA]</cp:lastModifiedBy>
  <cp:revision>3</cp:revision>
  <dcterms:created xsi:type="dcterms:W3CDTF">2018-10-16T16:35:14Z</dcterms:created>
  <dcterms:modified xsi:type="dcterms:W3CDTF">2018-10-16T20:13:55Z</dcterms:modified>
</cp:coreProperties>
</file>