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99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88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3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71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55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2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60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08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44E1-9181-4315-96E7-FB410CFD6FC7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2239-8007-4181-B840-0E326ACF7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14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0503"/>
            <a:ext cx="12192001" cy="68985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58744" y="1911178"/>
            <a:ext cx="5074509" cy="23060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COFE</a:t>
            </a:r>
            <a:r>
              <a:rPr lang="ru-RU" b="1" dirty="0" smtClea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Ё</a:t>
            </a:r>
            <a:r>
              <a:rPr lang="en-US" b="1" dirty="0" smtClea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K-</a:t>
            </a:r>
            <a:r>
              <a:rPr lang="ru-RU" b="1" dirty="0" smtClea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лучший ко</a:t>
            </a:r>
            <a:r>
              <a:rPr lang="ru-RU" dirty="0" smtClea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ф</a:t>
            </a:r>
            <a:r>
              <a:rPr lang="ru-RU" b="1" dirty="0" smtClea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е в стране</a:t>
            </a:r>
            <a:endParaRPr lang="ru-RU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2022" y="5329925"/>
            <a:ext cx="3336324" cy="1074994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 студенты группы рп-21 Маслов М.М., Токарев М.А.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3" y="569708"/>
            <a:ext cx="2030564" cy="20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" y="0"/>
            <a:ext cx="12192000" cy="6859588"/>
          </a:xfrm>
          <a:prstGeom prst="rect">
            <a:avLst/>
          </a:prstGeom>
        </p:spPr>
      </p:pic>
      <p:pic>
        <p:nvPicPr>
          <p:cNvPr id="1028" name="Picture 4" descr="Оборудование для кофейни: какое нужно иметь и где купить? | Retail.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5368">
            <a:off x="6899479" y="1462281"/>
            <a:ext cx="4667237" cy="2758338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олько стоит чашка кофе в 2023: цены за 1 чашк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52" y="1192017"/>
            <a:ext cx="4246184" cy="2369645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Чашка ароматного кофе | islam.r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7693">
            <a:off x="3895030" y="3292091"/>
            <a:ext cx="4004533" cy="2351234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0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75" y="0"/>
            <a:ext cx="12192001" cy="6858000"/>
          </a:xfrm>
          <a:prstGeom prst="rect">
            <a:avLst/>
          </a:prstGeom>
        </p:spPr>
      </p:pic>
      <p:pic>
        <p:nvPicPr>
          <p:cNvPr id="2054" name="Picture 6" descr="Coffee Like — твой эксперт в выборе кофе в зернах. Кенийский кофе Сорт кофе  ке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2702">
            <a:off x="7104677" y="2311658"/>
            <a:ext cx="3789405" cy="28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284" y="282747"/>
            <a:ext cx="10925432" cy="722270"/>
          </a:xfrm>
        </p:spPr>
        <p:txBody>
          <a:bodyPr/>
          <a:lstStyle/>
          <a:p>
            <a:r>
              <a:rPr lang="ru-RU" dirty="0" smtClean="0"/>
              <a:t>Наш кофе собран на склонах Килиманджаро</a:t>
            </a:r>
            <a:endParaRPr lang="ru-RU" dirty="0"/>
          </a:p>
        </p:txBody>
      </p:sp>
      <p:pic>
        <p:nvPicPr>
          <p:cNvPr id="2052" name="Picture 4" descr="Купить Танзания Килиманджаро от производителя в Москве с доставкой по  России, отличная цена на кофе | Планета Кофе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2533">
            <a:off x="1032059" y="1973797"/>
            <a:ext cx="5067757" cy="38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2533">
            <a:off x="5245233" y="2827440"/>
            <a:ext cx="1082023" cy="10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Тема Office</vt:lpstr>
      <vt:lpstr>COFEЁK- лучший кофе в стране</vt:lpstr>
      <vt:lpstr>Презентация PowerPoint</vt:lpstr>
      <vt:lpstr>Наш кофе собран на склонах Килиманджаро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COFEЁK- лучший кофе в стране</dc:title>
  <dc:creator>user</dc:creator>
  <cp:lastModifiedBy>user</cp:lastModifiedBy>
  <cp:revision>7</cp:revision>
  <dcterms:created xsi:type="dcterms:W3CDTF">2023-05-31T06:32:26Z</dcterms:created>
  <dcterms:modified xsi:type="dcterms:W3CDTF">2023-05-31T07:50:14Z</dcterms:modified>
</cp:coreProperties>
</file>