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8.xml" ContentType="application/inkml+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27"/>
  </p:notesMasterIdLst>
  <p:sldIdLst>
    <p:sldId id="256" r:id="rId5"/>
    <p:sldId id="257" r:id="rId6"/>
    <p:sldId id="452" r:id="rId7"/>
    <p:sldId id="453" r:id="rId8"/>
    <p:sldId id="335" r:id="rId9"/>
    <p:sldId id="307" r:id="rId10"/>
    <p:sldId id="454" r:id="rId11"/>
    <p:sldId id="461" r:id="rId12"/>
    <p:sldId id="323" r:id="rId13"/>
    <p:sldId id="328" r:id="rId14"/>
    <p:sldId id="331" r:id="rId15"/>
    <p:sldId id="258" r:id="rId16"/>
    <p:sldId id="464" r:id="rId17"/>
    <p:sldId id="465" r:id="rId18"/>
    <p:sldId id="467" r:id="rId19"/>
    <p:sldId id="270" r:id="rId20"/>
    <p:sldId id="471" r:id="rId21"/>
    <p:sldId id="472" r:id="rId22"/>
    <p:sldId id="271" r:id="rId23"/>
    <p:sldId id="273" r:id="rId24"/>
    <p:sldId id="274" r:id="rId25"/>
    <p:sldId id="275" r:id="rId26"/>
  </p:sldIdLst>
  <p:sldSz cx="18288000" cy="10287000"/>
  <p:notesSz cx="6858000" cy="9144000"/>
  <p:embeddedFontLst>
    <p:embeddedFont>
      <p:font typeface="Calibri (MS)" panose="020B0604020202020204" charset="0"/>
      <p:regular r:id="rId28"/>
    </p:embeddedFont>
    <p:embeddedFont>
      <p:font typeface="Comic Sans MS" panose="030F0702030302020204" pitchFamily="66" charset="0"/>
      <p:regular r:id="rId29"/>
      <p:bold r:id="rId30"/>
      <p:italic r:id="rId31"/>
      <p:boldItalic r:id="rId32"/>
    </p:embeddedFont>
    <p:embeddedFont>
      <p:font typeface="Montserrat" panose="020B0604020202020204" charset="0"/>
      <p:regular r:id="rId33"/>
      <p:bold r:id="rId34"/>
      <p:italic r:id="rId35"/>
      <p:boldItalic r:id="rId36"/>
    </p:embeddedFont>
    <p:embeddedFont>
      <p:font typeface="Tahoma" panose="020B0604030504040204" pitchFamily="34" charset="0"/>
      <p:regular r:id="rId37"/>
      <p:bold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FEA656-3C96-1D19-801B-7197F6A4BA5A}" v="2" dt="2025-05-20T17:21:42.3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305110 - Md. Abdur Razzak Mia" userId="S::2305110@cse.buet.ac.bd::890c3283-6f2f-4465-94d6-674cb3ac88e6" providerId="AD" clId="Web-{86FEA656-3C96-1D19-801B-7197F6A4BA5A}"/>
    <pc:docChg chg="modSld">
      <pc:chgData name="2305110 - Md. Abdur Razzak Mia" userId="S::2305110@cse.buet.ac.bd::890c3283-6f2f-4465-94d6-674cb3ac88e6" providerId="AD" clId="Web-{86FEA656-3C96-1D19-801B-7197F6A4BA5A}" dt="2025-05-20T17:21:42.314" v="1"/>
      <pc:docMkLst>
        <pc:docMk/>
      </pc:docMkLst>
      <pc:sldChg chg="addSp">
        <pc:chgData name="2305110 - Md. Abdur Razzak Mia" userId="S::2305110@cse.buet.ac.bd::890c3283-6f2f-4465-94d6-674cb3ac88e6" providerId="AD" clId="Web-{86FEA656-3C96-1D19-801B-7197F6A4BA5A}" dt="2025-05-20T17:21:42.314" v="1"/>
        <pc:sldMkLst>
          <pc:docMk/>
          <pc:sldMk cId="0" sldId="256"/>
        </pc:sldMkLst>
        <pc:inkChg chg="add">
          <ac:chgData name="2305110 - Md. Abdur Razzak Mia" userId="S::2305110@cse.buet.ac.bd::890c3283-6f2f-4465-94d6-674cb3ac88e6" providerId="AD" clId="Web-{86FEA656-3C96-1D19-801B-7197F6A4BA5A}" dt="2025-05-20T17:21:35.423" v="0"/>
          <ac:inkMkLst>
            <pc:docMk/>
            <pc:sldMk cId="0" sldId="256"/>
            <ac:inkMk id="7" creationId="{564C676F-E2B3-71D8-A610-6ACDA9FE642A}"/>
          </ac:inkMkLst>
        </pc:inkChg>
        <pc:inkChg chg="add">
          <ac:chgData name="2305110 - Md. Abdur Razzak Mia" userId="S::2305110@cse.buet.ac.bd::890c3283-6f2f-4465-94d6-674cb3ac88e6" providerId="AD" clId="Web-{86FEA656-3C96-1D19-801B-7197F6A4BA5A}" dt="2025-05-20T17:21:42.314" v="1"/>
          <ac:inkMkLst>
            <pc:docMk/>
            <pc:sldMk cId="0" sldId="256"/>
            <ac:inkMk id="10" creationId="{2957AB4D-B53E-B048-7076-D42076A57A1D}"/>
          </ac:inkMkLst>
        </pc:inkChg>
      </pc:sldChg>
    </pc:docChg>
  </pc:docChgLst>
  <pc:docChgLst>
    <pc:chgData name="2305066 - Md. Maskat Rahman" userId="d1d484f0-82b6-492d-8477-d4a78897f133" providerId="ADAL" clId="{D0064E2F-EDED-3D4D-8D66-F8B05D03DEE2}"/>
    <pc:docChg chg="undo custSel modSld">
      <pc:chgData name="2305066 - Md. Maskat Rahman" userId="d1d484f0-82b6-492d-8477-d4a78897f133" providerId="ADAL" clId="{D0064E2F-EDED-3D4D-8D66-F8B05D03DEE2}" dt="2025-04-29T16:22:07.361" v="6"/>
      <pc:docMkLst>
        <pc:docMk/>
      </pc:docMkLst>
      <pc:sldChg chg="addSp delSp">
        <pc:chgData name="2305066 - Md. Maskat Rahman" userId="d1d484f0-82b6-492d-8477-d4a78897f133" providerId="ADAL" clId="{D0064E2F-EDED-3D4D-8D66-F8B05D03DEE2}" dt="2025-04-29T16:21:37.612" v="3"/>
        <pc:sldMkLst>
          <pc:docMk/>
          <pc:sldMk cId="3074510692" sldId="465"/>
        </pc:sldMkLst>
      </pc:sldChg>
      <pc:sldChg chg="addSp delSp">
        <pc:chgData name="2305066 - Md. Maskat Rahman" userId="d1d484f0-82b6-492d-8477-d4a78897f133" providerId="ADAL" clId="{D0064E2F-EDED-3D4D-8D66-F8B05D03DEE2}" dt="2025-04-29T16:22:07.361" v="6"/>
        <pc:sldMkLst>
          <pc:docMk/>
          <pc:sldMk cId="3073122964" sldId="467"/>
        </pc:sldMkLst>
        <pc:inkChg chg="add">
          <ac:chgData name="2305066 - Md. Maskat Rahman" userId="d1d484f0-82b6-492d-8477-d4a78897f133" providerId="ADAL" clId="{D0064E2F-EDED-3D4D-8D66-F8B05D03DEE2}" dt="2025-04-29T16:22:07.361" v="6"/>
          <ac:inkMkLst>
            <pc:docMk/>
            <pc:sldMk cId="3073122964" sldId="467"/>
            <ac:inkMk id="7" creationId="{44E22792-C335-BB71-D107-BBF30DB35A56}"/>
          </ac:inkMkLst>
        </pc:inkChg>
      </pc:sldChg>
    </pc:docChg>
  </pc:docChgLst>
  <pc:docChgLst>
    <pc:chgData name="2305143 - Md. Abid Hasan Shuvo" userId="S::2305143@cse.buet.ac.bd::b8bc1b85-aa9c-4d8d-8191-722a41ce9802" providerId="AD" clId="Web-{8D2FBA40-7546-E989-CF80-5CDA16AA3689}"/>
    <pc:docChg chg="modSld">
      <pc:chgData name="2305143 - Md. Abid Hasan Shuvo" userId="S::2305143@cse.buet.ac.bd::b8bc1b85-aa9c-4d8d-8191-722a41ce9802" providerId="AD" clId="Web-{8D2FBA40-7546-E989-CF80-5CDA16AA3689}" dt="2025-04-27T20:01:27.088" v="0" actId="1076"/>
      <pc:docMkLst>
        <pc:docMk/>
      </pc:docMkLst>
      <pc:sldChg chg="modSp">
        <pc:chgData name="2305143 - Md. Abid Hasan Shuvo" userId="S::2305143@cse.buet.ac.bd::b8bc1b85-aa9c-4d8d-8191-722a41ce9802" providerId="AD" clId="Web-{8D2FBA40-7546-E989-CF80-5CDA16AA3689}" dt="2025-04-27T20:01:27.088" v="0" actId="1076"/>
        <pc:sldMkLst>
          <pc:docMk/>
          <pc:sldMk cId="0" sldId="256"/>
        </pc:sldMkLst>
        <pc:spChg chg="mod">
          <ac:chgData name="2305143 - Md. Abid Hasan Shuvo" userId="S::2305143@cse.buet.ac.bd::b8bc1b85-aa9c-4d8d-8191-722a41ce9802" providerId="AD" clId="Web-{8D2FBA40-7546-E989-CF80-5CDA16AA3689}" dt="2025-04-27T20:01:27.088" v="0" actId="1076"/>
          <ac:spMkLst>
            <pc:docMk/>
            <pc:sldMk cId="0" sldId="256"/>
            <ac:spMk id="4" creationId="{00000000-0000-0000-0000-000000000000}"/>
          </ac:spMkLst>
        </pc:spChg>
      </pc:sldChg>
    </pc:docChg>
  </pc:docChgLst>
  <pc:docChgLst>
    <pc:chgData name="2305110 - Md. Abdur Razzak Mia" userId="S::2305110@cse.buet.ac.bd::890c3283-6f2f-4465-94d6-674cb3ac88e6" providerId="AD" clId="Web-{CEAA9382-011B-36AC-028E-5B11D9472632}"/>
    <pc:docChg chg="modSld">
      <pc:chgData name="2305110 - Md. Abdur Razzak Mia" userId="S::2305110@cse.buet.ac.bd::890c3283-6f2f-4465-94d6-674cb3ac88e6" providerId="AD" clId="Web-{CEAA9382-011B-36AC-028E-5B11D9472632}" dt="2025-04-22T16:20:56.589" v="6"/>
      <pc:docMkLst>
        <pc:docMk/>
      </pc:docMkLst>
      <pc:sldChg chg="addSp delSp">
        <pc:chgData name="2305110 - Md. Abdur Razzak Mia" userId="S::2305110@cse.buet.ac.bd::890c3283-6f2f-4465-94d6-674cb3ac88e6" providerId="AD" clId="Web-{CEAA9382-011B-36AC-028E-5B11D9472632}" dt="2025-04-22T16:15:17.795" v="3"/>
        <pc:sldMkLst>
          <pc:docMk/>
          <pc:sldMk cId="0" sldId="256"/>
        </pc:sldMkLst>
        <pc:inkChg chg="add">
          <ac:chgData name="2305110 - Md. Abdur Razzak Mia" userId="S::2305110@cse.buet.ac.bd::890c3283-6f2f-4465-94d6-674cb3ac88e6" providerId="AD" clId="Web-{CEAA9382-011B-36AC-028E-5B11D9472632}" dt="2025-04-22T16:15:10.702" v="2"/>
          <ac:inkMkLst>
            <pc:docMk/>
            <pc:sldMk cId="0" sldId="256"/>
            <ac:inkMk id="8" creationId="{AB39E0C1-6175-A0F8-68FB-7F117465DA03}"/>
          </ac:inkMkLst>
        </pc:inkChg>
        <pc:inkChg chg="add">
          <ac:chgData name="2305110 - Md. Abdur Razzak Mia" userId="S::2305110@cse.buet.ac.bd::890c3283-6f2f-4465-94d6-674cb3ac88e6" providerId="AD" clId="Web-{CEAA9382-011B-36AC-028E-5B11D9472632}" dt="2025-04-22T16:15:17.795" v="3"/>
          <ac:inkMkLst>
            <pc:docMk/>
            <pc:sldMk cId="0" sldId="256"/>
            <ac:inkMk id="9" creationId="{B20CF132-BCC7-9229-5AA0-0DFC0FA12466}"/>
          </ac:inkMkLst>
        </pc:inkChg>
      </pc:sldChg>
      <pc:sldChg chg="addSp">
        <pc:chgData name="2305110 - Md. Abdur Razzak Mia" userId="S::2305110@cse.buet.ac.bd::890c3283-6f2f-4465-94d6-674cb3ac88e6" providerId="AD" clId="Web-{CEAA9382-011B-36AC-028E-5B11D9472632}" dt="2025-04-22T16:20:56.589" v="6"/>
        <pc:sldMkLst>
          <pc:docMk/>
          <pc:sldMk cId="1509688083" sldId="452"/>
        </pc:sldMkLst>
        <pc:inkChg chg="add">
          <ac:chgData name="2305110 - Md. Abdur Razzak Mia" userId="S::2305110@cse.buet.ac.bd::890c3283-6f2f-4465-94d6-674cb3ac88e6" providerId="AD" clId="Web-{CEAA9382-011B-36AC-028E-5B11D9472632}" dt="2025-04-22T16:16:00.551" v="4"/>
          <ac:inkMkLst>
            <pc:docMk/>
            <pc:sldMk cId="1509688083" sldId="452"/>
            <ac:inkMk id="10" creationId="{269B75DB-A28F-469B-0635-05B2FA1BD84F}"/>
          </ac:inkMkLst>
        </pc:inkChg>
        <pc:inkChg chg="add">
          <ac:chgData name="2305110 - Md. Abdur Razzak Mia" userId="S::2305110@cse.buet.ac.bd::890c3283-6f2f-4465-94d6-674cb3ac88e6" providerId="AD" clId="Web-{CEAA9382-011B-36AC-028E-5B11D9472632}" dt="2025-04-22T16:16:01.817" v="5"/>
          <ac:inkMkLst>
            <pc:docMk/>
            <pc:sldMk cId="1509688083" sldId="452"/>
            <ac:inkMk id="11" creationId="{BD527CA3-FC13-08BF-32C2-8B9E658D0CB2}"/>
          </ac:inkMkLst>
        </pc:inkChg>
        <pc:inkChg chg="add">
          <ac:chgData name="2305110 - Md. Abdur Razzak Mia" userId="S::2305110@cse.buet.ac.bd::890c3283-6f2f-4465-94d6-674cb3ac88e6" providerId="AD" clId="Web-{CEAA9382-011B-36AC-028E-5B11D9472632}" dt="2025-04-22T16:20:56.589" v="6"/>
          <ac:inkMkLst>
            <pc:docMk/>
            <pc:sldMk cId="1509688083" sldId="452"/>
            <ac:inkMk id="12" creationId="{2E3F58D5-5931-4604-FEEB-3BD6227670C2}"/>
          </ac:inkMkLst>
        </pc:inkChg>
      </pc:sldChg>
    </pc:docChg>
  </pc:docChgLst>
  <pc:docChgLst>
    <pc:chgData name="2305094 - Nusaiba Nehleen Bhuiyan" userId="cbc1661d-5ce4-4631-8260-395bf9884843" providerId="ADAL" clId="{81742A4F-B280-6F4B-BBE2-26B9F4BCE23C}"/>
    <pc:docChg chg="undo custSel modSld">
      <pc:chgData name="2305094 - Nusaiba Nehleen Bhuiyan" userId="cbc1661d-5ce4-4631-8260-395bf9884843" providerId="ADAL" clId="{81742A4F-B280-6F4B-BBE2-26B9F4BCE23C}" dt="2025-05-20T14:35:34.074" v="8"/>
      <pc:docMkLst>
        <pc:docMk/>
      </pc:docMkLst>
      <pc:sldChg chg="addSp delSp">
        <pc:chgData name="2305094 - Nusaiba Nehleen Bhuiyan" userId="cbc1661d-5ce4-4631-8260-395bf9884843" providerId="ADAL" clId="{81742A4F-B280-6F4B-BBE2-26B9F4BCE23C}" dt="2025-05-20T14:35:34.074" v="8"/>
        <pc:sldMkLst>
          <pc:docMk/>
          <pc:sldMk cId="0" sldId="257"/>
        </pc:sldMkLst>
        <pc:inkChg chg="add del">
          <ac:chgData name="2305094 - Nusaiba Nehleen Bhuiyan" userId="cbc1661d-5ce4-4631-8260-395bf9884843" providerId="ADAL" clId="{81742A4F-B280-6F4B-BBE2-26B9F4BCE23C}" dt="2025-05-20T14:35:34.074" v="8"/>
          <ac:inkMkLst>
            <pc:docMk/>
            <pc:sldMk cId="0" sldId="257"/>
            <ac:inkMk id="2" creationId="{F64E8180-365D-F418-E7D8-12F3D768706D}"/>
          </ac:inkMkLst>
        </pc:inkChg>
      </pc:sldChg>
      <pc:sldChg chg="addSp delSp">
        <pc:chgData name="2305094 - Nusaiba Nehleen Bhuiyan" userId="cbc1661d-5ce4-4631-8260-395bf9884843" providerId="ADAL" clId="{81742A4F-B280-6F4B-BBE2-26B9F4BCE23C}" dt="2025-05-20T14:35:31.242" v="6"/>
        <pc:sldMkLst>
          <pc:docMk/>
          <pc:sldMk cId="1273945175" sldId="454"/>
        </pc:sldMkLst>
        <pc:inkChg chg="add del">
          <ac:chgData name="2305094 - Nusaiba Nehleen Bhuiyan" userId="cbc1661d-5ce4-4631-8260-395bf9884843" providerId="ADAL" clId="{81742A4F-B280-6F4B-BBE2-26B9F4BCE23C}" dt="2025-05-20T14:35:31.242" v="6"/>
          <ac:inkMkLst>
            <pc:docMk/>
            <pc:sldMk cId="1273945175" sldId="454"/>
            <ac:inkMk id="3" creationId="{F8282E59-947A-BA4E-5485-A4942EFD8FAF}"/>
          </ac:inkMkLst>
        </pc:inkChg>
        <pc:inkChg chg="add del">
          <ac:chgData name="2305094 - Nusaiba Nehleen Bhuiyan" userId="cbc1661d-5ce4-4631-8260-395bf9884843" providerId="ADAL" clId="{81742A4F-B280-6F4B-BBE2-26B9F4BCE23C}" dt="2025-05-20T14:35:28.716" v="5"/>
          <ac:inkMkLst>
            <pc:docMk/>
            <pc:sldMk cId="1273945175" sldId="454"/>
            <ac:inkMk id="4" creationId="{682914CD-27BC-BD4E-B80C-83DD951030CF}"/>
          </ac:inkMkLst>
        </pc:inkChg>
        <pc:inkChg chg="add del reco">
          <ac:chgData name="2305094 - Nusaiba Nehleen Bhuiyan" userId="cbc1661d-5ce4-4631-8260-395bf9884843" providerId="ADAL" clId="{81742A4F-B280-6F4B-BBE2-26B9F4BCE23C}" dt="2025-05-20T14:35:28.716" v="5"/>
          <ac:inkMkLst>
            <pc:docMk/>
            <pc:sldMk cId="1273945175" sldId="454"/>
            <ac:inkMk id="6" creationId="{B7AD1F9D-BF7C-87D8-EFC7-69CB321CA3C3}"/>
          </ac:inkMkLst>
        </pc:inkChg>
      </pc:sldChg>
    </pc:docChg>
  </pc:docChgLst>
  <pc:docChgLst>
    <pc:chgData name="2305039 - Md. Shejanur Rahman Shah Shejan" userId="S::2305039@cse.buet.ac.bd::40cf4c77-8b76-449a-baef-529f19283706" providerId="AD" clId="Web-{F600E2A3-1BF3-4821-5EFF-D23193786795}"/>
    <pc:docChg chg="modSld">
      <pc:chgData name="2305039 - Md. Shejanur Rahman Shah Shejan" userId="S::2305039@cse.buet.ac.bd::40cf4c77-8b76-449a-baef-529f19283706" providerId="AD" clId="Web-{F600E2A3-1BF3-4821-5EFF-D23193786795}" dt="2025-04-22T14:01:18.701" v="3" actId="20577"/>
      <pc:docMkLst>
        <pc:docMk/>
      </pc:docMkLst>
      <pc:sldChg chg="modSp">
        <pc:chgData name="2305039 - Md. Shejanur Rahman Shah Shejan" userId="S::2305039@cse.buet.ac.bd::40cf4c77-8b76-449a-baef-529f19283706" providerId="AD" clId="Web-{F600E2A3-1BF3-4821-5EFF-D23193786795}" dt="2025-04-22T14:01:18.701" v="3" actId="20577"/>
        <pc:sldMkLst>
          <pc:docMk/>
          <pc:sldMk cId="0" sldId="256"/>
        </pc:sldMkLst>
        <pc:spChg chg="mod">
          <ac:chgData name="2305039 - Md. Shejanur Rahman Shah Shejan" userId="S::2305039@cse.buet.ac.bd::40cf4c77-8b76-449a-baef-529f19283706" providerId="AD" clId="Web-{F600E2A3-1BF3-4821-5EFF-D23193786795}" dt="2025-04-22T14:01:18.701" v="3" actId="20577"/>
          <ac:spMkLst>
            <pc:docMk/>
            <pc:sldMk cId="0" sldId="256"/>
            <ac:spMk id="5" creationId="{00000000-0000-0000-0000-000000000000}"/>
          </ac:spMkLst>
        </pc:spChg>
        <pc:spChg chg="mod">
          <ac:chgData name="2305039 - Md. Shejanur Rahman Shah Shejan" userId="S::2305039@cse.buet.ac.bd::40cf4c77-8b76-449a-baef-529f19283706" providerId="AD" clId="Web-{F600E2A3-1BF3-4821-5EFF-D23193786795}" dt="2025-04-22T14:00:35.700" v="1" actId="14100"/>
          <ac:spMkLst>
            <pc:docMk/>
            <pc:sldMk cId="0" sldId="256"/>
            <ac:spMk id="6" creationId="{0DD04130-1DF2-4E65-B002-998B6CC756C9}"/>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7T20:01:12.087"/>
    </inkml:context>
    <inkml:brush xml:id="br0">
      <inkml:brushProperty name="width" value="0.1" units="cm"/>
      <inkml:brushProperty name="height" value="0.1" units="cm"/>
      <inkml:brushProperty name="color" value="#66CC00"/>
    </inkml:brush>
  </inkml:definitions>
  <inkml:trace contextRef="#ctx0" brushRef="#br0">10281 4335 16383 0 0,'7'0'0'0'0,"31"0"0"0"0,37 0 0 0 0,70 0 0 0 0,81 0 0 0 0,95 0 0 0 0,85 0 0 0 0,80 0 0 0 0,63 0 0 0 0,46 0 0 0 0,28 0 0 0 0,14 0 0 0 0,6 0 0 0 0,-14 0 0 0 0,-29 0 0 0 0,-46 0 0 0 0,-59 0 0 0 0,-79 0 0 0 0,-82 0 0 0 0,-83 0 0 0 0,-78 0 0 0 0,-60 0 0 0 0,-43 0 0 0 0,-26 0 0 0 0,-14 0 0 0 0,-4 0 0 0 0,-7 7 0 0 0,-7 10 0 0 0,10 8 0 0 0,14 1 0 0 0,16 2 0 0 0,20 12 0 0 0,12-2 0 0 0,-1-7 0 0 0,-15-9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7T20:01:12.088"/>
    </inkml:context>
    <inkml:brush xml:id="br0">
      <inkml:brushProperty name="width" value="0.1" units="cm"/>
      <inkml:brushProperty name="height" value="0.1" units="cm"/>
      <inkml:brushProperty name="color" value="#FF0066"/>
    </inkml:brush>
  </inkml:definitions>
  <inkml:trace contextRef="#ctx0" brushRef="#br0">10450 4132 16383 0 0,'14'7'0'0'0,"19"16"0"0"0,33 12 0 0 0,32 14 0 0 0,29 6 0 0 0,29 8 0 0 0,36-1 0 0 0,50 12 0 0 0,49 0 0 0 0,44 1 0 0 0,30 10 0 0 0,38-3 0 0 0,29-8 0 0 0,12-17 0 0 0,15-18 0 0 0,1-15 0 0 0,-20-13 0 0 0,-15-7 0 0 0,-16-5 0 0 0,-20-2 0 0 0,-26 0 0 0 0,-40-1 0 0 0,-39 2 0 0 0,-26 0 0 0 0,-34 1 0 0 0,-28 1 0 0 0,-19-1 0 0 0,-10 1 0 0 0,-13 1 0 0 0,-4-1 0 0 0,1 0 0 0 0,-11 0 0 0 0,-8 0 0 0 0,-6 0 0 0 0,-16 0 0 0 0,-13 0 0 0 0,-16 0 0 0 0,-15 0 0 0 0,-11 0 0 0 0,-8 0 0 0 0,2 0 0 0 0,8 0 0 0 0,0 0 0 0 0,5 0 0 0 0,-1 0 0 0 0,4 0 0 0 0,-3 0 0 0 0,-4 0 0 0 0,-13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20T17:22:24.701"/>
    </inkml:context>
    <inkml:brush xml:id="br0">
      <inkml:brushProperty name="width" value="0.1" units="cm"/>
      <inkml:brushProperty name="height" value="0.1" units="cm"/>
      <inkml:brushProperty name="color" value="#FF0066"/>
    </inkml:brush>
  </inkml:definitions>
  <inkml:trace contextRef="#ctx0" brushRef="#br0">3219 4047 16383 0 0,'0'7'0'0'0,"0"10"0"0"0,0 8 0 0 0,0 15 0 0 0,8 1 0 0 0,8-1 0 0 0,10 1 0 0 0,-1 1 0 0 0,4 7 0 0 0,3 9 0 0 0,-3 9 0 0 0,0 8 0 0 0,2 5 0 0 0,3 10 0 0 0,3 4 0 0 0,3 8 0 0 0,-7 0 0 0 0,-8-10 0 0 0,-8-13 0 0 0,-7-14 0 0 0,1-17 0 0 0,7-17 0 0 0,6-21 0 0 0,22-26 0 0 0,23-25 0 0 0,22-12 0 0 0,9-5 0 0 0,3 1 0 0 0,4 3 0 0 0,-2 10 0 0 0,-18 6 0 0 0,-10 10 0 0 0,-11 2 0 0 0,-3 5 0 0 0,-4 0 0 0 0,-6 2 0 0 0,-4 6 0 0 0,-4 4 0 0 0,-9 4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20T17:22:24.702"/>
    </inkml:context>
    <inkml:brush xml:id="br0">
      <inkml:brushProperty name="width" value="0.1" units="cm"/>
      <inkml:brushProperty name="height" value="0.1" units="cm"/>
      <inkml:brushProperty name="color" value="#66CC00"/>
    </inkml:brush>
  </inkml:definitions>
  <inkml:trace contextRef="#ctx0" brushRef="#br0">3897 3607 16383 0 0,'14'14'0'0'0,"19"26"0"0"0,18 28 0 0 0,8 16 0 0 0,7 22 0 0 0,8 29 0 0 0,18 20 0 0 0,9 12 0 0 0,8-1 0 0 0,0-1 0 0 0,-4-14 0 0 0,-21-11 0 0 0,-17-22 0 0 0,-12-25 0 0 0,-17-20 0 0 0,-6-23 0 0 0,-3-20 0 0 0,2-23 0 0 0,9-32 0 0 0,19-35 0 0 0,21-35 0 0 0,19-29 0 0 0,27-23 0 0 0,21-15 0 0 0,7 0 0 0 0,-2 12 0 0 0,-12 18 0 0 0,-23 25 0 0 0,-17 22 0 0 0,-19 19 0 0 0,-15 14 0 0 0,-20 16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7T20:01:12.306"/>
    </inkml:context>
    <inkml:brush xml:id="br0">
      <inkml:brushProperty name="width" value="0.1" units="cm"/>
      <inkml:brushProperty name="height" value="0.1" units="cm"/>
      <inkml:brushProperty name="color" value="#FF0066"/>
    </inkml:brush>
  </inkml:definitions>
  <inkml:trace contextRef="#ctx0" brushRef="#br0">15513 2506 16383 0 0,'7'0'0'0'0,"17"0"0"0"0,32 0 0 0 0,43 0 0 0 0,60 0 0 0 0,76 0 0 0 0,60 0 0 0 0,52 0 0 0 0,38 0 0 0 0,24 0 0 0 0,14 0 0 0 0,6 0 0 0 0,1 0 0 0 0,-16 0 0 0 0,-14 0 0 0 0,-25 0 0 0 0,-35 0 0 0 0,-31 0 0 0 0,-48 0 0 0 0,-47 0 0 0 0,-45 0 0 0 0,-44 0 0 0 0,-37 0 0 0 0,-26 0 0 0 0,-16 0 0 0 0,-16 0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7T20:01:12.307"/>
    </inkml:context>
    <inkml:brush xml:id="br0">
      <inkml:brushProperty name="width" value="0.1" units="cm"/>
      <inkml:brushProperty name="height" value="0.1" units="cm"/>
      <inkml:brushProperty name="color" value="#FF0066"/>
    </inkml:brush>
  </inkml:definitions>
  <inkml:trace contextRef="#ctx0" brushRef="#br0">15699 4843 16383 0 0,'15'0'0'0'0,"18"0"0"0"0,32 0 0 0 0,34 0 0 0 0,21 0 0 0 0,25 0 0 0 0,39 0 0 0 0,37 0 0 0 0,31 0 0 0 0,29 0 0 0 0,17 0 0 0 0,7 0 0 0 0,-20 0 0 0 0,-29 0 0 0 0,-31 0 0 0 0,-31 0 0 0 0,-29 0 0 0 0,-34 0 0 0 0,-32 0 0 0 0,-27 0 0 0 0,-18 0 0 0 0,-11 0 0 0 0,-5 0 0 0 0,4 0 0 0 0,3 0 0 0 0,0 0 0 0 0,0 0 0 0 0,14 0 0 0 0,24 0 0 0 0,14 0 0 0 0,17 7 0 0 0,12 10 0 0 0,5 1 0 0 0,-12 5 0 0 0,-13 6 0 0 0,-17-2 0 0 0,-23-6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7T20:01:12.308"/>
    </inkml:context>
    <inkml:brush xml:id="br0">
      <inkml:brushProperty name="width" value="0.1" units="cm"/>
      <inkml:brushProperty name="height" value="0.1" units="cm"/>
      <inkml:brushProperty name="color" value="#FF0066"/>
    </inkml:brush>
  </inkml:definitions>
  <inkml:trace contextRef="#ctx0" brushRef="#br0">19374 5791 16383 0 0,'0'7'0'0'0,"0"10"0"0"0,-7 16 0 0 0,-3 16 0 0 0,-6 7 0 0 0,-1 16 0 0 0,-4 9 0 0 0,1 6 0 0 0,4 9 0 0 0,-2 9 0 0 0,2 1 0 0 0,3 5 0 0 0,5 3 0 0 0,2-2 0 0 0,4-7 0 0 0,1 1 0 0 0,1-11 0 0 0,1-1 0 0 0,0 6 0 0 0,-1 0 0 0 0,1-4 0 0 0,-1-10 0 0 0,1-5 0 0 0,-1-4 0 0 0,0-6 0 0 0,0 5 0 0 0,0-3 0 0 0,0-6 0 0 0,0-1 0 0 0,0-5 0 0 0,0 2 0 0 0,0-3 0 0 0,7-4 0 0 0,2 9 0 0 0,0 9 0 0 0,-2-3 0 0 0,-1 9 0 0 0,-3-2 0 0 0,-1 0 0 0 0,-2 8 0 0 0,0-4 0 0 0,0 6 0 0 0,0 2 0 0 0,-1-1 0 0 0,1 0 0 0 0,0-9 0 0 0,-1-3 0 0 0,1 6 0 0 0,0 3 0 0 0,0 2 0 0 0,0 6 0 0 0,0 2 0 0 0,0 6 0 0 0,0 7 0 0 0,0-8 0 0 0,0-7 0 0 0,0-5 0 0 0,0-4 0 0 0,0-9 0 0 0,0-3 0 0 0,0-7 0 0 0,0-1 0 0 0,0-4 0 0 0,0-5 0 0 0,0 2 0 0 0,0-2 0 0 0,0 4 0 0 0,0-2 0 0 0,0-2 0 0 0,0-5 0 0 0,0-4 0 0 0,0-2 0 0 0,0-2 0 0 0,0-1 0 0 0,0-1 0 0 0,0 0 0 0 0,0-7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9T16:22:07.359"/>
    </inkml:context>
    <inkml:brush xml:id="br0">
      <inkml:brushProperty name="width" value="0.06" units="cm"/>
      <inkml:brushProperty name="height" value="0.06" units="cm"/>
      <inkml:brushProperty name="color" value="#0B868D"/>
      <inkml:brushProperty name="inkEffects" value="ocean"/>
      <inkml:brushProperty name="anchorX" value="-137112.67188"/>
      <inkml:brushProperty name="anchorY" value="-36364.00781"/>
      <inkml:brushProperty name="scaleFactor" value="0.5"/>
    </inkml:brush>
  </inkml:definitions>
  <inkml:trace contextRef="#ctx0" brushRef="#br0">221 4031 7995,'-34'-32'92,"-8"10"-46,6 0 1,4 2-115,2 13 1,8 2-153,8 12 1,4-2 526,10 10 0,0 0-93,0 7 0,0-8 24,0 1 0,7 0-44,1 7 1,9 0-53,-3 0 1,13 7 5,3 1 1,9 9 19,-2-2 1,4 2 78,3-2 0,3 4-26,4-4 0,-2 5-75,10 2 1,0-8-21,7 1 0,-7-12-29,0-3 1,-3-10 107,3-12 0,2-12-15,-9-10 0,1-35-91,-26 16 0,-2-6 0,4-8 1,1-5-392,5-15 0,3-4 0,-6 20 1,2-1-1,1-3 345,5-8 0,2-4 0,1 1 0,2-2 0,2-1 0,0 0-401,4-4 1,1 0 0,0 0 0,0-1-1,0-1 1,0 1 379,1 0 0,1 1 0,1 1 0,2-1 0,2 0 0,1 3-76,3 5 0,1 3 1,1 0-1,-1-2 0,0 1 1,1 1-188,-1 5 0,0 2 0,-1 0 0,0-2 0,0 1 0,0-1-221,-2 1 0,-1 1 1,3-1-1,3-1 1,2 0-1,1 2 145,2 1 0,1 1 0,-2 0 0,-3 0 0,-2-1 0,-1 1 86,-5 2 1,-1 0 0,1 1 0,2 2 0,0 1 0,1 2-70,3 0 1,2 2 0,0 0-1,-4 3 1,0 0 0,-1 2 289,-3 3 0,0 2 0,0 0 0,0 2 0,1 1 0,-3 0 0,14-17 0,-2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B3EB2F-7152-4597-9815-3E75D2DBCD49}" type="datetimeFigureOut">
              <a:rPr lang="en-US" smtClean="0"/>
              <a:t>5/20/2025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CDAFA-99AD-4F39-9933-A55044BD065C}" type="slidenum">
              <a:rPr lang="en-US" smtClean="0"/>
              <a:t>‹#›</a:t>
            </a:fld>
            <a:endParaRPr lang="en-US"/>
          </a:p>
        </p:txBody>
      </p:sp>
    </p:spTree>
    <p:extLst>
      <p:ext uri="{BB962C8B-B14F-4D97-AF65-F5344CB8AC3E}">
        <p14:creationId xmlns:p14="http://schemas.microsoft.com/office/powerpoint/2010/main" val="3710191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51DA537-FA28-49EB-822E-4F6AFC7EC8F7}" type="slidenum">
              <a:rPr lang="en-US" smtClean="0"/>
              <a:pPr eaLnBrk="1" hangingPunct="1"/>
              <a:t>9</a:t>
            </a:fld>
            <a:endParaRPr lang="en-US"/>
          </a:p>
        </p:txBody>
      </p:sp>
      <p:sp>
        <p:nvSpPr>
          <p:cNvPr id="1576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70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Instructor:</a:t>
            </a:r>
          </a:p>
          <a:p>
            <a:pPr eaLnBrk="1" hangingPunct="1">
              <a:spcBef>
                <a:spcPct val="0"/>
              </a:spcBef>
            </a:pPr>
            <a:r>
              <a:rPr lang="en-US"/>
              <a:t>The figure on the left is dimensioned correctly but the horizontal dimensions on the steps could have been done with any two of the three steps.  Here the left and center steps were dimensioned.  Another important point to make here is the spacing between sets of dimensions.  You do not want the dimensions to be crowded.</a:t>
            </a:r>
          </a:p>
        </p:txBody>
      </p:sp>
      <p:sp>
        <p:nvSpPr>
          <p:cNvPr id="157701"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t>Bhuiyan Shameem Mahmood Ebna Hai</a:t>
            </a:r>
          </a:p>
        </p:txBody>
      </p:sp>
      <p:sp>
        <p:nvSpPr>
          <p:cNvPr id="157702"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t>AE Dept. MIST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1A7BF9B-84FB-46E7-B442-C53317D95B36}" type="slidenum">
              <a:rPr lang="en-US" smtClean="0"/>
              <a:pPr eaLnBrk="1" hangingPunct="1"/>
              <a:t>11</a:t>
            </a:fld>
            <a:endParaRPr lang="en-US"/>
          </a:p>
        </p:txBody>
      </p:sp>
      <p:sp>
        <p:nvSpPr>
          <p:cNvPr id="1607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Instructor:</a:t>
            </a:r>
          </a:p>
          <a:p>
            <a:pPr eaLnBrk="1" hangingPunct="1">
              <a:spcBef>
                <a:spcPct val="0"/>
              </a:spcBef>
            </a:pPr>
            <a:r>
              <a:rPr lang="en-US"/>
              <a:t>We looked at the location of holes on a circle in a prior slide.  Here we use the number of holes    X   size of the hole to complete the dimensioning.</a:t>
            </a:r>
          </a:p>
        </p:txBody>
      </p:sp>
      <p:sp>
        <p:nvSpPr>
          <p:cNvPr id="160773"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t>Bhuiyan Shameem Mahmood Ebna Hai</a:t>
            </a:r>
          </a:p>
        </p:txBody>
      </p:sp>
      <p:sp>
        <p:nvSpPr>
          <p:cNvPr id="160774"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t>AE Dept. MIST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2ACDAFA-99AD-4F39-9933-A55044BD065C}" type="slidenum">
              <a:rPr lang="en-US" smtClean="0"/>
              <a:t>18</a:t>
            </a:fld>
            <a:endParaRPr lang="en-US"/>
          </a:p>
        </p:txBody>
      </p:sp>
    </p:spTree>
    <p:extLst>
      <p:ext uri="{BB962C8B-B14F-4D97-AF65-F5344CB8AC3E}">
        <p14:creationId xmlns:p14="http://schemas.microsoft.com/office/powerpoint/2010/main" val="3480018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rgbClr val="C00000"/>
                </a:solidFill>
                <a:latin typeface="Calibri"/>
                <a:cs typeface="Calibri"/>
              </a:defRPr>
            </a:lvl1pPr>
          </a:lstStyle>
          <a:p>
            <a:endParaRPr/>
          </a:p>
        </p:txBody>
      </p:sp>
      <p:sp>
        <p:nvSpPr>
          <p:cNvPr id="3" name="Holder 3"/>
          <p:cNvSpPr>
            <a:spLocks noGrp="1"/>
          </p:cNvSpPr>
          <p:nvPr>
            <p:ph sz="half" idx="2"/>
          </p:nvPr>
        </p:nvSpPr>
        <p:spPr>
          <a:xfrm>
            <a:off x="914400" y="2366010"/>
            <a:ext cx="795528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678019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customXml" Target="../ink/ink8.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37.jpg"/><Relationship Id="rId4" Type="http://schemas.openxmlformats.org/officeDocument/2006/relationships/image" Target="../media/image36.jpg"/></Relationships>
</file>

<file path=ppt/slides/_rels/slide1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svg"/><Relationship Id="rId5" Type="http://schemas.openxmlformats.org/officeDocument/2006/relationships/image" Target="../media/image45.sv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customXml" Target="../ink/ink5.xml"/><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customXml" Target="../ink/ink7.xml"/><Relationship Id="rId4" Type="http://schemas.openxmlformats.org/officeDocument/2006/relationships/image" Target="../media/image8.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oleObject" Target="../embeddings/oleObject1.bin"/><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emf"/></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746093" y="2745593"/>
            <a:ext cx="4795814" cy="4795814"/>
          </a:xfrm>
          <a:custGeom>
            <a:avLst/>
            <a:gdLst/>
            <a:ahLst/>
            <a:cxnLst/>
            <a:rect l="l" t="t" r="r" b="b"/>
            <a:pathLst>
              <a:path w="4795814" h="4795814">
                <a:moveTo>
                  <a:pt x="0" y="0"/>
                </a:moveTo>
                <a:lnTo>
                  <a:pt x="4795814" y="0"/>
                </a:lnTo>
                <a:lnTo>
                  <a:pt x="4795814" y="4795814"/>
                </a:lnTo>
                <a:lnTo>
                  <a:pt x="0" y="4795814"/>
                </a:lnTo>
                <a:lnTo>
                  <a:pt x="0" y="0"/>
                </a:lnTo>
                <a:close/>
              </a:path>
            </a:pathLst>
          </a:custGeom>
          <a:blipFill>
            <a:blip r:embed="rId2"/>
            <a:stretch>
              <a:fillRect/>
            </a:stretch>
          </a:blipFill>
        </p:spPr>
      </p:sp>
      <p:sp>
        <p:nvSpPr>
          <p:cNvPr id="3" name="TextBox 3"/>
          <p:cNvSpPr txBox="1"/>
          <p:nvPr/>
        </p:nvSpPr>
        <p:spPr>
          <a:xfrm>
            <a:off x="1266342" y="2058290"/>
            <a:ext cx="15471114" cy="903196"/>
          </a:xfrm>
          <a:prstGeom prst="rect">
            <a:avLst/>
          </a:prstGeom>
        </p:spPr>
        <p:txBody>
          <a:bodyPr lIns="0" tIns="0" rIns="0" bIns="0" rtlCol="0" anchor="t">
            <a:spAutoFit/>
          </a:bodyPr>
          <a:lstStyle/>
          <a:p>
            <a:pPr algn="ctr">
              <a:lnSpc>
                <a:spcPts val="7519"/>
              </a:lnSpc>
              <a:spcBef>
                <a:spcPct val="0"/>
              </a:spcBef>
            </a:pPr>
            <a:r>
              <a:rPr lang="en-US" sz="5371">
                <a:solidFill>
                  <a:srgbClr val="000000"/>
                </a:solidFill>
                <a:latin typeface="Calibri (MS)"/>
                <a:ea typeface="Calibri (MS)"/>
                <a:cs typeface="Calibri (MS)"/>
                <a:sym typeface="Calibri (MS)"/>
              </a:rPr>
              <a:t>ME 174 (CSE): </a:t>
            </a:r>
          </a:p>
        </p:txBody>
      </p:sp>
      <p:sp>
        <p:nvSpPr>
          <p:cNvPr id="4" name="TextBox 4"/>
          <p:cNvSpPr txBox="1"/>
          <p:nvPr/>
        </p:nvSpPr>
        <p:spPr>
          <a:xfrm>
            <a:off x="2023730" y="5946481"/>
            <a:ext cx="14240540" cy="3735638"/>
          </a:xfrm>
          <a:prstGeom prst="rect">
            <a:avLst/>
          </a:prstGeom>
        </p:spPr>
        <p:txBody>
          <a:bodyPr lIns="0" tIns="0" rIns="0" bIns="0" rtlCol="0" anchor="t">
            <a:spAutoFit/>
          </a:bodyPr>
          <a:lstStyle/>
          <a:p>
            <a:pPr algn="ctr">
              <a:lnSpc>
                <a:spcPts val="5861"/>
              </a:lnSpc>
              <a:spcBef>
                <a:spcPct val="0"/>
              </a:spcBef>
            </a:pPr>
            <a:r>
              <a:rPr lang="en-US" sz="4186">
                <a:solidFill>
                  <a:srgbClr val="000000"/>
                </a:solidFill>
                <a:latin typeface="Calibri (MS)"/>
                <a:ea typeface="Calibri (MS)"/>
                <a:cs typeface="Calibri (MS)"/>
                <a:sym typeface="Calibri (MS)"/>
              </a:rPr>
              <a:t>Course Teachers:</a:t>
            </a:r>
          </a:p>
          <a:p>
            <a:pPr algn="ctr">
              <a:lnSpc>
                <a:spcPts val="5861"/>
              </a:lnSpc>
              <a:spcBef>
                <a:spcPct val="0"/>
              </a:spcBef>
            </a:pPr>
            <a:r>
              <a:rPr lang="en-US" sz="4186">
                <a:solidFill>
                  <a:srgbClr val="000000"/>
                </a:solidFill>
                <a:latin typeface="Calibri (MS)"/>
                <a:ea typeface="Calibri (MS)"/>
                <a:cs typeface="Calibri (MS)"/>
                <a:sym typeface="Calibri (MS)"/>
              </a:rPr>
              <a:t>Shahriar </a:t>
            </a:r>
            <a:r>
              <a:rPr lang="en-US" sz="4186" err="1">
                <a:solidFill>
                  <a:srgbClr val="000000"/>
                </a:solidFill>
                <a:latin typeface="Calibri (MS)"/>
                <a:ea typeface="Calibri (MS)"/>
                <a:cs typeface="Calibri (MS)"/>
                <a:sym typeface="Calibri (MS)"/>
              </a:rPr>
              <a:t>Alam</a:t>
            </a:r>
            <a:r>
              <a:rPr lang="en-US" sz="4186">
                <a:solidFill>
                  <a:srgbClr val="000000"/>
                </a:solidFill>
                <a:latin typeface="Calibri (MS)"/>
                <a:ea typeface="Calibri (MS)"/>
                <a:cs typeface="Calibri (MS)"/>
                <a:sym typeface="Calibri (MS)"/>
              </a:rPr>
              <a:t>, Assistant Professor</a:t>
            </a:r>
          </a:p>
          <a:p>
            <a:pPr algn="ctr">
              <a:lnSpc>
                <a:spcPts val="5861"/>
              </a:lnSpc>
              <a:spcBef>
                <a:spcPct val="0"/>
              </a:spcBef>
            </a:pPr>
            <a:r>
              <a:rPr lang="en-US" sz="4186" err="1">
                <a:solidFill>
                  <a:srgbClr val="000000"/>
                </a:solidFill>
                <a:latin typeface="Calibri (MS)"/>
                <a:ea typeface="Calibri (MS)"/>
                <a:cs typeface="Calibri (MS)"/>
                <a:sym typeface="Calibri (MS)"/>
              </a:rPr>
              <a:t>Taslima</a:t>
            </a:r>
            <a:r>
              <a:rPr lang="en-US" sz="4186">
                <a:solidFill>
                  <a:srgbClr val="000000"/>
                </a:solidFill>
                <a:latin typeface="Calibri (MS)"/>
                <a:ea typeface="Calibri (MS)"/>
                <a:cs typeface="Calibri (MS)"/>
                <a:sym typeface="Calibri (MS)"/>
              </a:rPr>
              <a:t> Hossain Sanjana, Adj. Lecturer</a:t>
            </a:r>
          </a:p>
          <a:p>
            <a:pPr algn="ctr">
              <a:lnSpc>
                <a:spcPts val="5861"/>
              </a:lnSpc>
              <a:spcBef>
                <a:spcPct val="0"/>
              </a:spcBef>
            </a:pPr>
            <a:r>
              <a:rPr lang="en-US" sz="4186" err="1">
                <a:solidFill>
                  <a:srgbClr val="000000"/>
                </a:solidFill>
                <a:latin typeface="Calibri (MS)"/>
                <a:ea typeface="Calibri (MS)"/>
                <a:cs typeface="Calibri (MS)"/>
                <a:sym typeface="Calibri (MS)"/>
              </a:rPr>
              <a:t>Sakil</a:t>
            </a:r>
            <a:r>
              <a:rPr lang="en-US" sz="4186">
                <a:solidFill>
                  <a:srgbClr val="000000"/>
                </a:solidFill>
                <a:latin typeface="Calibri (MS)"/>
                <a:ea typeface="Calibri (MS)"/>
                <a:cs typeface="Calibri (MS)"/>
                <a:sym typeface="Calibri (MS)"/>
              </a:rPr>
              <a:t> </a:t>
            </a:r>
            <a:r>
              <a:rPr lang="en-US" sz="4186" err="1">
                <a:solidFill>
                  <a:srgbClr val="000000"/>
                </a:solidFill>
                <a:latin typeface="Calibri (MS)"/>
                <a:ea typeface="Calibri (MS)"/>
                <a:cs typeface="Calibri (MS)"/>
                <a:sym typeface="Calibri (MS)"/>
              </a:rPr>
              <a:t>Hossen</a:t>
            </a:r>
            <a:r>
              <a:rPr lang="en-US" sz="4186">
                <a:solidFill>
                  <a:srgbClr val="000000"/>
                </a:solidFill>
                <a:latin typeface="Calibri (MS)"/>
                <a:ea typeface="Calibri (MS)"/>
                <a:cs typeface="Calibri (MS)"/>
                <a:sym typeface="Calibri (MS)"/>
              </a:rPr>
              <a:t>, Drafting Instructor </a:t>
            </a:r>
          </a:p>
          <a:p>
            <a:pPr algn="ctr">
              <a:lnSpc>
                <a:spcPts val="5861"/>
              </a:lnSpc>
              <a:spcBef>
                <a:spcPct val="0"/>
              </a:spcBef>
            </a:pPr>
            <a:r>
              <a:rPr lang="en-US" sz="4186">
                <a:solidFill>
                  <a:srgbClr val="000000"/>
                </a:solidFill>
                <a:latin typeface="Calibri (MS)"/>
                <a:ea typeface="Calibri (MS)"/>
                <a:cs typeface="Calibri (MS)"/>
                <a:sym typeface="Calibri (MS)"/>
              </a:rPr>
              <a:t>Department of Mechanical Engineering, BUET</a:t>
            </a:r>
          </a:p>
        </p:txBody>
      </p:sp>
      <p:sp>
        <p:nvSpPr>
          <p:cNvPr id="5" name="TextBox 5"/>
          <p:cNvSpPr txBox="1"/>
          <p:nvPr/>
        </p:nvSpPr>
        <p:spPr>
          <a:xfrm>
            <a:off x="830661" y="781050"/>
            <a:ext cx="16869810" cy="1022396"/>
          </a:xfrm>
          <a:prstGeom prst="rect">
            <a:avLst/>
          </a:prstGeom>
        </p:spPr>
        <p:txBody>
          <a:bodyPr lIns="0" tIns="0" rIns="0" bIns="0" rtlCol="0" anchor="t">
            <a:spAutoFit/>
          </a:bodyPr>
          <a:lstStyle/>
          <a:p>
            <a:pPr algn="ctr">
              <a:lnSpc>
                <a:spcPts val="8515"/>
              </a:lnSpc>
              <a:spcBef>
                <a:spcPct val="0"/>
              </a:spcBef>
            </a:pPr>
            <a:r>
              <a:rPr lang="en-US" sz="6050">
                <a:solidFill>
                  <a:srgbClr val="000000"/>
                </a:solidFill>
                <a:latin typeface="Calibri (MS)"/>
                <a:ea typeface="Calibri (MS)"/>
                <a:cs typeface="Calibri (MS)"/>
                <a:sym typeface="Calibri (MS)"/>
              </a:rPr>
              <a:t>Bangladesh University of Engineering </a:t>
            </a:r>
            <a:r>
              <a:rPr lang="en-US" sz="6050" err="1">
                <a:solidFill>
                  <a:srgbClr val="000000"/>
                </a:solidFill>
                <a:latin typeface="Calibri (MS)"/>
                <a:ea typeface="Calibri (MS)"/>
                <a:cs typeface="Calibri (MS)"/>
                <a:sym typeface="Calibri (MS)"/>
              </a:rPr>
              <a:t>andTechnology</a:t>
            </a:r>
            <a:endParaRPr lang="en-US" sz="6082" err="1">
              <a:solidFill>
                <a:srgbClr val="000000"/>
              </a:solidFill>
              <a:latin typeface="Calibri (MS)"/>
              <a:ea typeface="Calibri (MS)"/>
              <a:cs typeface="Calibri (MS)"/>
              <a:sym typeface="Calibri (MS)"/>
            </a:endParaRPr>
          </a:p>
        </p:txBody>
      </p:sp>
      <p:sp>
        <p:nvSpPr>
          <p:cNvPr id="6" name="TextBox 3">
            <a:extLst>
              <a:ext uri="{FF2B5EF4-FFF2-40B4-BE49-F238E27FC236}">
                <a16:creationId xmlns:a16="http://schemas.microsoft.com/office/drawing/2014/main" id="{0DD04130-1DF2-4E65-B002-998B6CC756C9}"/>
              </a:ext>
            </a:extLst>
          </p:cNvPr>
          <p:cNvSpPr txBox="1"/>
          <p:nvPr/>
        </p:nvSpPr>
        <p:spPr>
          <a:xfrm>
            <a:off x="1701916" y="4064169"/>
            <a:ext cx="15490486" cy="903196"/>
          </a:xfrm>
          <a:prstGeom prst="rect">
            <a:avLst/>
          </a:prstGeom>
        </p:spPr>
        <p:txBody>
          <a:bodyPr wrap="square" lIns="0" tIns="0" rIns="0" bIns="0" rtlCol="0" anchor="t">
            <a:spAutoFit/>
          </a:bodyPr>
          <a:lstStyle/>
          <a:p>
            <a:pPr algn="ctr">
              <a:lnSpc>
                <a:spcPts val="7519"/>
              </a:lnSpc>
              <a:spcBef>
                <a:spcPct val="0"/>
              </a:spcBef>
            </a:pPr>
            <a:r>
              <a:rPr lang="en-US" sz="5371">
                <a:solidFill>
                  <a:srgbClr val="000000"/>
                </a:solidFill>
                <a:latin typeface="Calibri (MS)"/>
                <a:ea typeface="Calibri (MS)"/>
                <a:cs typeface="Calibri (MS)"/>
                <a:sym typeface="Calibri (MS)"/>
              </a:rPr>
              <a:t>Lecture 2: Dimensioning</a:t>
            </a:r>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AB39E0C1-6175-A0F8-68FB-7F117465DA03}"/>
                  </a:ext>
                </a:extLst>
              </p14:cNvPr>
              <p14:cNvContentPartPr/>
              <p14:nvPr/>
            </p14:nvContentPartPr>
            <p14:xfrm>
              <a:off x="6874920" y="3053013"/>
              <a:ext cx="3216338" cy="84129"/>
            </p14:xfrm>
          </p:contentPart>
        </mc:Choice>
        <mc:Fallback>
          <p:pic>
            <p:nvPicPr>
              <p:cNvPr id="8" name="Ink 7">
                <a:extLst>
                  <a:ext uri="{FF2B5EF4-FFF2-40B4-BE49-F238E27FC236}">
                    <a16:creationId xmlns:a16="http://schemas.microsoft.com/office/drawing/2014/main" id="{AB39E0C1-6175-A0F8-68FB-7F117465DA03}"/>
                  </a:ext>
                </a:extLst>
              </p:cNvPr>
              <p:cNvPicPr/>
              <p:nvPr/>
            </p:nvPicPr>
            <p:blipFill>
              <a:blip r:embed="rId4"/>
              <a:stretch>
                <a:fillRect/>
              </a:stretch>
            </p:blipFill>
            <p:spPr>
              <a:xfrm>
                <a:off x="6856921" y="3035113"/>
                <a:ext cx="3251975" cy="119571"/>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B20CF132-BCC7-9229-5AA0-0DFC0FA12466}"/>
                  </a:ext>
                </a:extLst>
              </p14:cNvPr>
              <p14:cNvContentPartPr/>
              <p14:nvPr/>
            </p14:nvContentPartPr>
            <p14:xfrm>
              <a:off x="7025314" y="2872538"/>
              <a:ext cx="3455068" cy="321568"/>
            </p14:xfrm>
          </p:contentPart>
        </mc:Choice>
        <mc:Fallback>
          <p:pic>
            <p:nvPicPr>
              <p:cNvPr id="9" name="Ink 8">
                <a:extLst>
                  <a:ext uri="{FF2B5EF4-FFF2-40B4-BE49-F238E27FC236}">
                    <a16:creationId xmlns:a16="http://schemas.microsoft.com/office/drawing/2014/main" id="{B20CF132-BCC7-9229-5AA0-0DFC0FA12466}"/>
                  </a:ext>
                </a:extLst>
              </p:cNvPr>
              <p:cNvPicPr/>
              <p:nvPr/>
            </p:nvPicPr>
            <p:blipFill>
              <a:blip r:embed="rId6"/>
              <a:stretch>
                <a:fillRect/>
              </a:stretch>
            </p:blipFill>
            <p:spPr>
              <a:xfrm>
                <a:off x="7007315" y="2854553"/>
                <a:ext cx="3490706" cy="357178"/>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564C676F-E2B3-71D8-A610-6ACDA9FE642A}"/>
                  </a:ext>
                </a:extLst>
              </p14:cNvPr>
              <p14:cNvContentPartPr/>
              <p14:nvPr/>
            </p14:nvContentPartPr>
            <p14:xfrm>
              <a:off x="626958" y="2797341"/>
              <a:ext cx="586561" cy="466211"/>
            </p14:xfrm>
          </p:contentPart>
        </mc:Choice>
        <mc:Fallback>
          <p:pic>
            <p:nvPicPr>
              <p:cNvPr id="7" name="Ink 6">
                <a:extLst>
                  <a:ext uri="{FF2B5EF4-FFF2-40B4-BE49-F238E27FC236}">
                    <a16:creationId xmlns:a16="http://schemas.microsoft.com/office/drawing/2014/main" id="{564C676F-E2B3-71D8-A610-6ACDA9FE642A}"/>
                  </a:ext>
                </a:extLst>
              </p:cNvPr>
              <p:cNvPicPr/>
              <p:nvPr/>
            </p:nvPicPr>
            <p:blipFill>
              <a:blip r:embed="rId8"/>
              <a:stretch>
                <a:fillRect/>
              </a:stretch>
            </p:blipFill>
            <p:spPr>
              <a:xfrm>
                <a:off x="608976" y="2779354"/>
                <a:ext cx="622165" cy="501824"/>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2957AB4D-B53E-B048-7076-D42076A57A1D}"/>
                  </a:ext>
                </a:extLst>
              </p14:cNvPr>
              <p14:cNvContentPartPr/>
              <p14:nvPr/>
            </p14:nvContentPartPr>
            <p14:xfrm>
              <a:off x="1228537" y="2406315"/>
              <a:ext cx="920287" cy="634544"/>
            </p14:xfrm>
          </p:contentPart>
        </mc:Choice>
        <mc:Fallback>
          <p:pic>
            <p:nvPicPr>
              <p:cNvPr id="10" name="Ink 9">
                <a:extLst>
                  <a:ext uri="{FF2B5EF4-FFF2-40B4-BE49-F238E27FC236}">
                    <a16:creationId xmlns:a16="http://schemas.microsoft.com/office/drawing/2014/main" id="{2957AB4D-B53E-B048-7076-D42076A57A1D}"/>
                  </a:ext>
                </a:extLst>
              </p:cNvPr>
              <p:cNvPicPr/>
              <p:nvPr/>
            </p:nvPicPr>
            <p:blipFill>
              <a:blip r:embed="rId10"/>
              <a:stretch>
                <a:fillRect/>
              </a:stretch>
            </p:blipFill>
            <p:spPr>
              <a:xfrm>
                <a:off x="1210542" y="2388319"/>
                <a:ext cx="955918" cy="670176"/>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rmAutofit fontScale="90000"/>
          </a:bodyPr>
          <a:lstStyle/>
          <a:p>
            <a:pPr eaLnBrk="1" hangingPunct="1"/>
            <a:r>
              <a:rPr lang="en-US" sz="4800">
                <a:solidFill>
                  <a:srgbClr val="C00000"/>
                </a:solidFill>
              </a:rPr>
              <a:t>Where and how should we place dimensions when we have many dimensions? (cont.)</a:t>
            </a:r>
          </a:p>
        </p:txBody>
      </p:sp>
      <p:graphicFrame>
        <p:nvGraphicFramePr>
          <p:cNvPr id="13314" name="Object 2"/>
          <p:cNvGraphicFramePr>
            <a:graphicFrameLocks noGrp="1" noChangeAspect="1"/>
          </p:cNvGraphicFramePr>
          <p:nvPr>
            <p:ph idx="1"/>
          </p:nvPr>
        </p:nvGraphicFramePr>
        <p:xfrm>
          <a:off x="4907758" y="2400301"/>
          <a:ext cx="8472488" cy="6788945"/>
        </p:xfrm>
        <a:graphic>
          <a:graphicData uri="http://schemas.openxmlformats.org/presentationml/2006/ole">
            <mc:AlternateContent xmlns:mc="http://schemas.openxmlformats.org/markup-compatibility/2006">
              <mc:Choice xmlns:v="urn:schemas-microsoft-com:vml" Requires="v">
                <p:oleObj name="Image" r:id="rId2" imgW="5947053" imgH="4765267" progId="">
                  <p:embed/>
                </p:oleObj>
              </mc:Choice>
              <mc:Fallback>
                <p:oleObj name="Image" r:id="rId2" imgW="5947053" imgH="4765267" progId="">
                  <p:embed/>
                  <p:pic>
                    <p:nvPicPr>
                      <p:cNvPr id="13314" name="Object 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7758" y="2400301"/>
                        <a:ext cx="8472488" cy="6788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355DFA8A-F91F-4B73-977F-792D4EE9A462}"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en-US">
                <a:solidFill>
                  <a:srgbClr val="C00000"/>
                </a:solidFill>
              </a:rPr>
              <a:t>Repetitive Features</a:t>
            </a:r>
          </a:p>
        </p:txBody>
      </p:sp>
      <p:sp>
        <p:nvSpPr>
          <p:cNvPr id="5" name="Slide Number Placeholder 4"/>
          <p:cNvSpPr>
            <a:spLocks noGrp="1"/>
          </p:cNvSpPr>
          <p:nvPr>
            <p:ph type="sldNum" sz="quarter" idx="12"/>
          </p:nvPr>
        </p:nvSpPr>
        <p:spPr/>
        <p:txBody>
          <a:bodyPr/>
          <a:lstStyle/>
          <a:p>
            <a:pPr>
              <a:defRPr/>
            </a:pPr>
            <a:fld id="{F8384C5D-EACE-4148-BCD9-8FA9A26EB9C0}" type="slidenum">
              <a:rPr lang="en-US" smtClean="0"/>
              <a:pPr>
                <a:defRPr/>
              </a:pPr>
              <a:t>11</a:t>
            </a:fld>
            <a:endParaRPr lang="en-US"/>
          </a:p>
        </p:txBody>
      </p:sp>
      <p:pic>
        <p:nvPicPr>
          <p:cNvPr id="140291" name="Picture 3" descr="~AUT00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7144" y="2645570"/>
            <a:ext cx="6824663" cy="593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40292" name="Rectangle 4"/>
          <p:cNvSpPr>
            <a:spLocks noChangeArrowheads="1"/>
          </p:cNvSpPr>
          <p:nvPr/>
        </p:nvSpPr>
        <p:spPr bwMode="auto">
          <a:xfrm>
            <a:off x="8915401" y="8001000"/>
            <a:ext cx="5698331"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algn="ctr"/>
            <a:r>
              <a:rPr lang="en-US" sz="3600" b="1"/>
              <a:t>Use the Symbol ‘x’ to Dimension Repetitive Features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746093" y="2745593"/>
            <a:ext cx="4795814" cy="4795814"/>
          </a:xfrm>
          <a:custGeom>
            <a:avLst/>
            <a:gdLst/>
            <a:ahLst/>
            <a:cxnLst/>
            <a:rect l="l" t="t" r="r" b="b"/>
            <a:pathLst>
              <a:path w="4795814" h="4795814">
                <a:moveTo>
                  <a:pt x="0" y="0"/>
                </a:moveTo>
                <a:lnTo>
                  <a:pt x="4795814" y="0"/>
                </a:lnTo>
                <a:lnTo>
                  <a:pt x="4795814" y="4795814"/>
                </a:lnTo>
                <a:lnTo>
                  <a:pt x="0" y="4795814"/>
                </a:lnTo>
                <a:lnTo>
                  <a:pt x="0" y="0"/>
                </a:lnTo>
                <a:close/>
              </a:path>
            </a:pathLst>
          </a:custGeom>
          <a:blipFill>
            <a:blip r:embed="rId2"/>
            <a:stretch>
              <a:fillRect/>
            </a:stretch>
          </a:blipFill>
        </p:spPr>
      </p:sp>
      <p:sp>
        <p:nvSpPr>
          <p:cNvPr id="3" name="TextBox 3"/>
          <p:cNvSpPr txBox="1"/>
          <p:nvPr/>
        </p:nvSpPr>
        <p:spPr>
          <a:xfrm>
            <a:off x="5353139" y="2872049"/>
            <a:ext cx="9088698" cy="5256233"/>
          </a:xfrm>
          <a:prstGeom prst="rect">
            <a:avLst/>
          </a:prstGeom>
        </p:spPr>
        <p:txBody>
          <a:bodyPr lIns="0" tIns="0" rIns="0" bIns="0" rtlCol="0" anchor="t">
            <a:spAutoFit/>
          </a:bodyPr>
          <a:lstStyle/>
          <a:p>
            <a:pPr algn="l">
              <a:lnSpc>
                <a:spcPts val="5861"/>
              </a:lnSpc>
              <a:spcBef>
                <a:spcPct val="0"/>
              </a:spcBef>
            </a:pPr>
            <a:r>
              <a:rPr lang="en-US" sz="4186">
                <a:solidFill>
                  <a:srgbClr val="000000"/>
                </a:solidFill>
                <a:latin typeface="Calibri (MS)"/>
                <a:ea typeface="Calibri (MS)"/>
                <a:cs typeface="Calibri (MS)"/>
                <a:sym typeface="Calibri (MS)"/>
              </a:rPr>
              <a:t>The most common book to follow:</a:t>
            </a:r>
          </a:p>
          <a:p>
            <a:pPr algn="l">
              <a:lnSpc>
                <a:spcPts val="5861"/>
              </a:lnSpc>
              <a:spcBef>
                <a:spcPct val="0"/>
              </a:spcBef>
            </a:pPr>
            <a:r>
              <a:rPr lang="en-US" sz="4186">
                <a:solidFill>
                  <a:srgbClr val="000000"/>
                </a:solidFill>
                <a:latin typeface="Calibri (MS)"/>
                <a:ea typeface="Calibri (MS)"/>
                <a:cs typeface="Calibri (MS)"/>
                <a:sym typeface="Calibri (MS)"/>
              </a:rPr>
              <a:t>Mechanical Engineering Drawing</a:t>
            </a:r>
          </a:p>
          <a:p>
            <a:pPr algn="l">
              <a:lnSpc>
                <a:spcPts val="5861"/>
              </a:lnSpc>
              <a:spcBef>
                <a:spcPct val="0"/>
              </a:spcBef>
            </a:pPr>
            <a:r>
              <a:rPr lang="en-US" sz="4186">
                <a:solidFill>
                  <a:srgbClr val="000000"/>
                </a:solidFill>
                <a:latin typeface="Calibri (MS)"/>
                <a:ea typeface="Calibri (MS)"/>
                <a:cs typeface="Calibri (MS)"/>
                <a:sym typeface="Calibri (MS)"/>
              </a:rPr>
              <a:t> -Dr. Amalesh Chandra Mandal</a:t>
            </a:r>
          </a:p>
          <a:p>
            <a:pPr algn="l">
              <a:lnSpc>
                <a:spcPts val="5861"/>
              </a:lnSpc>
              <a:spcBef>
                <a:spcPct val="0"/>
              </a:spcBef>
            </a:pPr>
            <a:r>
              <a:rPr lang="en-US" sz="4186">
                <a:solidFill>
                  <a:srgbClr val="000000"/>
                </a:solidFill>
                <a:latin typeface="Calibri (MS)"/>
                <a:ea typeface="Calibri (MS)"/>
                <a:cs typeface="Calibri (MS)"/>
                <a:sym typeface="Calibri (MS)"/>
              </a:rPr>
              <a:t> -Dr. Md. Quamrul Islam</a:t>
            </a:r>
          </a:p>
          <a:p>
            <a:pPr algn="l">
              <a:lnSpc>
                <a:spcPts val="5861"/>
              </a:lnSpc>
              <a:spcBef>
                <a:spcPct val="0"/>
              </a:spcBef>
            </a:pPr>
            <a:endParaRPr lang="en-US" sz="4186">
              <a:solidFill>
                <a:srgbClr val="000000"/>
              </a:solidFill>
              <a:latin typeface="Calibri (MS)"/>
              <a:ea typeface="Calibri (MS)"/>
              <a:cs typeface="Calibri (MS)"/>
              <a:sym typeface="Calibri (MS)"/>
            </a:endParaRPr>
          </a:p>
          <a:p>
            <a:pPr algn="l">
              <a:lnSpc>
                <a:spcPts val="5861"/>
              </a:lnSpc>
              <a:spcBef>
                <a:spcPct val="0"/>
              </a:spcBef>
            </a:pPr>
            <a:r>
              <a:rPr lang="en-US" sz="4186">
                <a:solidFill>
                  <a:srgbClr val="000000"/>
                </a:solidFill>
                <a:latin typeface="Calibri (MS)"/>
                <a:ea typeface="Calibri (MS)"/>
                <a:cs typeface="Calibri (MS)"/>
                <a:sym typeface="Calibri (MS)"/>
              </a:rPr>
              <a:t>You may also look for resources online.</a:t>
            </a:r>
          </a:p>
          <a:p>
            <a:pPr algn="l">
              <a:lnSpc>
                <a:spcPts val="5861"/>
              </a:lnSpc>
              <a:spcBef>
                <a:spcPct val="0"/>
              </a:spcBef>
            </a:pPr>
            <a:endParaRPr lang="en-US" sz="4186">
              <a:solidFill>
                <a:srgbClr val="000000"/>
              </a:solidFill>
              <a:latin typeface="Calibri (MS)"/>
              <a:ea typeface="Calibri (MS)"/>
              <a:cs typeface="Calibri (MS)"/>
              <a:sym typeface="Calibri (MS)"/>
            </a:endParaRPr>
          </a:p>
        </p:txBody>
      </p:sp>
      <p:sp>
        <p:nvSpPr>
          <p:cNvPr id="4" name="TextBox 4"/>
          <p:cNvSpPr txBox="1"/>
          <p:nvPr/>
        </p:nvSpPr>
        <p:spPr>
          <a:xfrm>
            <a:off x="6642517" y="781050"/>
            <a:ext cx="5246099" cy="1153939"/>
          </a:xfrm>
          <a:prstGeom prst="rect">
            <a:avLst/>
          </a:prstGeom>
        </p:spPr>
        <p:txBody>
          <a:bodyPr lIns="0" tIns="0" rIns="0" bIns="0" rtlCol="0" anchor="t">
            <a:spAutoFit/>
          </a:bodyPr>
          <a:lstStyle/>
          <a:p>
            <a:pPr algn="ctr">
              <a:lnSpc>
                <a:spcPts val="8515"/>
              </a:lnSpc>
              <a:spcBef>
                <a:spcPct val="0"/>
              </a:spcBef>
            </a:pPr>
            <a:r>
              <a:rPr lang="en-US" sz="6082">
                <a:solidFill>
                  <a:srgbClr val="000000"/>
                </a:solidFill>
                <a:latin typeface="Calibri (MS)"/>
                <a:ea typeface="Calibri (MS)"/>
                <a:cs typeface="Calibri (MS)"/>
                <a:sym typeface="Calibri (MS)"/>
              </a:rPr>
              <a:t>Reference Books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D16A2DD-89AE-4D96-9BBD-819794DB202E}" type="slidenum">
              <a:rPr lang="en-US" smtClean="0"/>
              <a:pPr>
                <a:defRPr/>
              </a:pPr>
              <a:t>13</a:t>
            </a:fld>
            <a:endParaRPr lang="en-US"/>
          </a:p>
        </p:txBody>
      </p:sp>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00" y="2514601"/>
            <a:ext cx="12001500" cy="664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543300" y="571500"/>
            <a:ext cx="10172700" cy="13716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7200">
                <a:solidFill>
                  <a:srgbClr val="FF0000"/>
                </a:solidFill>
              </a:rPr>
              <a:t>How to Start Drawing???</a:t>
            </a:r>
          </a:p>
        </p:txBody>
      </p:sp>
      <p:sp>
        <p:nvSpPr>
          <p:cNvPr id="4" name="Rectangle 3"/>
          <p:cNvSpPr/>
          <p:nvPr/>
        </p:nvSpPr>
        <p:spPr>
          <a:xfrm>
            <a:off x="5886450" y="9372600"/>
            <a:ext cx="5486400" cy="685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700" b="1">
                <a:solidFill>
                  <a:srgbClr val="FF0000"/>
                </a:solidFill>
              </a:rPr>
              <a:t>Front View</a:t>
            </a:r>
          </a:p>
        </p:txBody>
      </p:sp>
    </p:spTree>
    <p:extLst>
      <p:ext uri="{BB962C8B-B14F-4D97-AF65-F5344CB8AC3E}">
        <p14:creationId xmlns:p14="http://schemas.microsoft.com/office/powerpoint/2010/main" val="3549775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D16A2DD-89AE-4D96-9BBD-819794DB202E}" type="slidenum">
              <a:rPr lang="en-US" smtClean="0"/>
              <a:pPr>
                <a:defRPr/>
              </a:pPr>
              <a:t>14</a:t>
            </a:fld>
            <a:endParaRPr lang="en-US"/>
          </a:p>
        </p:txBody>
      </p:sp>
      <p:sp>
        <p:nvSpPr>
          <p:cNvPr id="3" name="Rectangle 2"/>
          <p:cNvSpPr/>
          <p:nvPr/>
        </p:nvSpPr>
        <p:spPr>
          <a:xfrm>
            <a:off x="2286000" y="432956"/>
            <a:ext cx="12344400" cy="830997"/>
          </a:xfrm>
          <a:prstGeom prst="rect">
            <a:avLst/>
          </a:prstGeom>
        </p:spPr>
        <p:txBody>
          <a:bodyPr wrap="square">
            <a:spAutoFit/>
          </a:bodyPr>
          <a:lstStyle/>
          <a:p>
            <a:pPr algn="ctr"/>
            <a:r>
              <a:rPr lang="en-US" sz="4800">
                <a:solidFill>
                  <a:srgbClr val="FF0000"/>
                </a:solidFill>
              </a:rPr>
              <a:t>How to Start Drawing???</a:t>
            </a:r>
          </a:p>
        </p:txBody>
      </p:sp>
      <p:sp>
        <p:nvSpPr>
          <p:cNvPr id="4" name="Rectangle 3"/>
          <p:cNvSpPr/>
          <p:nvPr/>
        </p:nvSpPr>
        <p:spPr>
          <a:xfrm>
            <a:off x="5486400" y="8115300"/>
            <a:ext cx="7315200" cy="14859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4200"/>
              <a:t>Its Done. Simple, right???</a:t>
            </a:r>
          </a:p>
        </p:txBody>
      </p:sp>
      <p:pic>
        <p:nvPicPr>
          <p:cNvPr id="1946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8856" y="1985961"/>
            <a:ext cx="8801100" cy="607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44138" y="1274399"/>
            <a:ext cx="4386263"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4510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D16A2DD-89AE-4D96-9BBD-819794DB202E}" type="slidenum">
              <a:rPr lang="en-US" smtClean="0"/>
              <a:pPr>
                <a:defRPr/>
              </a:pPr>
              <a:t>15</a:t>
            </a:fld>
            <a:endParaRPr lang="en-US"/>
          </a:p>
        </p:txBody>
      </p:sp>
      <p:sp>
        <p:nvSpPr>
          <p:cNvPr id="3" name="Rectangle 2"/>
          <p:cNvSpPr/>
          <p:nvPr/>
        </p:nvSpPr>
        <p:spPr>
          <a:xfrm>
            <a:off x="2286000" y="571500"/>
            <a:ext cx="12458700" cy="923330"/>
          </a:xfrm>
          <a:prstGeom prst="rect">
            <a:avLst/>
          </a:prstGeom>
        </p:spPr>
        <p:txBody>
          <a:bodyPr wrap="square">
            <a:spAutoFit/>
          </a:bodyPr>
          <a:lstStyle/>
          <a:p>
            <a:pPr algn="ctr"/>
            <a:r>
              <a:rPr lang="en-US" sz="5400" b="1" cap="all">
                <a:ln w="0"/>
                <a:solidFill>
                  <a:srgbClr val="FF0000"/>
                </a:solidFill>
                <a:latin typeface="+mj-lt"/>
              </a:rPr>
              <a:t>Some Common Mistakes</a:t>
            </a:r>
            <a:endParaRPr lang="en-US" sz="5400">
              <a:solidFill>
                <a:srgbClr val="FF0000"/>
              </a:solidFill>
              <a:latin typeface="+mj-lt"/>
            </a:endParaRPr>
          </a:p>
        </p:txBody>
      </p:sp>
      <p:pic>
        <p:nvPicPr>
          <p:cNvPr id="4" name="Picture 2"/>
          <p:cNvPicPr>
            <a:picLocks noChangeAspect="1" noChangeArrowheads="1"/>
          </p:cNvPicPr>
          <p:nvPr/>
        </p:nvPicPr>
        <p:blipFill>
          <a:blip r:embed="rId2" cstate="print"/>
          <a:srcRect/>
          <a:stretch>
            <a:fillRect/>
          </a:stretch>
        </p:blipFill>
        <p:spPr bwMode="auto">
          <a:xfrm>
            <a:off x="3771900" y="1828801"/>
            <a:ext cx="9829800" cy="3653222"/>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a:off x="3143250" y="5829301"/>
            <a:ext cx="10744200" cy="3984668"/>
          </a:xfrm>
          <a:prstGeom prst="rect">
            <a:avLst/>
          </a:prstGeom>
          <a:noFill/>
          <a:ln w="9525">
            <a:noFill/>
            <a:miter lim="800000"/>
            <a:headEnd/>
            <a:tailEnd/>
          </a:ln>
          <a:effectLst/>
        </p:spPr>
      </p:pic>
      <mc:AlternateContent xmlns:mc="http://schemas.openxmlformats.org/markup-compatibility/2006">
        <mc:Choice xmlns:p14="http://schemas.microsoft.com/office/powerpoint/2010/main" xmlns:aink="http://schemas.microsoft.com/office/drawing/2016/ink" Requires="p14 aink">
          <p:contentPart p14:bwMode="auto" r:id="rId4">
            <p14:nvContentPartPr>
              <p14:cNvPr id="7" name="Ink 6">
                <a:extLst>
                  <a:ext uri="{FF2B5EF4-FFF2-40B4-BE49-F238E27FC236}">
                    <a16:creationId xmlns:a16="http://schemas.microsoft.com/office/drawing/2014/main" id="{44E22792-C335-BB71-D107-BBF30DB35A56}"/>
                  </a:ext>
                </a:extLst>
              </p14:cNvPr>
              <p14:cNvContentPartPr/>
              <p14:nvPr/>
            </p14:nvContentPartPr>
            <p14:xfrm>
              <a:off x="13533140" y="7192865"/>
              <a:ext cx="1797840" cy="1657440"/>
            </p14:xfrm>
          </p:contentPart>
        </mc:Choice>
        <mc:Fallback>
          <p:pic>
            <p:nvPicPr>
              <p:cNvPr id="7" name="Ink 6">
                <a:extLst>
                  <a:ext uri="{FF2B5EF4-FFF2-40B4-BE49-F238E27FC236}">
                    <a16:creationId xmlns:a16="http://schemas.microsoft.com/office/drawing/2014/main" id="{44E22792-C335-BB71-D107-BBF30DB35A56}"/>
                  </a:ext>
                </a:extLst>
              </p:cNvPr>
              <p:cNvPicPr/>
              <p:nvPr/>
            </p:nvPicPr>
            <p:blipFill>
              <a:blip r:embed="rId5"/>
              <a:stretch>
                <a:fillRect/>
              </a:stretch>
            </p:blipFill>
            <p:spPr>
              <a:xfrm>
                <a:off x="13522340" y="7182065"/>
                <a:ext cx="1819080" cy="1678680"/>
              </a:xfrm>
              <a:prstGeom prst="rect">
                <a:avLst/>
              </a:prstGeom>
            </p:spPr>
          </p:pic>
        </mc:Fallback>
      </mc:AlternateContent>
    </p:spTree>
    <p:extLst>
      <p:ext uri="{BB962C8B-B14F-4D97-AF65-F5344CB8AC3E}">
        <p14:creationId xmlns:p14="http://schemas.microsoft.com/office/powerpoint/2010/main" val="3073122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57818" y="1849992"/>
            <a:ext cx="6596235" cy="4740008"/>
          </a:xfrm>
          <a:custGeom>
            <a:avLst/>
            <a:gdLst/>
            <a:ahLst/>
            <a:cxnLst/>
            <a:rect l="l" t="t" r="r" b="b"/>
            <a:pathLst>
              <a:path w="6596235" h="4740008">
                <a:moveTo>
                  <a:pt x="0" y="0"/>
                </a:moveTo>
                <a:lnTo>
                  <a:pt x="6596235" y="0"/>
                </a:lnTo>
                <a:lnTo>
                  <a:pt x="6596235" y="4740008"/>
                </a:lnTo>
                <a:lnTo>
                  <a:pt x="0" y="4740008"/>
                </a:lnTo>
                <a:lnTo>
                  <a:pt x="0" y="0"/>
                </a:lnTo>
                <a:close/>
              </a:path>
            </a:pathLst>
          </a:custGeom>
          <a:blipFill>
            <a:blip r:embed="rId2"/>
            <a:stretch>
              <a:fillRect/>
            </a:stretch>
          </a:blipFill>
        </p:spPr>
      </p:sp>
      <p:sp>
        <p:nvSpPr>
          <p:cNvPr id="3" name="Freeform 3"/>
          <p:cNvSpPr/>
          <p:nvPr/>
        </p:nvSpPr>
        <p:spPr>
          <a:xfrm>
            <a:off x="10515744" y="2324599"/>
            <a:ext cx="6950690" cy="3987958"/>
          </a:xfrm>
          <a:custGeom>
            <a:avLst/>
            <a:gdLst/>
            <a:ahLst/>
            <a:cxnLst/>
            <a:rect l="l" t="t" r="r" b="b"/>
            <a:pathLst>
              <a:path w="6950690" h="3987958">
                <a:moveTo>
                  <a:pt x="0" y="0"/>
                </a:moveTo>
                <a:lnTo>
                  <a:pt x="6950690" y="0"/>
                </a:lnTo>
                <a:lnTo>
                  <a:pt x="6950690" y="3987958"/>
                </a:lnTo>
                <a:lnTo>
                  <a:pt x="0" y="3987958"/>
                </a:lnTo>
                <a:lnTo>
                  <a:pt x="0" y="0"/>
                </a:lnTo>
                <a:close/>
              </a:path>
            </a:pathLst>
          </a:custGeom>
          <a:blipFill>
            <a:blip r:embed="rId3"/>
            <a:stretch>
              <a:fillRect/>
            </a:stretch>
          </a:blipFill>
        </p:spPr>
      </p:sp>
      <p:sp>
        <p:nvSpPr>
          <p:cNvPr id="4" name="TextBox 4"/>
          <p:cNvSpPr txBox="1"/>
          <p:nvPr/>
        </p:nvSpPr>
        <p:spPr>
          <a:xfrm>
            <a:off x="5391918" y="136859"/>
            <a:ext cx="8503481" cy="1153939"/>
          </a:xfrm>
          <a:prstGeom prst="rect">
            <a:avLst/>
          </a:prstGeom>
        </p:spPr>
        <p:txBody>
          <a:bodyPr lIns="0" tIns="0" rIns="0" bIns="0" rtlCol="0" anchor="t">
            <a:spAutoFit/>
          </a:bodyPr>
          <a:lstStyle/>
          <a:p>
            <a:pPr algn="ctr">
              <a:lnSpc>
                <a:spcPts val="8515"/>
              </a:lnSpc>
              <a:spcBef>
                <a:spcPct val="0"/>
              </a:spcBef>
            </a:pPr>
            <a:r>
              <a:rPr lang="en-US" sz="6082">
                <a:solidFill>
                  <a:srgbClr val="000000"/>
                </a:solidFill>
                <a:latin typeface="Calibri (MS)"/>
                <a:ea typeface="Calibri (MS)"/>
                <a:cs typeface="Calibri (MS)"/>
                <a:sym typeface="Calibri (MS)"/>
              </a:rPr>
              <a:t>Sharp Edge vs Curved Edge</a:t>
            </a:r>
          </a:p>
        </p:txBody>
      </p:sp>
      <p:sp>
        <p:nvSpPr>
          <p:cNvPr id="5" name="TextBox 5"/>
          <p:cNvSpPr txBox="1"/>
          <p:nvPr/>
        </p:nvSpPr>
        <p:spPr>
          <a:xfrm>
            <a:off x="824884" y="7267302"/>
            <a:ext cx="5213266" cy="1997081"/>
          </a:xfrm>
          <a:prstGeom prst="rect">
            <a:avLst/>
          </a:prstGeom>
        </p:spPr>
        <p:txBody>
          <a:bodyPr lIns="0" tIns="0" rIns="0" bIns="0" rtlCol="0" anchor="t">
            <a:spAutoFit/>
          </a:bodyPr>
          <a:lstStyle/>
          <a:p>
            <a:pPr algn="ctr">
              <a:lnSpc>
                <a:spcPts val="3941"/>
              </a:lnSpc>
            </a:pPr>
            <a:r>
              <a:rPr lang="en-US" sz="2815">
                <a:solidFill>
                  <a:srgbClr val="000000"/>
                </a:solidFill>
                <a:latin typeface="Calibri (MS)"/>
                <a:ea typeface="Calibri (MS)"/>
                <a:cs typeface="Calibri (MS)"/>
                <a:sym typeface="Calibri (MS)"/>
              </a:rPr>
              <a:t>If a curved surface is tangent to a plane surface, no edge is formed. So, there will be no line.</a:t>
            </a:r>
          </a:p>
          <a:p>
            <a:pPr algn="ctr">
              <a:lnSpc>
                <a:spcPts val="3941"/>
              </a:lnSpc>
              <a:spcBef>
                <a:spcPct val="0"/>
              </a:spcBef>
            </a:pPr>
            <a:endParaRPr lang="en-US" sz="2815">
              <a:solidFill>
                <a:srgbClr val="000000"/>
              </a:solidFill>
              <a:latin typeface="Calibri (MS)"/>
              <a:ea typeface="Calibri (MS)"/>
              <a:cs typeface="Calibri (MS)"/>
              <a:sym typeface="Calibri (MS)"/>
            </a:endParaRPr>
          </a:p>
        </p:txBody>
      </p:sp>
      <p:sp>
        <p:nvSpPr>
          <p:cNvPr id="6" name="TextBox 6"/>
          <p:cNvSpPr txBox="1"/>
          <p:nvPr/>
        </p:nvSpPr>
        <p:spPr>
          <a:xfrm>
            <a:off x="11156670" y="7096393"/>
            <a:ext cx="5668838" cy="1997081"/>
          </a:xfrm>
          <a:prstGeom prst="rect">
            <a:avLst/>
          </a:prstGeom>
        </p:spPr>
        <p:txBody>
          <a:bodyPr lIns="0" tIns="0" rIns="0" bIns="0" rtlCol="0" anchor="t">
            <a:spAutoFit/>
          </a:bodyPr>
          <a:lstStyle/>
          <a:p>
            <a:pPr algn="ctr">
              <a:lnSpc>
                <a:spcPts val="3941"/>
              </a:lnSpc>
            </a:pPr>
            <a:r>
              <a:rPr lang="en-US" sz="2815">
                <a:solidFill>
                  <a:srgbClr val="000000"/>
                </a:solidFill>
                <a:latin typeface="Calibri (MS)"/>
                <a:ea typeface="Calibri (MS)"/>
                <a:cs typeface="Calibri (MS)"/>
                <a:sym typeface="Calibri (MS)"/>
              </a:rPr>
              <a:t>But if a curved surface intersects with a plane surface, an edge is formed. </a:t>
            </a:r>
          </a:p>
          <a:p>
            <a:pPr algn="ctr">
              <a:lnSpc>
                <a:spcPts val="3941"/>
              </a:lnSpc>
            </a:pPr>
            <a:r>
              <a:rPr lang="en-US" sz="2815">
                <a:solidFill>
                  <a:srgbClr val="000000"/>
                </a:solidFill>
                <a:latin typeface="Calibri (MS)"/>
                <a:ea typeface="Calibri (MS)"/>
                <a:cs typeface="Calibri (MS)"/>
                <a:sym typeface="Calibri (MS)"/>
              </a:rPr>
              <a:t>So, there should be a line in the views.</a:t>
            </a:r>
          </a:p>
          <a:p>
            <a:pPr algn="ctr">
              <a:lnSpc>
                <a:spcPts val="3941"/>
              </a:lnSpc>
              <a:spcBef>
                <a:spcPct val="0"/>
              </a:spcBef>
            </a:pPr>
            <a:endParaRPr lang="en-US" sz="2815">
              <a:solidFill>
                <a:srgbClr val="000000"/>
              </a:solidFill>
              <a:latin typeface="Calibri (MS)"/>
              <a:ea typeface="Calibri (MS)"/>
              <a:cs typeface="Calibri (MS)"/>
              <a:sym typeface="Calibri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4892259" y="419100"/>
            <a:ext cx="8503481" cy="1023485"/>
          </a:xfrm>
          <a:prstGeom prst="rect">
            <a:avLst/>
          </a:prstGeom>
        </p:spPr>
        <p:txBody>
          <a:bodyPr lIns="0" tIns="0" rIns="0" bIns="0" rtlCol="0" anchor="t">
            <a:spAutoFit/>
          </a:bodyPr>
          <a:lstStyle/>
          <a:p>
            <a:pPr algn="ctr">
              <a:lnSpc>
                <a:spcPts val="8515"/>
              </a:lnSpc>
              <a:spcBef>
                <a:spcPct val="0"/>
              </a:spcBef>
            </a:pPr>
            <a:r>
              <a:rPr lang="en-US" sz="6082">
                <a:solidFill>
                  <a:srgbClr val="000000"/>
                </a:solidFill>
                <a:latin typeface="Calibri (MS)"/>
                <a:ea typeface="Calibri (MS)"/>
                <a:cs typeface="Calibri (MS)"/>
                <a:sym typeface="Calibri (MS)"/>
              </a:rPr>
              <a:t>Dimensioning of Arc </a:t>
            </a:r>
          </a:p>
        </p:txBody>
      </p:sp>
      <p:pic>
        <p:nvPicPr>
          <p:cNvPr id="8" name="Picture 7">
            <a:extLst>
              <a:ext uri="{FF2B5EF4-FFF2-40B4-BE49-F238E27FC236}">
                <a16:creationId xmlns:a16="http://schemas.microsoft.com/office/drawing/2014/main" id="{C0E23B4D-7108-40BF-8E7C-E9617500ED70}"/>
              </a:ext>
            </a:extLst>
          </p:cNvPr>
          <p:cNvPicPr>
            <a:picLocks noChangeAspect="1"/>
          </p:cNvPicPr>
          <p:nvPr/>
        </p:nvPicPr>
        <p:blipFill>
          <a:blip r:embed="rId2"/>
          <a:stretch>
            <a:fillRect/>
          </a:stretch>
        </p:blipFill>
        <p:spPr>
          <a:xfrm>
            <a:off x="3505200" y="2412794"/>
            <a:ext cx="11941245" cy="5461412"/>
          </a:xfrm>
          <a:prstGeom prst="rect">
            <a:avLst/>
          </a:prstGeom>
        </p:spPr>
      </p:pic>
    </p:spTree>
    <p:extLst>
      <p:ext uri="{BB962C8B-B14F-4D97-AF65-F5344CB8AC3E}">
        <p14:creationId xmlns:p14="http://schemas.microsoft.com/office/powerpoint/2010/main" val="93298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8626" y="547411"/>
            <a:ext cx="6774180" cy="943528"/>
          </a:xfrm>
          <a:prstGeom prst="rect">
            <a:avLst/>
          </a:prstGeom>
        </p:spPr>
        <p:txBody>
          <a:bodyPr vert="horz" wrap="square" lIns="0" tIns="20003" rIns="0" bIns="0" rtlCol="0" anchor="ctr">
            <a:spAutoFit/>
          </a:bodyPr>
          <a:lstStyle/>
          <a:p>
            <a:pPr marL="19050">
              <a:spcBef>
                <a:spcPts val="158"/>
              </a:spcBef>
            </a:pPr>
            <a:r>
              <a:rPr sz="6000">
                <a:latin typeface="Arial"/>
                <a:cs typeface="Arial"/>
              </a:rPr>
              <a:t>Drawing</a:t>
            </a:r>
            <a:r>
              <a:rPr sz="6000" spc="-23">
                <a:latin typeface="Arial"/>
                <a:cs typeface="Arial"/>
              </a:rPr>
              <a:t> </a:t>
            </a:r>
            <a:r>
              <a:rPr sz="6000">
                <a:latin typeface="Arial"/>
                <a:cs typeface="Arial"/>
              </a:rPr>
              <a:t>the</a:t>
            </a:r>
            <a:r>
              <a:rPr sz="6000" spc="-105">
                <a:latin typeface="Arial"/>
                <a:cs typeface="Arial"/>
              </a:rPr>
              <a:t> </a:t>
            </a:r>
            <a:r>
              <a:rPr sz="6000" spc="-15">
                <a:latin typeface="Arial"/>
                <a:cs typeface="Arial"/>
              </a:rPr>
              <a:t>Views</a:t>
            </a:r>
            <a:endParaRPr sz="6000">
              <a:latin typeface="Arial"/>
              <a:cs typeface="Arial"/>
            </a:endParaRPr>
          </a:p>
        </p:txBody>
      </p:sp>
      <p:pic>
        <p:nvPicPr>
          <p:cNvPr id="3" name="object 3"/>
          <p:cNvPicPr/>
          <p:nvPr/>
        </p:nvPicPr>
        <p:blipFill>
          <a:blip r:embed="rId3" cstate="print"/>
          <a:stretch>
            <a:fillRect/>
          </a:stretch>
        </p:blipFill>
        <p:spPr>
          <a:xfrm>
            <a:off x="3581400" y="5908396"/>
            <a:ext cx="5079111" cy="2059686"/>
          </a:xfrm>
          <a:prstGeom prst="rect">
            <a:avLst/>
          </a:prstGeom>
        </p:spPr>
      </p:pic>
      <p:sp>
        <p:nvSpPr>
          <p:cNvPr id="4" name="object 4"/>
          <p:cNvSpPr txBox="1"/>
          <p:nvPr/>
        </p:nvSpPr>
        <p:spPr>
          <a:xfrm>
            <a:off x="4495800" y="2548683"/>
            <a:ext cx="4050983" cy="1166025"/>
          </a:xfrm>
          <a:prstGeom prst="rect">
            <a:avLst/>
          </a:prstGeom>
        </p:spPr>
        <p:txBody>
          <a:bodyPr vert="horz" wrap="square" lIns="0" tIns="220028" rIns="0" bIns="0" rtlCol="0">
            <a:spAutoFit/>
          </a:bodyPr>
          <a:lstStyle/>
          <a:p>
            <a:pPr marL="19050">
              <a:spcBef>
                <a:spcPts val="1733"/>
              </a:spcBef>
            </a:pPr>
            <a:r>
              <a:rPr sz="2400" b="1">
                <a:latin typeface="Calibri"/>
                <a:cs typeface="Calibri"/>
              </a:rPr>
              <a:t>Step</a:t>
            </a:r>
            <a:r>
              <a:rPr sz="2400" b="1" spc="-120">
                <a:latin typeface="Calibri"/>
                <a:cs typeface="Calibri"/>
              </a:rPr>
              <a:t> </a:t>
            </a:r>
            <a:r>
              <a:rPr sz="2400" b="1" spc="-38">
                <a:latin typeface="Calibri"/>
                <a:cs typeface="Calibri"/>
              </a:rPr>
              <a:t>1:</a:t>
            </a:r>
            <a:endParaRPr sz="2400">
              <a:latin typeface="Calibri"/>
              <a:cs typeface="Calibri"/>
            </a:endParaRPr>
          </a:p>
          <a:p>
            <a:pPr marL="19050">
              <a:spcBef>
                <a:spcPts val="1583"/>
              </a:spcBef>
            </a:pPr>
            <a:r>
              <a:rPr sz="2400" b="1" spc="-15">
                <a:solidFill>
                  <a:srgbClr val="006699"/>
                </a:solidFill>
                <a:latin typeface="Calibri"/>
                <a:cs typeface="Calibri"/>
              </a:rPr>
              <a:t>Lightly</a:t>
            </a:r>
            <a:r>
              <a:rPr sz="2400" b="1" spc="-83">
                <a:solidFill>
                  <a:srgbClr val="006699"/>
                </a:solidFill>
                <a:latin typeface="Calibri"/>
                <a:cs typeface="Calibri"/>
              </a:rPr>
              <a:t> </a:t>
            </a:r>
            <a:r>
              <a:rPr sz="2400" b="1">
                <a:solidFill>
                  <a:srgbClr val="006699"/>
                </a:solidFill>
                <a:latin typeface="Calibri"/>
                <a:cs typeface="Calibri"/>
              </a:rPr>
              <a:t>construct</a:t>
            </a:r>
            <a:r>
              <a:rPr sz="2400" b="1" spc="-45">
                <a:solidFill>
                  <a:srgbClr val="006699"/>
                </a:solidFill>
                <a:latin typeface="Calibri"/>
                <a:cs typeface="Calibri"/>
              </a:rPr>
              <a:t> </a:t>
            </a:r>
            <a:r>
              <a:rPr sz="2400" b="1">
                <a:solidFill>
                  <a:srgbClr val="006699"/>
                </a:solidFill>
                <a:latin typeface="Calibri"/>
                <a:cs typeface="Calibri"/>
              </a:rPr>
              <a:t>the</a:t>
            </a:r>
            <a:r>
              <a:rPr sz="2400" b="1" spc="-68">
                <a:solidFill>
                  <a:srgbClr val="006699"/>
                </a:solidFill>
                <a:latin typeface="Calibri"/>
                <a:cs typeface="Calibri"/>
              </a:rPr>
              <a:t> </a:t>
            </a:r>
            <a:r>
              <a:rPr sz="2400" b="1">
                <a:solidFill>
                  <a:srgbClr val="006699"/>
                </a:solidFill>
                <a:latin typeface="Calibri"/>
                <a:cs typeface="Calibri"/>
              </a:rPr>
              <a:t>front</a:t>
            </a:r>
            <a:r>
              <a:rPr sz="2400" b="1" spc="-23">
                <a:solidFill>
                  <a:srgbClr val="006699"/>
                </a:solidFill>
                <a:latin typeface="Calibri"/>
                <a:cs typeface="Calibri"/>
              </a:rPr>
              <a:t> </a:t>
            </a:r>
            <a:r>
              <a:rPr sz="2400" b="1" spc="-30">
                <a:solidFill>
                  <a:srgbClr val="006699"/>
                </a:solidFill>
                <a:latin typeface="Calibri"/>
                <a:cs typeface="Calibri"/>
              </a:rPr>
              <a:t>view.</a:t>
            </a:r>
            <a:endParaRPr sz="2400">
              <a:latin typeface="Calibri"/>
              <a:cs typeface="Calibri"/>
            </a:endParaRPr>
          </a:p>
        </p:txBody>
      </p:sp>
      <p:sp>
        <p:nvSpPr>
          <p:cNvPr id="5" name="object 5"/>
          <p:cNvSpPr txBox="1"/>
          <p:nvPr/>
        </p:nvSpPr>
        <p:spPr>
          <a:xfrm>
            <a:off x="4191000" y="1648813"/>
            <a:ext cx="10668000" cy="434734"/>
          </a:xfrm>
          <a:prstGeom prst="rect">
            <a:avLst/>
          </a:prstGeom>
        </p:spPr>
        <p:txBody>
          <a:bodyPr vert="horz" wrap="square" lIns="0" tIns="19050" rIns="0" bIns="0" rtlCol="0">
            <a:spAutoFit/>
          </a:bodyPr>
          <a:lstStyle/>
          <a:p>
            <a:pPr marL="19050" marR="7620">
              <a:spcBef>
                <a:spcPts val="150"/>
              </a:spcBef>
            </a:pPr>
            <a:r>
              <a:rPr sz="2700" b="1" spc="-113">
                <a:solidFill>
                  <a:srgbClr val="CC3300"/>
                </a:solidFill>
                <a:latin typeface="Calibri"/>
                <a:cs typeface="Calibri"/>
              </a:rPr>
              <a:t>To</a:t>
            </a:r>
            <a:r>
              <a:rPr sz="2700" b="1" spc="-53">
                <a:solidFill>
                  <a:srgbClr val="CC3300"/>
                </a:solidFill>
                <a:latin typeface="Calibri"/>
                <a:cs typeface="Calibri"/>
              </a:rPr>
              <a:t> </a:t>
            </a:r>
            <a:r>
              <a:rPr sz="2700" b="1">
                <a:solidFill>
                  <a:srgbClr val="CC3300"/>
                </a:solidFill>
                <a:latin typeface="Calibri"/>
                <a:cs typeface="Calibri"/>
              </a:rPr>
              <a:t>complete</a:t>
            </a:r>
            <a:r>
              <a:rPr sz="2700" b="1" spc="-90">
                <a:solidFill>
                  <a:srgbClr val="CC3300"/>
                </a:solidFill>
                <a:latin typeface="Calibri"/>
                <a:cs typeface="Calibri"/>
              </a:rPr>
              <a:t> </a:t>
            </a:r>
            <a:r>
              <a:rPr sz="2700" b="1">
                <a:solidFill>
                  <a:srgbClr val="CC3300"/>
                </a:solidFill>
                <a:latin typeface="Calibri"/>
                <a:cs typeface="Calibri"/>
              </a:rPr>
              <a:t>an</a:t>
            </a:r>
            <a:r>
              <a:rPr sz="2700" b="1" spc="-45">
                <a:solidFill>
                  <a:srgbClr val="CC3300"/>
                </a:solidFill>
                <a:latin typeface="Calibri"/>
                <a:cs typeface="Calibri"/>
              </a:rPr>
              <a:t> </a:t>
            </a:r>
            <a:r>
              <a:rPr sz="2700" b="1" spc="-15">
                <a:solidFill>
                  <a:srgbClr val="CC3300"/>
                </a:solidFill>
                <a:latin typeface="Calibri"/>
                <a:cs typeface="Calibri"/>
              </a:rPr>
              <a:t>orthographic </a:t>
            </a:r>
            <a:r>
              <a:rPr sz="2700" b="1">
                <a:solidFill>
                  <a:srgbClr val="CC3300"/>
                </a:solidFill>
                <a:latin typeface="Calibri"/>
                <a:cs typeface="Calibri"/>
              </a:rPr>
              <a:t>projection</a:t>
            </a:r>
            <a:r>
              <a:rPr sz="2700" b="1" spc="-120">
                <a:solidFill>
                  <a:srgbClr val="CC3300"/>
                </a:solidFill>
                <a:latin typeface="Calibri"/>
                <a:cs typeface="Calibri"/>
              </a:rPr>
              <a:t> </a:t>
            </a:r>
            <a:r>
              <a:rPr sz="2700" b="1">
                <a:solidFill>
                  <a:srgbClr val="CC3300"/>
                </a:solidFill>
                <a:latin typeface="Calibri"/>
                <a:cs typeface="Calibri"/>
              </a:rPr>
              <a:t>drawing</a:t>
            </a:r>
            <a:r>
              <a:rPr sz="2700" b="1" spc="-105">
                <a:solidFill>
                  <a:srgbClr val="CC3300"/>
                </a:solidFill>
                <a:latin typeface="Calibri"/>
                <a:cs typeface="Calibri"/>
              </a:rPr>
              <a:t> </a:t>
            </a:r>
            <a:r>
              <a:rPr sz="2700" b="1">
                <a:solidFill>
                  <a:srgbClr val="CC3300"/>
                </a:solidFill>
                <a:latin typeface="Calibri"/>
                <a:cs typeface="Calibri"/>
              </a:rPr>
              <a:t>follow</a:t>
            </a:r>
            <a:r>
              <a:rPr sz="2700" b="1" spc="-113">
                <a:solidFill>
                  <a:srgbClr val="CC3300"/>
                </a:solidFill>
                <a:latin typeface="Calibri"/>
                <a:cs typeface="Calibri"/>
              </a:rPr>
              <a:t> </a:t>
            </a:r>
            <a:r>
              <a:rPr sz="2700" b="1" spc="-30">
                <a:solidFill>
                  <a:srgbClr val="CC3300"/>
                </a:solidFill>
                <a:latin typeface="Calibri"/>
                <a:cs typeface="Calibri"/>
              </a:rPr>
              <a:t>these </a:t>
            </a:r>
            <a:r>
              <a:rPr sz="2700" b="1" spc="-15">
                <a:solidFill>
                  <a:srgbClr val="CC3300"/>
                </a:solidFill>
                <a:latin typeface="Calibri"/>
                <a:cs typeface="Calibri"/>
              </a:rPr>
              <a:t>steps.</a:t>
            </a:r>
            <a:endParaRPr sz="2700">
              <a:latin typeface="Calibri"/>
              <a:cs typeface="Calibri"/>
            </a:endParaRPr>
          </a:p>
        </p:txBody>
      </p:sp>
      <p:sp>
        <p:nvSpPr>
          <p:cNvPr id="6" name="object 6"/>
          <p:cNvSpPr txBox="1"/>
          <p:nvPr/>
        </p:nvSpPr>
        <p:spPr>
          <a:xfrm>
            <a:off x="11046809" y="2142465"/>
            <a:ext cx="5809298" cy="2599430"/>
          </a:xfrm>
          <a:prstGeom prst="rect">
            <a:avLst/>
          </a:prstGeom>
        </p:spPr>
        <p:txBody>
          <a:bodyPr vert="horz" wrap="square" lIns="0" tIns="201930" rIns="0" bIns="0" rtlCol="0">
            <a:spAutoFit/>
          </a:bodyPr>
          <a:lstStyle/>
          <a:p>
            <a:pPr marL="19050">
              <a:spcBef>
                <a:spcPts val="1590"/>
              </a:spcBef>
            </a:pPr>
            <a:r>
              <a:rPr sz="2400" b="1">
                <a:latin typeface="Calibri"/>
                <a:cs typeface="Calibri"/>
              </a:rPr>
              <a:t>Step</a:t>
            </a:r>
            <a:r>
              <a:rPr sz="2400" b="1" spc="-120">
                <a:latin typeface="Calibri"/>
                <a:cs typeface="Calibri"/>
              </a:rPr>
              <a:t> </a:t>
            </a:r>
            <a:r>
              <a:rPr sz="2400" b="1" spc="-38">
                <a:latin typeface="Calibri"/>
                <a:cs typeface="Calibri"/>
              </a:rPr>
              <a:t>2:</a:t>
            </a:r>
            <a:endParaRPr sz="2400">
              <a:latin typeface="Calibri"/>
              <a:cs typeface="Calibri"/>
            </a:endParaRPr>
          </a:p>
          <a:p>
            <a:pPr marL="19050" marR="7620">
              <a:spcBef>
                <a:spcPts val="1440"/>
              </a:spcBef>
              <a:tabLst>
                <a:tab pos="882968" algn="l"/>
              </a:tabLst>
            </a:pPr>
            <a:r>
              <a:rPr sz="2400" b="1">
                <a:solidFill>
                  <a:srgbClr val="006666"/>
                </a:solidFill>
                <a:latin typeface="Calibri"/>
                <a:cs typeface="Calibri"/>
              </a:rPr>
              <a:t>Space</a:t>
            </a:r>
            <a:r>
              <a:rPr sz="2400" b="1" spc="-90">
                <a:solidFill>
                  <a:srgbClr val="006666"/>
                </a:solidFill>
                <a:latin typeface="Calibri"/>
                <a:cs typeface="Calibri"/>
              </a:rPr>
              <a:t> </a:t>
            </a:r>
            <a:r>
              <a:rPr sz="2400" b="1">
                <a:solidFill>
                  <a:srgbClr val="006666"/>
                </a:solidFill>
                <a:latin typeface="Calibri"/>
                <a:cs typeface="Calibri"/>
              </a:rPr>
              <a:t>the</a:t>
            </a:r>
            <a:r>
              <a:rPr sz="2400" b="1" spc="-38">
                <a:solidFill>
                  <a:srgbClr val="006666"/>
                </a:solidFill>
                <a:latin typeface="Calibri"/>
                <a:cs typeface="Calibri"/>
              </a:rPr>
              <a:t> </a:t>
            </a:r>
            <a:r>
              <a:rPr sz="2400" b="1">
                <a:solidFill>
                  <a:srgbClr val="006666"/>
                </a:solidFill>
                <a:latin typeface="Calibri"/>
                <a:cs typeface="Calibri"/>
              </a:rPr>
              <a:t>top</a:t>
            </a:r>
            <a:r>
              <a:rPr sz="2400" b="1" spc="15">
                <a:solidFill>
                  <a:srgbClr val="006666"/>
                </a:solidFill>
                <a:latin typeface="Calibri"/>
                <a:cs typeface="Calibri"/>
              </a:rPr>
              <a:t> </a:t>
            </a:r>
            <a:r>
              <a:rPr sz="2400" b="1">
                <a:solidFill>
                  <a:srgbClr val="006666"/>
                </a:solidFill>
                <a:latin typeface="Calibri"/>
                <a:cs typeface="Calibri"/>
              </a:rPr>
              <a:t>view</a:t>
            </a:r>
            <a:r>
              <a:rPr sz="2400" b="1" spc="-83">
                <a:solidFill>
                  <a:srgbClr val="006666"/>
                </a:solidFill>
                <a:latin typeface="Calibri"/>
                <a:cs typeface="Calibri"/>
              </a:rPr>
              <a:t> </a:t>
            </a:r>
            <a:r>
              <a:rPr sz="2400" b="1">
                <a:solidFill>
                  <a:srgbClr val="006666"/>
                </a:solidFill>
                <a:latin typeface="Calibri"/>
                <a:cs typeface="Calibri"/>
              </a:rPr>
              <a:t>25-40</a:t>
            </a:r>
            <a:r>
              <a:rPr sz="2400" b="1" spc="-53">
                <a:solidFill>
                  <a:srgbClr val="006666"/>
                </a:solidFill>
                <a:latin typeface="Calibri"/>
                <a:cs typeface="Calibri"/>
              </a:rPr>
              <a:t> </a:t>
            </a:r>
            <a:r>
              <a:rPr sz="2400" b="1">
                <a:solidFill>
                  <a:srgbClr val="006666"/>
                </a:solidFill>
                <a:latin typeface="Calibri"/>
                <a:cs typeface="Calibri"/>
              </a:rPr>
              <a:t>mm</a:t>
            </a:r>
            <a:r>
              <a:rPr sz="2400" b="1" spc="-68">
                <a:solidFill>
                  <a:srgbClr val="006666"/>
                </a:solidFill>
                <a:latin typeface="Calibri"/>
                <a:cs typeface="Calibri"/>
              </a:rPr>
              <a:t> </a:t>
            </a:r>
            <a:r>
              <a:rPr sz="2400" b="1">
                <a:solidFill>
                  <a:srgbClr val="006666"/>
                </a:solidFill>
                <a:latin typeface="Calibri"/>
                <a:cs typeface="Calibri"/>
              </a:rPr>
              <a:t>above</a:t>
            </a:r>
            <a:r>
              <a:rPr sz="2400" b="1" spc="-53">
                <a:solidFill>
                  <a:srgbClr val="006666"/>
                </a:solidFill>
                <a:latin typeface="Calibri"/>
                <a:cs typeface="Calibri"/>
              </a:rPr>
              <a:t> </a:t>
            </a:r>
            <a:r>
              <a:rPr sz="2400" b="1">
                <a:solidFill>
                  <a:srgbClr val="006666"/>
                </a:solidFill>
                <a:latin typeface="Calibri"/>
                <a:cs typeface="Calibri"/>
              </a:rPr>
              <a:t>the </a:t>
            </a:r>
            <a:r>
              <a:rPr sz="2400" b="1" spc="-15">
                <a:solidFill>
                  <a:srgbClr val="006666"/>
                </a:solidFill>
                <a:latin typeface="Calibri"/>
                <a:cs typeface="Calibri"/>
              </a:rPr>
              <a:t>front view.</a:t>
            </a:r>
            <a:r>
              <a:rPr sz="2400" b="1">
                <a:solidFill>
                  <a:srgbClr val="006666"/>
                </a:solidFill>
                <a:latin typeface="Calibri"/>
                <a:cs typeface="Calibri"/>
              </a:rPr>
              <a:t>	Lightly</a:t>
            </a:r>
            <a:r>
              <a:rPr sz="2400" b="1" spc="-38">
                <a:solidFill>
                  <a:srgbClr val="006666"/>
                </a:solidFill>
                <a:latin typeface="Calibri"/>
                <a:cs typeface="Calibri"/>
              </a:rPr>
              <a:t> </a:t>
            </a:r>
            <a:r>
              <a:rPr sz="2400" b="1">
                <a:solidFill>
                  <a:srgbClr val="006666"/>
                </a:solidFill>
                <a:latin typeface="Calibri"/>
                <a:cs typeface="Calibri"/>
              </a:rPr>
              <a:t>construct</a:t>
            </a:r>
            <a:r>
              <a:rPr sz="2400" b="1" spc="-83">
                <a:solidFill>
                  <a:srgbClr val="006666"/>
                </a:solidFill>
                <a:latin typeface="Calibri"/>
                <a:cs typeface="Calibri"/>
              </a:rPr>
              <a:t> </a:t>
            </a:r>
            <a:r>
              <a:rPr sz="2400" b="1">
                <a:solidFill>
                  <a:srgbClr val="006666"/>
                </a:solidFill>
                <a:latin typeface="Calibri"/>
                <a:cs typeface="Calibri"/>
              </a:rPr>
              <a:t>the</a:t>
            </a:r>
            <a:r>
              <a:rPr sz="2400" b="1" spc="-30">
                <a:solidFill>
                  <a:srgbClr val="006666"/>
                </a:solidFill>
                <a:latin typeface="Calibri"/>
                <a:cs typeface="Calibri"/>
              </a:rPr>
              <a:t> </a:t>
            </a:r>
            <a:r>
              <a:rPr sz="2400" b="1">
                <a:solidFill>
                  <a:srgbClr val="006666"/>
                </a:solidFill>
                <a:latin typeface="Calibri"/>
                <a:cs typeface="Calibri"/>
              </a:rPr>
              <a:t>top</a:t>
            </a:r>
            <a:r>
              <a:rPr sz="2400" b="1" spc="-45">
                <a:solidFill>
                  <a:srgbClr val="006666"/>
                </a:solidFill>
                <a:latin typeface="Calibri"/>
                <a:cs typeface="Calibri"/>
              </a:rPr>
              <a:t> </a:t>
            </a:r>
            <a:r>
              <a:rPr sz="2400" b="1">
                <a:solidFill>
                  <a:srgbClr val="006666"/>
                </a:solidFill>
                <a:latin typeface="Calibri"/>
                <a:cs typeface="Calibri"/>
              </a:rPr>
              <a:t>view</a:t>
            </a:r>
            <a:r>
              <a:rPr sz="2400" b="1" spc="-105">
                <a:solidFill>
                  <a:srgbClr val="006666"/>
                </a:solidFill>
                <a:latin typeface="Calibri"/>
                <a:cs typeface="Calibri"/>
              </a:rPr>
              <a:t> </a:t>
            </a:r>
            <a:r>
              <a:rPr sz="2400" b="1" spc="-15">
                <a:solidFill>
                  <a:srgbClr val="006666"/>
                </a:solidFill>
                <a:latin typeface="Calibri"/>
                <a:cs typeface="Calibri"/>
              </a:rPr>
              <a:t>directly </a:t>
            </a:r>
            <a:r>
              <a:rPr sz="2400" b="1">
                <a:solidFill>
                  <a:srgbClr val="006666"/>
                </a:solidFill>
                <a:latin typeface="Calibri"/>
                <a:cs typeface="Calibri"/>
              </a:rPr>
              <a:t>over</a:t>
            </a:r>
            <a:r>
              <a:rPr sz="2400" b="1" spc="-120">
                <a:solidFill>
                  <a:srgbClr val="006666"/>
                </a:solidFill>
                <a:latin typeface="Calibri"/>
                <a:cs typeface="Calibri"/>
              </a:rPr>
              <a:t> </a:t>
            </a:r>
            <a:r>
              <a:rPr sz="2400" b="1">
                <a:solidFill>
                  <a:srgbClr val="006666"/>
                </a:solidFill>
                <a:latin typeface="Calibri"/>
                <a:cs typeface="Calibri"/>
              </a:rPr>
              <a:t>the</a:t>
            </a:r>
            <a:r>
              <a:rPr sz="2400" b="1" spc="-38">
                <a:solidFill>
                  <a:srgbClr val="006666"/>
                </a:solidFill>
                <a:latin typeface="Calibri"/>
                <a:cs typeface="Calibri"/>
              </a:rPr>
              <a:t> </a:t>
            </a:r>
            <a:r>
              <a:rPr sz="2400" b="1">
                <a:solidFill>
                  <a:srgbClr val="006666"/>
                </a:solidFill>
                <a:latin typeface="Calibri"/>
                <a:cs typeface="Calibri"/>
              </a:rPr>
              <a:t>front</a:t>
            </a:r>
            <a:r>
              <a:rPr sz="2400" b="1" spc="-53">
                <a:solidFill>
                  <a:srgbClr val="006666"/>
                </a:solidFill>
                <a:latin typeface="Calibri"/>
                <a:cs typeface="Calibri"/>
              </a:rPr>
              <a:t> </a:t>
            </a:r>
            <a:r>
              <a:rPr sz="2400" b="1">
                <a:solidFill>
                  <a:srgbClr val="006666"/>
                </a:solidFill>
                <a:latin typeface="Calibri"/>
                <a:cs typeface="Calibri"/>
              </a:rPr>
              <a:t>view.</a:t>
            </a:r>
            <a:r>
              <a:rPr sz="2400" b="1" spc="413">
                <a:solidFill>
                  <a:srgbClr val="006666"/>
                </a:solidFill>
                <a:latin typeface="Calibri"/>
                <a:cs typeface="Calibri"/>
              </a:rPr>
              <a:t> </a:t>
            </a:r>
            <a:r>
              <a:rPr sz="2400" b="1">
                <a:solidFill>
                  <a:srgbClr val="006666"/>
                </a:solidFill>
                <a:latin typeface="Calibri"/>
                <a:cs typeface="Calibri"/>
              </a:rPr>
              <a:t>Extend</a:t>
            </a:r>
            <a:r>
              <a:rPr sz="2400" b="1" spc="-120">
                <a:solidFill>
                  <a:srgbClr val="006666"/>
                </a:solidFill>
                <a:latin typeface="Calibri"/>
                <a:cs typeface="Calibri"/>
              </a:rPr>
              <a:t> </a:t>
            </a:r>
            <a:r>
              <a:rPr sz="2400" b="1">
                <a:solidFill>
                  <a:srgbClr val="006666"/>
                </a:solidFill>
                <a:latin typeface="Calibri"/>
                <a:cs typeface="Calibri"/>
              </a:rPr>
              <a:t>the</a:t>
            </a:r>
            <a:r>
              <a:rPr sz="2400" b="1" spc="-38">
                <a:solidFill>
                  <a:srgbClr val="006666"/>
                </a:solidFill>
                <a:latin typeface="Calibri"/>
                <a:cs typeface="Calibri"/>
              </a:rPr>
              <a:t> </a:t>
            </a:r>
            <a:r>
              <a:rPr sz="2400" b="1">
                <a:solidFill>
                  <a:srgbClr val="006666"/>
                </a:solidFill>
                <a:latin typeface="Calibri"/>
                <a:cs typeface="Calibri"/>
              </a:rPr>
              <a:t>lower</a:t>
            </a:r>
            <a:r>
              <a:rPr sz="2400" b="1" spc="-83">
                <a:solidFill>
                  <a:srgbClr val="006666"/>
                </a:solidFill>
                <a:latin typeface="Calibri"/>
                <a:cs typeface="Calibri"/>
              </a:rPr>
              <a:t> </a:t>
            </a:r>
            <a:r>
              <a:rPr sz="2400" b="1">
                <a:solidFill>
                  <a:srgbClr val="006666"/>
                </a:solidFill>
                <a:latin typeface="Calibri"/>
                <a:cs typeface="Calibri"/>
              </a:rPr>
              <a:t>side</a:t>
            </a:r>
            <a:r>
              <a:rPr sz="2400" b="1" spc="-75">
                <a:solidFill>
                  <a:srgbClr val="006666"/>
                </a:solidFill>
                <a:latin typeface="Calibri"/>
                <a:cs typeface="Calibri"/>
              </a:rPr>
              <a:t> </a:t>
            </a:r>
            <a:r>
              <a:rPr sz="2400" b="1" spc="-38">
                <a:solidFill>
                  <a:srgbClr val="006666"/>
                </a:solidFill>
                <a:latin typeface="Calibri"/>
                <a:cs typeface="Calibri"/>
              </a:rPr>
              <a:t>of </a:t>
            </a:r>
            <a:r>
              <a:rPr sz="2400" b="1">
                <a:solidFill>
                  <a:srgbClr val="006666"/>
                </a:solidFill>
                <a:latin typeface="Calibri"/>
                <a:cs typeface="Calibri"/>
              </a:rPr>
              <a:t>the</a:t>
            </a:r>
            <a:r>
              <a:rPr sz="2400" b="1" spc="-90">
                <a:solidFill>
                  <a:srgbClr val="006666"/>
                </a:solidFill>
                <a:latin typeface="Calibri"/>
                <a:cs typeface="Calibri"/>
              </a:rPr>
              <a:t> </a:t>
            </a:r>
            <a:r>
              <a:rPr sz="2400" b="1">
                <a:solidFill>
                  <a:srgbClr val="006666"/>
                </a:solidFill>
                <a:latin typeface="Calibri"/>
                <a:cs typeface="Calibri"/>
              </a:rPr>
              <a:t>top</a:t>
            </a:r>
            <a:r>
              <a:rPr sz="2400" b="1" spc="8">
                <a:solidFill>
                  <a:srgbClr val="006666"/>
                </a:solidFill>
                <a:latin typeface="Calibri"/>
                <a:cs typeface="Calibri"/>
              </a:rPr>
              <a:t> </a:t>
            </a:r>
            <a:r>
              <a:rPr sz="2400" b="1">
                <a:solidFill>
                  <a:srgbClr val="006666"/>
                </a:solidFill>
                <a:latin typeface="Calibri"/>
                <a:cs typeface="Calibri"/>
              </a:rPr>
              <a:t>view</a:t>
            </a:r>
            <a:r>
              <a:rPr sz="2400" b="1" spc="-98">
                <a:solidFill>
                  <a:srgbClr val="006666"/>
                </a:solidFill>
                <a:latin typeface="Calibri"/>
                <a:cs typeface="Calibri"/>
              </a:rPr>
              <a:t> </a:t>
            </a:r>
            <a:r>
              <a:rPr sz="2400" b="1">
                <a:solidFill>
                  <a:srgbClr val="006666"/>
                </a:solidFill>
                <a:latin typeface="Calibri"/>
                <a:cs typeface="Calibri"/>
              </a:rPr>
              <a:t>to</a:t>
            </a:r>
            <a:r>
              <a:rPr sz="2400" b="1" spc="-23">
                <a:solidFill>
                  <a:srgbClr val="006666"/>
                </a:solidFill>
                <a:latin typeface="Calibri"/>
                <a:cs typeface="Calibri"/>
              </a:rPr>
              <a:t> </a:t>
            </a:r>
            <a:r>
              <a:rPr sz="2400" b="1" spc="-15">
                <a:solidFill>
                  <a:srgbClr val="006666"/>
                </a:solidFill>
                <a:latin typeface="Calibri"/>
                <a:cs typeface="Calibri"/>
              </a:rPr>
              <a:t>intersect</a:t>
            </a:r>
            <a:r>
              <a:rPr sz="2400" b="1" spc="-75">
                <a:solidFill>
                  <a:srgbClr val="006666"/>
                </a:solidFill>
                <a:latin typeface="Calibri"/>
                <a:cs typeface="Calibri"/>
              </a:rPr>
              <a:t> </a:t>
            </a:r>
            <a:r>
              <a:rPr sz="2400" b="1">
                <a:solidFill>
                  <a:srgbClr val="006666"/>
                </a:solidFill>
                <a:latin typeface="Calibri"/>
                <a:cs typeface="Calibri"/>
              </a:rPr>
              <a:t>a</a:t>
            </a:r>
            <a:r>
              <a:rPr sz="2400" b="1" spc="-30">
                <a:solidFill>
                  <a:srgbClr val="006666"/>
                </a:solidFill>
                <a:latin typeface="Calibri"/>
                <a:cs typeface="Calibri"/>
              </a:rPr>
              <a:t> </a:t>
            </a:r>
            <a:r>
              <a:rPr sz="2400" b="1">
                <a:solidFill>
                  <a:srgbClr val="006666"/>
                </a:solidFill>
                <a:latin typeface="Calibri"/>
                <a:cs typeface="Calibri"/>
              </a:rPr>
              <a:t>vertical</a:t>
            </a:r>
            <a:r>
              <a:rPr sz="2400" b="1" spc="-45">
                <a:solidFill>
                  <a:srgbClr val="006666"/>
                </a:solidFill>
                <a:latin typeface="Calibri"/>
                <a:cs typeface="Calibri"/>
              </a:rPr>
              <a:t> </a:t>
            </a:r>
            <a:r>
              <a:rPr sz="2400" b="1">
                <a:solidFill>
                  <a:srgbClr val="006666"/>
                </a:solidFill>
                <a:latin typeface="Calibri"/>
                <a:cs typeface="Calibri"/>
              </a:rPr>
              <a:t>line</a:t>
            </a:r>
            <a:r>
              <a:rPr sz="2400" b="1" spc="-53">
                <a:solidFill>
                  <a:srgbClr val="006666"/>
                </a:solidFill>
                <a:latin typeface="Calibri"/>
                <a:cs typeface="Calibri"/>
              </a:rPr>
              <a:t> </a:t>
            </a:r>
            <a:r>
              <a:rPr sz="2400" b="1" spc="-15">
                <a:solidFill>
                  <a:srgbClr val="006666"/>
                </a:solidFill>
                <a:latin typeface="Calibri"/>
                <a:cs typeface="Calibri"/>
              </a:rPr>
              <a:t>drawn </a:t>
            </a:r>
            <a:r>
              <a:rPr sz="2400" b="1">
                <a:solidFill>
                  <a:srgbClr val="006666"/>
                </a:solidFill>
                <a:latin typeface="Calibri"/>
                <a:cs typeface="Calibri"/>
              </a:rPr>
              <a:t>to</a:t>
            </a:r>
            <a:r>
              <a:rPr sz="2400" b="1" spc="-90">
                <a:solidFill>
                  <a:srgbClr val="006666"/>
                </a:solidFill>
                <a:latin typeface="Calibri"/>
                <a:cs typeface="Calibri"/>
              </a:rPr>
              <a:t> </a:t>
            </a:r>
            <a:r>
              <a:rPr sz="2400" b="1">
                <a:solidFill>
                  <a:srgbClr val="006666"/>
                </a:solidFill>
                <a:latin typeface="Calibri"/>
                <a:cs typeface="Calibri"/>
              </a:rPr>
              <a:t>the</a:t>
            </a:r>
            <a:r>
              <a:rPr sz="2400" b="1" spc="-38">
                <a:solidFill>
                  <a:srgbClr val="006666"/>
                </a:solidFill>
                <a:latin typeface="Calibri"/>
                <a:cs typeface="Calibri"/>
              </a:rPr>
              <a:t> </a:t>
            </a:r>
            <a:r>
              <a:rPr sz="2400" b="1">
                <a:solidFill>
                  <a:srgbClr val="006666"/>
                </a:solidFill>
                <a:latin typeface="Calibri"/>
                <a:cs typeface="Calibri"/>
              </a:rPr>
              <a:t>right</a:t>
            </a:r>
            <a:r>
              <a:rPr sz="2400" b="1" spc="-53">
                <a:solidFill>
                  <a:srgbClr val="006666"/>
                </a:solidFill>
                <a:latin typeface="Calibri"/>
                <a:cs typeface="Calibri"/>
              </a:rPr>
              <a:t> </a:t>
            </a:r>
            <a:r>
              <a:rPr sz="2400" b="1">
                <a:solidFill>
                  <a:srgbClr val="006666"/>
                </a:solidFill>
                <a:latin typeface="Calibri"/>
                <a:cs typeface="Calibri"/>
              </a:rPr>
              <a:t>of</a:t>
            </a:r>
            <a:r>
              <a:rPr sz="2400" b="1" spc="-53">
                <a:solidFill>
                  <a:srgbClr val="006666"/>
                </a:solidFill>
                <a:latin typeface="Calibri"/>
                <a:cs typeface="Calibri"/>
              </a:rPr>
              <a:t> </a:t>
            </a:r>
            <a:r>
              <a:rPr sz="2400" b="1">
                <a:solidFill>
                  <a:srgbClr val="006666"/>
                </a:solidFill>
                <a:latin typeface="Calibri"/>
                <a:cs typeface="Calibri"/>
              </a:rPr>
              <a:t>the</a:t>
            </a:r>
            <a:r>
              <a:rPr sz="2400" b="1" spc="-45">
                <a:solidFill>
                  <a:srgbClr val="006666"/>
                </a:solidFill>
                <a:latin typeface="Calibri"/>
                <a:cs typeface="Calibri"/>
              </a:rPr>
              <a:t> </a:t>
            </a:r>
            <a:r>
              <a:rPr sz="2400" b="1">
                <a:solidFill>
                  <a:srgbClr val="006666"/>
                </a:solidFill>
                <a:latin typeface="Calibri"/>
                <a:cs typeface="Calibri"/>
              </a:rPr>
              <a:t>front</a:t>
            </a:r>
            <a:r>
              <a:rPr sz="2400" b="1" spc="-45">
                <a:solidFill>
                  <a:srgbClr val="006666"/>
                </a:solidFill>
                <a:latin typeface="Calibri"/>
                <a:cs typeface="Calibri"/>
              </a:rPr>
              <a:t> </a:t>
            </a:r>
            <a:r>
              <a:rPr sz="2400" b="1" spc="-30">
                <a:solidFill>
                  <a:srgbClr val="006666"/>
                </a:solidFill>
                <a:latin typeface="Calibri"/>
                <a:cs typeface="Calibri"/>
              </a:rPr>
              <a:t>view.</a:t>
            </a:r>
            <a:endParaRPr sz="2400">
              <a:latin typeface="Calibri"/>
              <a:cs typeface="Calibri"/>
            </a:endParaRPr>
          </a:p>
        </p:txBody>
      </p:sp>
      <p:pic>
        <p:nvPicPr>
          <p:cNvPr id="7" name="object 7"/>
          <p:cNvPicPr/>
          <p:nvPr/>
        </p:nvPicPr>
        <p:blipFill>
          <a:blip r:embed="rId4" cstate="print"/>
          <a:stretch>
            <a:fillRect/>
          </a:stretch>
        </p:blipFill>
        <p:spPr>
          <a:xfrm>
            <a:off x="9753600" y="4980260"/>
            <a:ext cx="6315075" cy="4357688"/>
          </a:xfrm>
          <a:prstGeom prst="rect">
            <a:avLst/>
          </a:prstGeom>
        </p:spPr>
      </p:pic>
      <p:sp>
        <p:nvSpPr>
          <p:cNvPr id="8" name="object 8"/>
          <p:cNvSpPr txBox="1"/>
          <p:nvPr/>
        </p:nvSpPr>
        <p:spPr>
          <a:xfrm>
            <a:off x="11550966" y="6935964"/>
            <a:ext cx="1374458" cy="340478"/>
          </a:xfrm>
          <a:prstGeom prst="rect">
            <a:avLst/>
          </a:prstGeom>
        </p:spPr>
        <p:txBody>
          <a:bodyPr vert="horz" wrap="square" lIns="0" tIns="17145" rIns="0" bIns="0" rtlCol="0">
            <a:spAutoFit/>
          </a:bodyPr>
          <a:lstStyle/>
          <a:p>
            <a:pPr marL="19050" algn="ctr">
              <a:spcBef>
                <a:spcPts val="135"/>
              </a:spcBef>
            </a:pPr>
            <a:r>
              <a:rPr sz="2100" b="1" spc="-38">
                <a:solidFill>
                  <a:srgbClr val="CC3300"/>
                </a:solidFill>
                <a:latin typeface="Comic Sans MS"/>
                <a:cs typeface="Comic Sans MS"/>
              </a:rPr>
              <a:t>25-</a:t>
            </a:r>
            <a:r>
              <a:rPr sz="2100" b="1">
                <a:solidFill>
                  <a:srgbClr val="CC3300"/>
                </a:solidFill>
                <a:latin typeface="Comic Sans MS"/>
                <a:cs typeface="Comic Sans MS"/>
              </a:rPr>
              <a:t>40</a:t>
            </a:r>
            <a:r>
              <a:rPr sz="2100" b="1" spc="23">
                <a:solidFill>
                  <a:srgbClr val="CC3300"/>
                </a:solidFill>
                <a:latin typeface="Comic Sans MS"/>
                <a:cs typeface="Comic Sans MS"/>
              </a:rPr>
              <a:t> </a:t>
            </a:r>
            <a:r>
              <a:rPr sz="2100" b="1" spc="-38">
                <a:solidFill>
                  <a:srgbClr val="CC3300"/>
                </a:solidFill>
                <a:latin typeface="Comic Sans MS"/>
                <a:cs typeface="Comic Sans MS"/>
              </a:rPr>
              <a:t>mm</a:t>
            </a:r>
            <a:endParaRPr sz="2100">
              <a:latin typeface="Comic Sans MS"/>
              <a:cs typeface="Comic Sans MS"/>
            </a:endParaRPr>
          </a:p>
        </p:txBody>
      </p:sp>
      <p:pic>
        <p:nvPicPr>
          <p:cNvPr id="9" name="object 9"/>
          <p:cNvPicPr/>
          <p:nvPr/>
        </p:nvPicPr>
        <p:blipFill>
          <a:blip r:embed="rId5" cstate="print"/>
          <a:stretch>
            <a:fillRect/>
          </a:stretch>
        </p:blipFill>
        <p:spPr>
          <a:xfrm>
            <a:off x="4607718" y="3787253"/>
            <a:ext cx="3026474" cy="238601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772360" y="397893"/>
            <a:ext cx="6774180" cy="943528"/>
          </a:xfrm>
          <a:prstGeom prst="rect">
            <a:avLst/>
          </a:prstGeom>
        </p:spPr>
        <p:txBody>
          <a:bodyPr vert="horz" wrap="square" lIns="0" tIns="20003" rIns="0" bIns="0" rtlCol="0" anchor="ctr">
            <a:spAutoFit/>
          </a:bodyPr>
          <a:lstStyle/>
          <a:p>
            <a:pPr marL="19050">
              <a:spcBef>
                <a:spcPts val="158"/>
              </a:spcBef>
            </a:pPr>
            <a:r>
              <a:rPr sz="6000">
                <a:latin typeface="Arial"/>
                <a:cs typeface="Arial"/>
              </a:rPr>
              <a:t>Drawing</a:t>
            </a:r>
            <a:r>
              <a:rPr sz="6000" spc="-23">
                <a:latin typeface="Arial"/>
                <a:cs typeface="Arial"/>
              </a:rPr>
              <a:t> </a:t>
            </a:r>
            <a:r>
              <a:rPr sz="6000">
                <a:latin typeface="Arial"/>
                <a:cs typeface="Arial"/>
              </a:rPr>
              <a:t>the</a:t>
            </a:r>
            <a:r>
              <a:rPr sz="6000" spc="-105">
                <a:latin typeface="Arial"/>
                <a:cs typeface="Arial"/>
              </a:rPr>
              <a:t> </a:t>
            </a:r>
            <a:r>
              <a:rPr sz="6000" spc="-15">
                <a:latin typeface="Arial"/>
                <a:cs typeface="Arial"/>
              </a:rPr>
              <a:t>Views</a:t>
            </a:r>
            <a:endParaRPr sz="6000">
              <a:latin typeface="Arial"/>
              <a:cs typeface="Arial"/>
            </a:endParaRPr>
          </a:p>
        </p:txBody>
      </p:sp>
      <p:sp>
        <p:nvSpPr>
          <p:cNvPr id="4" name="object 4"/>
          <p:cNvSpPr txBox="1"/>
          <p:nvPr/>
        </p:nvSpPr>
        <p:spPr>
          <a:xfrm>
            <a:off x="3833546" y="7048500"/>
            <a:ext cx="3877628" cy="1128194"/>
          </a:xfrm>
          <a:prstGeom prst="rect">
            <a:avLst/>
          </a:prstGeom>
        </p:spPr>
        <p:txBody>
          <a:bodyPr vert="horz" wrap="square" lIns="0" tIns="20003" rIns="0" bIns="0" rtlCol="0">
            <a:spAutoFit/>
          </a:bodyPr>
          <a:lstStyle/>
          <a:p>
            <a:pPr marL="57150" marR="45720">
              <a:spcBef>
                <a:spcPts val="158"/>
              </a:spcBef>
            </a:pPr>
            <a:r>
              <a:rPr sz="2400" b="1">
                <a:solidFill>
                  <a:srgbClr val="006699"/>
                </a:solidFill>
                <a:latin typeface="Calibri"/>
                <a:cs typeface="Calibri"/>
              </a:rPr>
              <a:t>The</a:t>
            </a:r>
            <a:r>
              <a:rPr sz="2400" b="1" spc="-90">
                <a:solidFill>
                  <a:srgbClr val="006699"/>
                </a:solidFill>
                <a:latin typeface="Calibri"/>
                <a:cs typeface="Calibri"/>
              </a:rPr>
              <a:t> </a:t>
            </a:r>
            <a:r>
              <a:rPr sz="2400" b="1">
                <a:solidFill>
                  <a:srgbClr val="006699"/>
                </a:solidFill>
                <a:latin typeface="Calibri"/>
                <a:cs typeface="Calibri"/>
              </a:rPr>
              <a:t>use</a:t>
            </a:r>
            <a:r>
              <a:rPr sz="2400" b="1" spc="-45">
                <a:solidFill>
                  <a:srgbClr val="006699"/>
                </a:solidFill>
                <a:latin typeface="Calibri"/>
                <a:cs typeface="Calibri"/>
              </a:rPr>
              <a:t> </a:t>
            </a:r>
            <a:r>
              <a:rPr sz="2400" b="1">
                <a:solidFill>
                  <a:srgbClr val="006699"/>
                </a:solidFill>
                <a:latin typeface="Calibri"/>
                <a:cs typeface="Calibri"/>
              </a:rPr>
              <a:t>of</a:t>
            </a:r>
            <a:r>
              <a:rPr sz="2400" b="1" spc="15">
                <a:solidFill>
                  <a:srgbClr val="006699"/>
                </a:solidFill>
                <a:latin typeface="Calibri"/>
                <a:cs typeface="Calibri"/>
              </a:rPr>
              <a:t> </a:t>
            </a:r>
            <a:r>
              <a:rPr sz="2400" b="1">
                <a:solidFill>
                  <a:srgbClr val="006699"/>
                </a:solidFill>
                <a:latin typeface="Calibri"/>
                <a:cs typeface="Calibri"/>
              </a:rPr>
              <a:t>a</a:t>
            </a:r>
            <a:r>
              <a:rPr sz="2400" b="1" spc="-53">
                <a:solidFill>
                  <a:srgbClr val="006699"/>
                </a:solidFill>
                <a:latin typeface="Calibri"/>
                <a:cs typeface="Calibri"/>
              </a:rPr>
              <a:t> </a:t>
            </a:r>
            <a:r>
              <a:rPr sz="2400" b="1">
                <a:solidFill>
                  <a:srgbClr val="006699"/>
                </a:solidFill>
                <a:latin typeface="Calibri"/>
                <a:cs typeface="Calibri"/>
              </a:rPr>
              <a:t>45</a:t>
            </a:r>
            <a:r>
              <a:rPr sz="2363" b="1" baseline="26455">
                <a:solidFill>
                  <a:srgbClr val="006699"/>
                </a:solidFill>
                <a:latin typeface="Calibri"/>
                <a:cs typeface="Calibri"/>
              </a:rPr>
              <a:t>o</a:t>
            </a:r>
            <a:r>
              <a:rPr sz="2363" b="1" spc="269" baseline="26455">
                <a:solidFill>
                  <a:srgbClr val="006699"/>
                </a:solidFill>
                <a:latin typeface="Calibri"/>
                <a:cs typeface="Calibri"/>
              </a:rPr>
              <a:t> </a:t>
            </a:r>
            <a:r>
              <a:rPr sz="2400" b="1">
                <a:solidFill>
                  <a:srgbClr val="006699"/>
                </a:solidFill>
                <a:latin typeface="Calibri"/>
                <a:cs typeface="Calibri"/>
              </a:rPr>
              <a:t>miter</a:t>
            </a:r>
            <a:r>
              <a:rPr sz="2400" b="1" spc="-45">
                <a:solidFill>
                  <a:srgbClr val="006699"/>
                </a:solidFill>
                <a:latin typeface="Calibri"/>
                <a:cs typeface="Calibri"/>
              </a:rPr>
              <a:t> </a:t>
            </a:r>
            <a:r>
              <a:rPr sz="2400" b="1" spc="-30">
                <a:solidFill>
                  <a:srgbClr val="006699"/>
                </a:solidFill>
                <a:latin typeface="Calibri"/>
                <a:cs typeface="Calibri"/>
              </a:rPr>
              <a:t>line </a:t>
            </a:r>
            <a:r>
              <a:rPr sz="2400" b="1">
                <a:solidFill>
                  <a:srgbClr val="006699"/>
                </a:solidFill>
                <a:latin typeface="Calibri"/>
                <a:cs typeface="Calibri"/>
              </a:rPr>
              <a:t>helps</a:t>
            </a:r>
            <a:r>
              <a:rPr sz="2400" b="1" spc="-105">
                <a:solidFill>
                  <a:srgbClr val="006699"/>
                </a:solidFill>
                <a:latin typeface="Calibri"/>
                <a:cs typeface="Calibri"/>
              </a:rPr>
              <a:t> </a:t>
            </a:r>
            <a:r>
              <a:rPr sz="2400" b="1">
                <a:solidFill>
                  <a:srgbClr val="006699"/>
                </a:solidFill>
                <a:latin typeface="Calibri"/>
                <a:cs typeface="Calibri"/>
              </a:rPr>
              <a:t>to</a:t>
            </a:r>
            <a:r>
              <a:rPr sz="2400" b="1" spc="-38">
                <a:solidFill>
                  <a:srgbClr val="006699"/>
                </a:solidFill>
                <a:latin typeface="Calibri"/>
                <a:cs typeface="Calibri"/>
              </a:rPr>
              <a:t> </a:t>
            </a:r>
            <a:r>
              <a:rPr sz="2400" b="1">
                <a:solidFill>
                  <a:srgbClr val="006699"/>
                </a:solidFill>
                <a:latin typeface="Calibri"/>
                <a:cs typeface="Calibri"/>
              </a:rPr>
              <a:t>project</a:t>
            </a:r>
            <a:r>
              <a:rPr sz="2400" b="1" spc="-45">
                <a:solidFill>
                  <a:srgbClr val="006699"/>
                </a:solidFill>
                <a:latin typeface="Calibri"/>
                <a:cs typeface="Calibri"/>
              </a:rPr>
              <a:t> </a:t>
            </a:r>
            <a:r>
              <a:rPr sz="2400" b="1" spc="-15">
                <a:solidFill>
                  <a:srgbClr val="006699"/>
                </a:solidFill>
                <a:latin typeface="Calibri"/>
                <a:cs typeface="Calibri"/>
              </a:rPr>
              <a:t>features</a:t>
            </a:r>
            <a:r>
              <a:rPr sz="2400" b="1" spc="-98">
                <a:solidFill>
                  <a:srgbClr val="006699"/>
                </a:solidFill>
                <a:latin typeface="Calibri"/>
                <a:cs typeface="Calibri"/>
              </a:rPr>
              <a:t> </a:t>
            </a:r>
            <a:r>
              <a:rPr sz="2400" b="1" spc="-30">
                <a:solidFill>
                  <a:srgbClr val="006699"/>
                </a:solidFill>
                <a:latin typeface="Calibri"/>
                <a:cs typeface="Calibri"/>
              </a:rPr>
              <a:t>from </a:t>
            </a:r>
            <a:r>
              <a:rPr sz="2400" b="1">
                <a:solidFill>
                  <a:srgbClr val="006699"/>
                </a:solidFill>
                <a:latin typeface="Calibri"/>
                <a:cs typeface="Calibri"/>
              </a:rPr>
              <a:t>the</a:t>
            </a:r>
            <a:r>
              <a:rPr sz="2400" b="1" spc="-90">
                <a:solidFill>
                  <a:srgbClr val="006699"/>
                </a:solidFill>
                <a:latin typeface="Calibri"/>
                <a:cs typeface="Calibri"/>
              </a:rPr>
              <a:t> </a:t>
            </a:r>
            <a:r>
              <a:rPr sz="2400" b="1">
                <a:solidFill>
                  <a:srgbClr val="006699"/>
                </a:solidFill>
                <a:latin typeface="Calibri"/>
                <a:cs typeface="Calibri"/>
              </a:rPr>
              <a:t>top</a:t>
            </a:r>
            <a:r>
              <a:rPr sz="2400" b="1" spc="8">
                <a:solidFill>
                  <a:srgbClr val="006699"/>
                </a:solidFill>
                <a:latin typeface="Calibri"/>
                <a:cs typeface="Calibri"/>
              </a:rPr>
              <a:t> </a:t>
            </a:r>
            <a:r>
              <a:rPr sz="2400" b="1">
                <a:solidFill>
                  <a:srgbClr val="006699"/>
                </a:solidFill>
                <a:latin typeface="Calibri"/>
                <a:cs typeface="Calibri"/>
              </a:rPr>
              <a:t>view</a:t>
            </a:r>
            <a:r>
              <a:rPr sz="2400" b="1" spc="-98">
                <a:solidFill>
                  <a:srgbClr val="006699"/>
                </a:solidFill>
                <a:latin typeface="Calibri"/>
                <a:cs typeface="Calibri"/>
              </a:rPr>
              <a:t> </a:t>
            </a:r>
            <a:r>
              <a:rPr sz="2400" b="1">
                <a:solidFill>
                  <a:srgbClr val="006699"/>
                </a:solidFill>
                <a:latin typeface="Calibri"/>
                <a:cs typeface="Calibri"/>
              </a:rPr>
              <a:t>to</a:t>
            </a:r>
            <a:r>
              <a:rPr sz="2400" b="1" spc="-23">
                <a:solidFill>
                  <a:srgbClr val="006699"/>
                </a:solidFill>
                <a:latin typeface="Calibri"/>
                <a:cs typeface="Calibri"/>
              </a:rPr>
              <a:t> </a:t>
            </a:r>
            <a:r>
              <a:rPr sz="2400" b="1">
                <a:solidFill>
                  <a:srgbClr val="006699"/>
                </a:solidFill>
                <a:latin typeface="Calibri"/>
                <a:cs typeface="Calibri"/>
              </a:rPr>
              <a:t>the</a:t>
            </a:r>
            <a:r>
              <a:rPr sz="2400" b="1" spc="-8">
                <a:solidFill>
                  <a:srgbClr val="006699"/>
                </a:solidFill>
                <a:latin typeface="Calibri"/>
                <a:cs typeface="Calibri"/>
              </a:rPr>
              <a:t> </a:t>
            </a:r>
            <a:r>
              <a:rPr sz="2400" b="1">
                <a:solidFill>
                  <a:srgbClr val="006699"/>
                </a:solidFill>
                <a:latin typeface="Calibri"/>
                <a:cs typeface="Calibri"/>
              </a:rPr>
              <a:t>side</a:t>
            </a:r>
            <a:r>
              <a:rPr sz="2400" b="1" spc="-53">
                <a:solidFill>
                  <a:srgbClr val="006699"/>
                </a:solidFill>
                <a:latin typeface="Calibri"/>
                <a:cs typeface="Calibri"/>
              </a:rPr>
              <a:t> </a:t>
            </a:r>
            <a:r>
              <a:rPr sz="2400" b="1" spc="-30">
                <a:solidFill>
                  <a:srgbClr val="006699"/>
                </a:solidFill>
                <a:latin typeface="Calibri"/>
                <a:cs typeface="Calibri"/>
              </a:rPr>
              <a:t>view.</a:t>
            </a:r>
            <a:endParaRPr sz="2400">
              <a:latin typeface="Calibri"/>
              <a:cs typeface="Calibri"/>
            </a:endParaRPr>
          </a:p>
        </p:txBody>
      </p:sp>
      <p:pic>
        <p:nvPicPr>
          <p:cNvPr id="5" name="object 5"/>
          <p:cNvPicPr/>
          <p:nvPr/>
        </p:nvPicPr>
        <p:blipFill>
          <a:blip r:embed="rId2" cstate="print"/>
          <a:stretch>
            <a:fillRect/>
          </a:stretch>
        </p:blipFill>
        <p:spPr>
          <a:xfrm>
            <a:off x="9159450" y="3805520"/>
            <a:ext cx="5498781" cy="4643937"/>
          </a:xfrm>
          <a:prstGeom prst="rect">
            <a:avLst/>
          </a:prstGeom>
        </p:spPr>
      </p:pic>
      <p:sp>
        <p:nvSpPr>
          <p:cNvPr id="6" name="object 6"/>
          <p:cNvSpPr txBox="1"/>
          <p:nvPr/>
        </p:nvSpPr>
        <p:spPr>
          <a:xfrm>
            <a:off x="6280785" y="1939991"/>
            <a:ext cx="5726429" cy="1860766"/>
          </a:xfrm>
          <a:prstGeom prst="rect">
            <a:avLst/>
          </a:prstGeom>
        </p:spPr>
        <p:txBody>
          <a:bodyPr vert="horz" wrap="square" lIns="0" tIns="201930" rIns="0" bIns="0" rtlCol="0">
            <a:spAutoFit/>
          </a:bodyPr>
          <a:lstStyle/>
          <a:p>
            <a:pPr marL="38100">
              <a:spcBef>
                <a:spcPts val="1590"/>
              </a:spcBef>
            </a:pPr>
            <a:r>
              <a:rPr sz="2400" b="1">
                <a:latin typeface="Calibri"/>
                <a:cs typeface="Calibri"/>
              </a:rPr>
              <a:t>Step</a:t>
            </a:r>
            <a:r>
              <a:rPr sz="2400" b="1" spc="-120">
                <a:latin typeface="Calibri"/>
                <a:cs typeface="Calibri"/>
              </a:rPr>
              <a:t> </a:t>
            </a:r>
            <a:r>
              <a:rPr sz="2400" b="1" spc="-38">
                <a:latin typeface="Calibri"/>
                <a:cs typeface="Calibri"/>
              </a:rPr>
              <a:t>3:</a:t>
            </a:r>
            <a:endParaRPr sz="2400">
              <a:latin typeface="Calibri"/>
              <a:cs typeface="Calibri"/>
            </a:endParaRPr>
          </a:p>
          <a:p>
            <a:pPr marL="38100" marR="26670">
              <a:spcBef>
                <a:spcPts val="1440"/>
              </a:spcBef>
            </a:pPr>
            <a:r>
              <a:rPr sz="2400" b="1">
                <a:solidFill>
                  <a:srgbClr val="CC3300"/>
                </a:solidFill>
                <a:latin typeface="Calibri"/>
                <a:cs typeface="Calibri"/>
              </a:rPr>
              <a:t>Project</a:t>
            </a:r>
            <a:r>
              <a:rPr sz="2400" b="1" spc="-113">
                <a:solidFill>
                  <a:srgbClr val="CC3300"/>
                </a:solidFill>
                <a:latin typeface="Calibri"/>
                <a:cs typeface="Calibri"/>
              </a:rPr>
              <a:t> </a:t>
            </a:r>
            <a:r>
              <a:rPr sz="2400" b="1">
                <a:solidFill>
                  <a:srgbClr val="CC3300"/>
                </a:solidFill>
                <a:latin typeface="Calibri"/>
                <a:cs typeface="Calibri"/>
              </a:rPr>
              <a:t>the</a:t>
            </a:r>
            <a:r>
              <a:rPr sz="2400" b="1" spc="-60">
                <a:solidFill>
                  <a:srgbClr val="CC3300"/>
                </a:solidFill>
                <a:latin typeface="Calibri"/>
                <a:cs typeface="Calibri"/>
              </a:rPr>
              <a:t> </a:t>
            </a:r>
            <a:r>
              <a:rPr sz="2400" b="1" spc="-15">
                <a:solidFill>
                  <a:srgbClr val="CC3300"/>
                </a:solidFill>
                <a:latin typeface="Calibri"/>
                <a:cs typeface="Calibri"/>
              </a:rPr>
              <a:t>features</a:t>
            </a:r>
            <a:r>
              <a:rPr sz="2400" b="1" spc="-68">
                <a:solidFill>
                  <a:srgbClr val="CC3300"/>
                </a:solidFill>
                <a:latin typeface="Calibri"/>
                <a:cs typeface="Calibri"/>
              </a:rPr>
              <a:t> </a:t>
            </a:r>
            <a:r>
              <a:rPr sz="2400" b="1">
                <a:solidFill>
                  <a:srgbClr val="CC3300"/>
                </a:solidFill>
                <a:latin typeface="Calibri"/>
                <a:cs typeface="Calibri"/>
              </a:rPr>
              <a:t>of</a:t>
            </a:r>
            <a:r>
              <a:rPr sz="2400" b="1" spc="-8">
                <a:solidFill>
                  <a:srgbClr val="CC3300"/>
                </a:solidFill>
                <a:latin typeface="Calibri"/>
                <a:cs typeface="Calibri"/>
              </a:rPr>
              <a:t> </a:t>
            </a:r>
            <a:r>
              <a:rPr sz="2400" b="1">
                <a:solidFill>
                  <a:srgbClr val="CC3300"/>
                </a:solidFill>
                <a:latin typeface="Calibri"/>
                <a:cs typeface="Calibri"/>
              </a:rPr>
              <a:t>the</a:t>
            </a:r>
            <a:r>
              <a:rPr sz="2400" b="1" spc="-60">
                <a:solidFill>
                  <a:srgbClr val="CC3300"/>
                </a:solidFill>
                <a:latin typeface="Calibri"/>
                <a:cs typeface="Calibri"/>
              </a:rPr>
              <a:t> </a:t>
            </a:r>
            <a:r>
              <a:rPr sz="2400" b="1">
                <a:solidFill>
                  <a:srgbClr val="CC3300"/>
                </a:solidFill>
                <a:latin typeface="Calibri"/>
                <a:cs typeface="Calibri"/>
              </a:rPr>
              <a:t>front</a:t>
            </a:r>
            <a:r>
              <a:rPr sz="2400" b="1" spc="-8">
                <a:solidFill>
                  <a:srgbClr val="CC3300"/>
                </a:solidFill>
                <a:latin typeface="Calibri"/>
                <a:cs typeface="Calibri"/>
              </a:rPr>
              <a:t> </a:t>
            </a:r>
            <a:r>
              <a:rPr sz="2400" b="1">
                <a:solidFill>
                  <a:srgbClr val="CC3300"/>
                </a:solidFill>
                <a:latin typeface="Calibri"/>
                <a:cs typeface="Calibri"/>
              </a:rPr>
              <a:t>view</a:t>
            </a:r>
            <a:r>
              <a:rPr sz="2400" b="1" spc="-105">
                <a:solidFill>
                  <a:srgbClr val="CC3300"/>
                </a:solidFill>
                <a:latin typeface="Calibri"/>
                <a:cs typeface="Calibri"/>
              </a:rPr>
              <a:t> </a:t>
            </a:r>
            <a:r>
              <a:rPr sz="2400" b="1" spc="-38">
                <a:solidFill>
                  <a:srgbClr val="CC3300"/>
                </a:solidFill>
                <a:latin typeface="Calibri"/>
                <a:cs typeface="Calibri"/>
              </a:rPr>
              <a:t>to </a:t>
            </a:r>
            <a:r>
              <a:rPr sz="2400" b="1">
                <a:solidFill>
                  <a:srgbClr val="CC3300"/>
                </a:solidFill>
                <a:latin typeface="Calibri"/>
                <a:cs typeface="Calibri"/>
              </a:rPr>
              <a:t>the</a:t>
            </a:r>
            <a:r>
              <a:rPr sz="2400" b="1" spc="-105">
                <a:solidFill>
                  <a:srgbClr val="CC3300"/>
                </a:solidFill>
                <a:latin typeface="Calibri"/>
                <a:cs typeface="Calibri"/>
              </a:rPr>
              <a:t> </a:t>
            </a:r>
            <a:r>
              <a:rPr sz="2400" b="1">
                <a:solidFill>
                  <a:srgbClr val="CC3300"/>
                </a:solidFill>
                <a:latin typeface="Calibri"/>
                <a:cs typeface="Calibri"/>
              </a:rPr>
              <a:t>right</a:t>
            </a:r>
            <a:r>
              <a:rPr sz="2400" b="1" spc="-15">
                <a:solidFill>
                  <a:srgbClr val="CC3300"/>
                </a:solidFill>
                <a:latin typeface="Calibri"/>
                <a:cs typeface="Calibri"/>
              </a:rPr>
              <a:t> </a:t>
            </a:r>
            <a:r>
              <a:rPr sz="2400" b="1">
                <a:solidFill>
                  <a:srgbClr val="CC3300"/>
                </a:solidFill>
                <a:latin typeface="Calibri"/>
                <a:cs typeface="Calibri"/>
              </a:rPr>
              <a:t>of</a:t>
            </a:r>
            <a:r>
              <a:rPr sz="2400" b="1" spc="-38">
                <a:solidFill>
                  <a:srgbClr val="CC3300"/>
                </a:solidFill>
                <a:latin typeface="Calibri"/>
                <a:cs typeface="Calibri"/>
              </a:rPr>
              <a:t> </a:t>
            </a:r>
            <a:r>
              <a:rPr sz="2400" b="1">
                <a:solidFill>
                  <a:srgbClr val="CC3300"/>
                </a:solidFill>
                <a:latin typeface="Calibri"/>
                <a:cs typeface="Calibri"/>
              </a:rPr>
              <a:t>the</a:t>
            </a:r>
            <a:r>
              <a:rPr sz="2400" b="1" spc="-68">
                <a:solidFill>
                  <a:srgbClr val="CC3300"/>
                </a:solidFill>
                <a:latin typeface="Calibri"/>
                <a:cs typeface="Calibri"/>
              </a:rPr>
              <a:t> </a:t>
            </a:r>
            <a:r>
              <a:rPr sz="2400" b="1">
                <a:solidFill>
                  <a:srgbClr val="CC3300"/>
                </a:solidFill>
                <a:latin typeface="Calibri"/>
                <a:cs typeface="Calibri"/>
              </a:rPr>
              <a:t>vertical</a:t>
            </a:r>
            <a:r>
              <a:rPr sz="2400" b="1" spc="-90">
                <a:solidFill>
                  <a:srgbClr val="CC3300"/>
                </a:solidFill>
                <a:latin typeface="Calibri"/>
                <a:cs typeface="Calibri"/>
              </a:rPr>
              <a:t> </a:t>
            </a:r>
            <a:r>
              <a:rPr sz="2400" b="1">
                <a:solidFill>
                  <a:srgbClr val="CC3300"/>
                </a:solidFill>
                <a:latin typeface="Calibri"/>
                <a:cs typeface="Calibri"/>
              </a:rPr>
              <a:t>line.</a:t>
            </a:r>
            <a:r>
              <a:rPr sz="2400" b="1" spc="472">
                <a:solidFill>
                  <a:srgbClr val="CC3300"/>
                </a:solidFill>
                <a:latin typeface="Calibri"/>
                <a:cs typeface="Calibri"/>
              </a:rPr>
              <a:t> </a:t>
            </a:r>
            <a:r>
              <a:rPr sz="2400" b="1">
                <a:solidFill>
                  <a:srgbClr val="CC3300"/>
                </a:solidFill>
                <a:latin typeface="Calibri"/>
                <a:cs typeface="Calibri"/>
              </a:rPr>
              <a:t>Draw</a:t>
            </a:r>
            <a:r>
              <a:rPr sz="2400" b="1" spc="-30">
                <a:solidFill>
                  <a:srgbClr val="CC3300"/>
                </a:solidFill>
                <a:latin typeface="Calibri"/>
                <a:cs typeface="Calibri"/>
              </a:rPr>
              <a:t> </a:t>
            </a:r>
            <a:r>
              <a:rPr sz="2400" b="1">
                <a:solidFill>
                  <a:srgbClr val="CC3300"/>
                </a:solidFill>
                <a:latin typeface="Calibri"/>
                <a:cs typeface="Calibri"/>
              </a:rPr>
              <a:t>a</a:t>
            </a:r>
            <a:r>
              <a:rPr sz="2400" b="1" spc="-75">
                <a:solidFill>
                  <a:srgbClr val="CC3300"/>
                </a:solidFill>
                <a:latin typeface="Calibri"/>
                <a:cs typeface="Calibri"/>
              </a:rPr>
              <a:t> </a:t>
            </a:r>
            <a:r>
              <a:rPr sz="2400" b="1">
                <a:solidFill>
                  <a:srgbClr val="CC3300"/>
                </a:solidFill>
                <a:latin typeface="Calibri"/>
                <a:cs typeface="Calibri"/>
              </a:rPr>
              <a:t>line</a:t>
            </a:r>
            <a:r>
              <a:rPr sz="2400" b="1" spc="-30">
                <a:solidFill>
                  <a:srgbClr val="CC3300"/>
                </a:solidFill>
                <a:latin typeface="Calibri"/>
                <a:cs typeface="Calibri"/>
              </a:rPr>
              <a:t> </a:t>
            </a:r>
            <a:r>
              <a:rPr sz="2400" b="1" spc="-38">
                <a:solidFill>
                  <a:srgbClr val="CC3300"/>
                </a:solidFill>
                <a:latin typeface="Calibri"/>
                <a:cs typeface="Calibri"/>
              </a:rPr>
              <a:t>at </a:t>
            </a:r>
            <a:r>
              <a:rPr sz="2400" b="1">
                <a:solidFill>
                  <a:srgbClr val="CC3300"/>
                </a:solidFill>
                <a:latin typeface="Calibri"/>
                <a:cs typeface="Calibri"/>
              </a:rPr>
              <a:t>45</a:t>
            </a:r>
            <a:r>
              <a:rPr sz="2363" b="1" baseline="26455">
                <a:solidFill>
                  <a:srgbClr val="CC3300"/>
                </a:solidFill>
                <a:latin typeface="Calibri"/>
                <a:cs typeface="Calibri"/>
              </a:rPr>
              <a:t>o</a:t>
            </a:r>
            <a:r>
              <a:rPr sz="2363" b="1" spc="203" baseline="26455">
                <a:solidFill>
                  <a:srgbClr val="CC3300"/>
                </a:solidFill>
                <a:latin typeface="Calibri"/>
                <a:cs typeface="Calibri"/>
              </a:rPr>
              <a:t> </a:t>
            </a:r>
            <a:r>
              <a:rPr sz="2400" b="1">
                <a:solidFill>
                  <a:srgbClr val="CC3300"/>
                </a:solidFill>
                <a:latin typeface="Calibri"/>
                <a:cs typeface="Calibri"/>
              </a:rPr>
              <a:t>from</a:t>
            </a:r>
            <a:r>
              <a:rPr sz="2400" b="1" spc="-53">
                <a:solidFill>
                  <a:srgbClr val="CC3300"/>
                </a:solidFill>
                <a:latin typeface="Calibri"/>
                <a:cs typeface="Calibri"/>
              </a:rPr>
              <a:t> </a:t>
            </a:r>
            <a:r>
              <a:rPr sz="2400" b="1">
                <a:solidFill>
                  <a:srgbClr val="CC3300"/>
                </a:solidFill>
                <a:latin typeface="Calibri"/>
                <a:cs typeface="Calibri"/>
              </a:rPr>
              <a:t>the</a:t>
            </a:r>
            <a:r>
              <a:rPr sz="2400" b="1" spc="-15">
                <a:solidFill>
                  <a:srgbClr val="CC3300"/>
                </a:solidFill>
                <a:latin typeface="Calibri"/>
                <a:cs typeface="Calibri"/>
              </a:rPr>
              <a:t> </a:t>
            </a:r>
            <a:r>
              <a:rPr sz="2400" b="1">
                <a:solidFill>
                  <a:srgbClr val="CC3300"/>
                </a:solidFill>
                <a:latin typeface="Calibri"/>
                <a:cs typeface="Calibri"/>
              </a:rPr>
              <a:t>point</a:t>
            </a:r>
            <a:r>
              <a:rPr sz="2400" b="1" spc="-30">
                <a:solidFill>
                  <a:srgbClr val="CC3300"/>
                </a:solidFill>
                <a:latin typeface="Calibri"/>
                <a:cs typeface="Calibri"/>
              </a:rPr>
              <a:t> </a:t>
            </a:r>
            <a:r>
              <a:rPr sz="2400" b="1">
                <a:solidFill>
                  <a:srgbClr val="CC3300"/>
                </a:solidFill>
                <a:latin typeface="Calibri"/>
                <a:cs typeface="Calibri"/>
              </a:rPr>
              <a:t>of</a:t>
            </a:r>
            <a:r>
              <a:rPr sz="2400" b="1" spc="-8">
                <a:solidFill>
                  <a:srgbClr val="CC3300"/>
                </a:solidFill>
                <a:latin typeface="Calibri"/>
                <a:cs typeface="Calibri"/>
              </a:rPr>
              <a:t> </a:t>
            </a:r>
            <a:r>
              <a:rPr sz="2400" b="1" spc="-15">
                <a:solidFill>
                  <a:srgbClr val="CC3300"/>
                </a:solidFill>
                <a:latin typeface="Calibri"/>
                <a:cs typeface="Calibri"/>
              </a:rPr>
              <a:t>intersection</a:t>
            </a:r>
            <a:r>
              <a:rPr sz="2400" b="1" spc="-60">
                <a:solidFill>
                  <a:srgbClr val="CC3300"/>
                </a:solidFill>
                <a:latin typeface="Calibri"/>
                <a:cs typeface="Calibri"/>
              </a:rPr>
              <a:t> </a:t>
            </a:r>
            <a:r>
              <a:rPr sz="2400" b="1" spc="-38">
                <a:solidFill>
                  <a:srgbClr val="CC3300"/>
                </a:solidFill>
                <a:latin typeface="Calibri"/>
                <a:cs typeface="Calibri"/>
              </a:rPr>
              <a:t>as </a:t>
            </a:r>
            <a:r>
              <a:rPr sz="2400" b="1" spc="-15">
                <a:solidFill>
                  <a:srgbClr val="CC3300"/>
                </a:solidFill>
                <a:latin typeface="Calibri"/>
                <a:cs typeface="Calibri"/>
              </a:rPr>
              <a:t>shown.</a:t>
            </a:r>
            <a:endParaRPr sz="2400">
              <a:latin typeface="Calibri"/>
              <a:cs typeface="Calibri"/>
            </a:endParaRPr>
          </a:p>
        </p:txBody>
      </p:sp>
      <p:pic>
        <p:nvPicPr>
          <p:cNvPr id="7" name="object 7"/>
          <p:cNvPicPr/>
          <p:nvPr/>
        </p:nvPicPr>
        <p:blipFill>
          <a:blip r:embed="rId3" cstate="print"/>
          <a:stretch>
            <a:fillRect/>
          </a:stretch>
        </p:blipFill>
        <p:spPr>
          <a:xfrm>
            <a:off x="4518851" y="4662487"/>
            <a:ext cx="3026474" cy="23860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99362" y="3619500"/>
            <a:ext cx="17788638" cy="3619196"/>
          </a:xfrm>
          <a:prstGeom prst="rect">
            <a:avLst/>
          </a:prstGeom>
        </p:spPr>
        <p:txBody>
          <a:bodyPr lIns="0" tIns="0" rIns="0" bIns="0" rtlCol="0" anchor="t">
            <a:spAutoFit/>
          </a:bodyPr>
          <a:lstStyle/>
          <a:p>
            <a:pPr>
              <a:lnSpc>
                <a:spcPct val="130000"/>
              </a:lnSpc>
              <a:spcBef>
                <a:spcPct val="20000"/>
              </a:spcBef>
              <a:defRPr/>
            </a:pPr>
            <a:r>
              <a:rPr lang="en-US" sz="3200" b="1" i="1">
                <a:solidFill>
                  <a:srgbClr val="CC3300"/>
                </a:solidFill>
                <a:effectLst>
                  <a:outerShdw blurRad="38100" dist="38100" dir="2700000" algn="tl">
                    <a:srgbClr val="C0C0C0"/>
                  </a:outerShdw>
                </a:effectLst>
                <a:latin typeface="Arial" charset="0"/>
              </a:rPr>
              <a:t>Visible lines</a:t>
            </a:r>
            <a:r>
              <a:rPr lang="en-US" sz="3200">
                <a:latin typeface="Arial" charset="0"/>
              </a:rPr>
              <a:t> represent features that can be seen in the current view</a:t>
            </a:r>
          </a:p>
          <a:p>
            <a:pPr>
              <a:lnSpc>
                <a:spcPts val="5861"/>
              </a:lnSpc>
              <a:spcBef>
                <a:spcPct val="0"/>
              </a:spcBef>
            </a:pPr>
            <a:r>
              <a:rPr lang="en-US" sz="3200" b="1" i="1">
                <a:solidFill>
                  <a:srgbClr val="CC3300"/>
                </a:solidFill>
                <a:effectLst>
                  <a:outerShdw blurRad="38100" dist="38100" dir="2700000" algn="tl">
                    <a:srgbClr val="C0C0C0"/>
                  </a:outerShdw>
                </a:effectLst>
                <a:latin typeface="Arial" charset="0"/>
              </a:rPr>
              <a:t>Hidden lines</a:t>
            </a:r>
            <a:r>
              <a:rPr lang="en-US" sz="3200">
                <a:latin typeface="Arial" charset="0"/>
              </a:rPr>
              <a:t> represent features that </a:t>
            </a:r>
            <a:r>
              <a:rPr lang="en-US" sz="3200" u="sng">
                <a:latin typeface="Arial" charset="0"/>
              </a:rPr>
              <a:t>can not be seen</a:t>
            </a:r>
            <a:r>
              <a:rPr lang="en-US" sz="3200">
                <a:latin typeface="Arial" charset="0"/>
              </a:rPr>
              <a:t> in the current view</a:t>
            </a:r>
          </a:p>
          <a:p>
            <a:pPr>
              <a:lnSpc>
                <a:spcPts val="5861"/>
              </a:lnSpc>
              <a:spcBef>
                <a:spcPct val="0"/>
              </a:spcBef>
            </a:pPr>
            <a:r>
              <a:rPr lang="en-US" sz="3200" b="1" i="1">
                <a:solidFill>
                  <a:srgbClr val="CC3300"/>
                </a:solidFill>
                <a:effectLst>
                  <a:outerShdw blurRad="38100" dist="38100" dir="2700000" algn="tl">
                    <a:srgbClr val="C0C0C0"/>
                  </a:outerShdw>
                </a:effectLst>
                <a:latin typeface="Arial" charset="0"/>
              </a:rPr>
              <a:t>Center line</a:t>
            </a:r>
            <a:r>
              <a:rPr lang="en-US" sz="3200" b="1">
                <a:latin typeface="Arial" charset="0"/>
              </a:rPr>
              <a:t> </a:t>
            </a:r>
            <a:r>
              <a:rPr lang="en-US" sz="3200">
                <a:latin typeface="Arial" charset="0"/>
              </a:rPr>
              <a:t>represents symmetry, path of motion, centers of circles, axis of </a:t>
            </a:r>
            <a:r>
              <a:rPr lang="en-US" sz="3200" err="1">
                <a:latin typeface="Arial" charset="0"/>
              </a:rPr>
              <a:t>axi</a:t>
            </a:r>
            <a:r>
              <a:rPr lang="en-US" sz="3200">
                <a:latin typeface="Arial" charset="0"/>
              </a:rPr>
              <a:t>-symmetrical parts</a:t>
            </a:r>
          </a:p>
          <a:p>
            <a:pPr>
              <a:lnSpc>
                <a:spcPts val="5861"/>
              </a:lnSpc>
              <a:spcBef>
                <a:spcPct val="0"/>
              </a:spcBef>
            </a:pPr>
            <a:r>
              <a:rPr lang="en-US" sz="3200" b="1" i="1">
                <a:solidFill>
                  <a:srgbClr val="CC3300"/>
                </a:solidFill>
                <a:effectLst>
                  <a:outerShdw blurRad="38100" dist="38100" dir="2700000" algn="tl">
                    <a:srgbClr val="C0C0C0"/>
                  </a:outerShdw>
                </a:effectLst>
                <a:latin typeface="Arial" charset="0"/>
              </a:rPr>
              <a:t>Dimension and Extension lines</a:t>
            </a:r>
            <a:r>
              <a:rPr lang="en-US" sz="3200" b="1">
                <a:latin typeface="Arial" charset="0"/>
              </a:rPr>
              <a:t>  </a:t>
            </a:r>
            <a:r>
              <a:rPr lang="en-US" sz="3200">
                <a:latin typeface="Arial" charset="0"/>
              </a:rPr>
              <a:t>indicate the sizes and location of features on a drawing</a:t>
            </a:r>
          </a:p>
          <a:p>
            <a:pPr algn="l">
              <a:lnSpc>
                <a:spcPts val="5861"/>
              </a:lnSpc>
              <a:spcBef>
                <a:spcPct val="0"/>
              </a:spcBef>
            </a:pPr>
            <a:endParaRPr lang="en-US" sz="4186">
              <a:solidFill>
                <a:srgbClr val="000000"/>
              </a:solidFill>
              <a:latin typeface="Calibri (MS)"/>
              <a:ea typeface="Calibri (MS)"/>
              <a:cs typeface="Calibri (MS)"/>
              <a:sym typeface="Calibri (MS)"/>
            </a:endParaRPr>
          </a:p>
        </p:txBody>
      </p:sp>
      <p:sp>
        <p:nvSpPr>
          <p:cNvPr id="4" name="TextBox 4"/>
          <p:cNvSpPr txBox="1"/>
          <p:nvPr/>
        </p:nvSpPr>
        <p:spPr>
          <a:xfrm>
            <a:off x="5257800" y="781050"/>
            <a:ext cx="6819401" cy="1015663"/>
          </a:xfrm>
          <a:prstGeom prst="rect">
            <a:avLst/>
          </a:prstGeom>
        </p:spPr>
        <p:txBody>
          <a:bodyPr wrap="square" lIns="0" tIns="0" rIns="0" bIns="0" rtlCol="0" anchor="t">
            <a:spAutoFit/>
          </a:bodyPr>
          <a:lstStyle/>
          <a:p>
            <a:pPr algn="ctr"/>
            <a:r>
              <a:rPr lang="en-US" sz="6600" b="1">
                <a:solidFill>
                  <a:srgbClr val="C00000"/>
                </a:solidFill>
                <a:latin typeface="+mj-lt"/>
                <a:cs typeface="Arial" pitchFamily="34" charset="0"/>
              </a:rPr>
              <a:t>Meaning of Lines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257800" y="584373"/>
            <a:ext cx="6774180" cy="943528"/>
          </a:xfrm>
          <a:prstGeom prst="rect">
            <a:avLst/>
          </a:prstGeom>
        </p:spPr>
        <p:txBody>
          <a:bodyPr vert="horz" wrap="square" lIns="0" tIns="20003" rIns="0" bIns="0" rtlCol="0" anchor="ctr">
            <a:spAutoFit/>
          </a:bodyPr>
          <a:lstStyle/>
          <a:p>
            <a:pPr marL="19050">
              <a:spcBef>
                <a:spcPts val="158"/>
              </a:spcBef>
            </a:pPr>
            <a:r>
              <a:rPr sz="6000">
                <a:latin typeface="Arial"/>
                <a:cs typeface="Arial"/>
              </a:rPr>
              <a:t>Drawing</a:t>
            </a:r>
            <a:r>
              <a:rPr sz="6000" spc="-23">
                <a:latin typeface="Arial"/>
                <a:cs typeface="Arial"/>
              </a:rPr>
              <a:t> </a:t>
            </a:r>
            <a:r>
              <a:rPr sz="6000">
                <a:latin typeface="Arial"/>
                <a:cs typeface="Arial"/>
              </a:rPr>
              <a:t>the</a:t>
            </a:r>
            <a:r>
              <a:rPr sz="6000" spc="-105">
                <a:latin typeface="Arial"/>
                <a:cs typeface="Arial"/>
              </a:rPr>
              <a:t> </a:t>
            </a:r>
            <a:r>
              <a:rPr sz="6000" spc="-15">
                <a:latin typeface="Arial"/>
                <a:cs typeface="Arial"/>
              </a:rPr>
              <a:t>Views</a:t>
            </a:r>
            <a:endParaRPr sz="6000">
              <a:latin typeface="Arial"/>
              <a:cs typeface="Arial"/>
            </a:endParaRPr>
          </a:p>
        </p:txBody>
      </p:sp>
      <p:pic>
        <p:nvPicPr>
          <p:cNvPr id="4" name="object 4"/>
          <p:cNvPicPr/>
          <p:nvPr/>
        </p:nvPicPr>
        <p:blipFill>
          <a:blip r:embed="rId2" cstate="print"/>
          <a:stretch>
            <a:fillRect/>
          </a:stretch>
        </p:blipFill>
        <p:spPr>
          <a:xfrm>
            <a:off x="8062913" y="5143405"/>
            <a:ext cx="6803136" cy="3869627"/>
          </a:xfrm>
          <a:prstGeom prst="rect">
            <a:avLst/>
          </a:prstGeom>
        </p:spPr>
      </p:pic>
      <p:sp>
        <p:nvSpPr>
          <p:cNvPr id="5" name="object 5"/>
          <p:cNvSpPr txBox="1"/>
          <p:nvPr/>
        </p:nvSpPr>
        <p:spPr>
          <a:xfrm>
            <a:off x="9047607" y="1748840"/>
            <a:ext cx="5450205" cy="2230098"/>
          </a:xfrm>
          <a:prstGeom prst="rect">
            <a:avLst/>
          </a:prstGeom>
        </p:spPr>
        <p:txBody>
          <a:bodyPr vert="horz" wrap="square" lIns="0" tIns="201930" rIns="0" bIns="0" rtlCol="0">
            <a:spAutoFit/>
          </a:bodyPr>
          <a:lstStyle/>
          <a:p>
            <a:pPr marL="19050">
              <a:spcBef>
                <a:spcPts val="1590"/>
              </a:spcBef>
            </a:pPr>
            <a:r>
              <a:rPr sz="2400" b="1">
                <a:latin typeface="Calibri"/>
                <a:cs typeface="Calibri"/>
              </a:rPr>
              <a:t>Step</a:t>
            </a:r>
            <a:r>
              <a:rPr sz="2400" b="1" spc="-120">
                <a:latin typeface="Calibri"/>
                <a:cs typeface="Calibri"/>
              </a:rPr>
              <a:t> </a:t>
            </a:r>
            <a:r>
              <a:rPr sz="2400" b="1" spc="-38">
                <a:latin typeface="Calibri"/>
                <a:cs typeface="Calibri"/>
              </a:rPr>
              <a:t>5:</a:t>
            </a:r>
            <a:endParaRPr sz="2400">
              <a:latin typeface="Calibri"/>
              <a:cs typeface="Calibri"/>
            </a:endParaRPr>
          </a:p>
          <a:p>
            <a:pPr marL="19050" marR="7620">
              <a:spcBef>
                <a:spcPts val="1440"/>
              </a:spcBef>
            </a:pPr>
            <a:r>
              <a:rPr sz="2400" b="1">
                <a:solidFill>
                  <a:srgbClr val="CC3300"/>
                </a:solidFill>
                <a:latin typeface="Calibri"/>
                <a:cs typeface="Calibri"/>
              </a:rPr>
              <a:t>Erase</a:t>
            </a:r>
            <a:r>
              <a:rPr sz="2400" b="1" spc="-120">
                <a:solidFill>
                  <a:srgbClr val="CC3300"/>
                </a:solidFill>
                <a:latin typeface="Calibri"/>
                <a:cs typeface="Calibri"/>
              </a:rPr>
              <a:t> </a:t>
            </a:r>
            <a:r>
              <a:rPr sz="2400" b="1">
                <a:solidFill>
                  <a:srgbClr val="CC3300"/>
                </a:solidFill>
                <a:latin typeface="Calibri"/>
                <a:cs typeface="Calibri"/>
              </a:rPr>
              <a:t>all</a:t>
            </a:r>
            <a:r>
              <a:rPr sz="2400" b="1" spc="-45">
                <a:solidFill>
                  <a:srgbClr val="CC3300"/>
                </a:solidFill>
                <a:latin typeface="Calibri"/>
                <a:cs typeface="Calibri"/>
              </a:rPr>
              <a:t> </a:t>
            </a:r>
            <a:r>
              <a:rPr sz="2400" b="1">
                <a:solidFill>
                  <a:srgbClr val="CC3300"/>
                </a:solidFill>
                <a:latin typeface="Calibri"/>
                <a:cs typeface="Calibri"/>
              </a:rPr>
              <a:t>unnecessary</a:t>
            </a:r>
            <a:r>
              <a:rPr sz="2400" b="1" spc="-127">
                <a:solidFill>
                  <a:srgbClr val="CC3300"/>
                </a:solidFill>
                <a:latin typeface="Calibri"/>
                <a:cs typeface="Calibri"/>
              </a:rPr>
              <a:t> </a:t>
            </a:r>
            <a:r>
              <a:rPr sz="2400" b="1">
                <a:solidFill>
                  <a:srgbClr val="CC3300"/>
                </a:solidFill>
                <a:latin typeface="Calibri"/>
                <a:cs typeface="Calibri"/>
              </a:rPr>
              <a:t>lines.</a:t>
            </a:r>
            <a:r>
              <a:rPr sz="2400" b="1" spc="480">
                <a:solidFill>
                  <a:srgbClr val="CC3300"/>
                </a:solidFill>
                <a:latin typeface="Calibri"/>
                <a:cs typeface="Calibri"/>
              </a:rPr>
              <a:t> </a:t>
            </a:r>
            <a:r>
              <a:rPr sz="2400" b="1">
                <a:solidFill>
                  <a:srgbClr val="CC3300"/>
                </a:solidFill>
                <a:latin typeface="Calibri"/>
                <a:cs typeface="Calibri"/>
              </a:rPr>
              <a:t>Complete</a:t>
            </a:r>
            <a:r>
              <a:rPr sz="2400" b="1" spc="-98">
                <a:solidFill>
                  <a:srgbClr val="CC3300"/>
                </a:solidFill>
                <a:latin typeface="Calibri"/>
                <a:cs typeface="Calibri"/>
              </a:rPr>
              <a:t> </a:t>
            </a:r>
            <a:r>
              <a:rPr sz="2400" b="1" spc="-38">
                <a:solidFill>
                  <a:srgbClr val="CC3300"/>
                </a:solidFill>
                <a:latin typeface="Calibri"/>
                <a:cs typeface="Calibri"/>
              </a:rPr>
              <a:t>the </a:t>
            </a:r>
            <a:r>
              <a:rPr sz="2400" b="1">
                <a:solidFill>
                  <a:srgbClr val="CC3300"/>
                </a:solidFill>
                <a:latin typeface="Calibri"/>
                <a:cs typeface="Calibri"/>
              </a:rPr>
              <a:t>finished</a:t>
            </a:r>
            <a:r>
              <a:rPr sz="2400" b="1" spc="-98">
                <a:solidFill>
                  <a:srgbClr val="CC3300"/>
                </a:solidFill>
                <a:latin typeface="Calibri"/>
                <a:cs typeface="Calibri"/>
              </a:rPr>
              <a:t> </a:t>
            </a:r>
            <a:r>
              <a:rPr sz="2400" b="1">
                <a:solidFill>
                  <a:srgbClr val="CC3300"/>
                </a:solidFill>
                <a:latin typeface="Calibri"/>
                <a:cs typeface="Calibri"/>
              </a:rPr>
              <a:t>linework</a:t>
            </a:r>
            <a:r>
              <a:rPr sz="2400" b="1" spc="-60">
                <a:solidFill>
                  <a:srgbClr val="CC3300"/>
                </a:solidFill>
                <a:latin typeface="Calibri"/>
                <a:cs typeface="Calibri"/>
              </a:rPr>
              <a:t> </a:t>
            </a:r>
            <a:r>
              <a:rPr sz="2400" b="1">
                <a:solidFill>
                  <a:srgbClr val="CC3300"/>
                </a:solidFill>
                <a:latin typeface="Calibri"/>
                <a:cs typeface="Calibri"/>
              </a:rPr>
              <a:t>to </a:t>
            </a:r>
            <a:r>
              <a:rPr sz="2400" b="1" spc="-15">
                <a:solidFill>
                  <a:srgbClr val="CC3300"/>
                </a:solidFill>
                <a:latin typeface="Calibri"/>
                <a:cs typeface="Calibri"/>
              </a:rPr>
              <a:t>complete</a:t>
            </a:r>
            <a:r>
              <a:rPr sz="2400" b="1" spc="-120">
                <a:solidFill>
                  <a:srgbClr val="CC3300"/>
                </a:solidFill>
                <a:latin typeface="Calibri"/>
                <a:cs typeface="Calibri"/>
              </a:rPr>
              <a:t> </a:t>
            </a:r>
            <a:r>
              <a:rPr sz="2400" b="1">
                <a:solidFill>
                  <a:srgbClr val="CC3300"/>
                </a:solidFill>
                <a:latin typeface="Calibri"/>
                <a:cs typeface="Calibri"/>
              </a:rPr>
              <a:t>the</a:t>
            </a:r>
            <a:r>
              <a:rPr sz="2400" b="1" spc="-60">
                <a:solidFill>
                  <a:srgbClr val="CC3300"/>
                </a:solidFill>
                <a:latin typeface="Calibri"/>
                <a:cs typeface="Calibri"/>
              </a:rPr>
              <a:t> </a:t>
            </a:r>
            <a:r>
              <a:rPr sz="2400" b="1" spc="-15">
                <a:solidFill>
                  <a:srgbClr val="CC3300"/>
                </a:solidFill>
                <a:latin typeface="Calibri"/>
                <a:cs typeface="Calibri"/>
              </a:rPr>
              <a:t>required orthographic</a:t>
            </a:r>
            <a:r>
              <a:rPr sz="2400" b="1" spc="-75">
                <a:solidFill>
                  <a:srgbClr val="CC3300"/>
                </a:solidFill>
                <a:latin typeface="Calibri"/>
                <a:cs typeface="Calibri"/>
              </a:rPr>
              <a:t> </a:t>
            </a:r>
            <a:r>
              <a:rPr sz="2400" b="1">
                <a:solidFill>
                  <a:srgbClr val="CC3300"/>
                </a:solidFill>
                <a:latin typeface="Calibri"/>
                <a:cs typeface="Calibri"/>
              </a:rPr>
              <a:t>views.</a:t>
            </a:r>
            <a:r>
              <a:rPr sz="2400" b="1" spc="450">
                <a:solidFill>
                  <a:srgbClr val="CC3300"/>
                </a:solidFill>
                <a:latin typeface="Calibri"/>
                <a:cs typeface="Calibri"/>
              </a:rPr>
              <a:t> </a:t>
            </a:r>
            <a:r>
              <a:rPr sz="2400" b="1">
                <a:solidFill>
                  <a:srgbClr val="CC3300"/>
                </a:solidFill>
                <a:latin typeface="Calibri"/>
                <a:cs typeface="Calibri"/>
              </a:rPr>
              <a:t>Add</a:t>
            </a:r>
            <a:r>
              <a:rPr sz="2400" b="1" spc="15">
                <a:solidFill>
                  <a:srgbClr val="CC3300"/>
                </a:solidFill>
                <a:latin typeface="Calibri"/>
                <a:cs typeface="Calibri"/>
              </a:rPr>
              <a:t> </a:t>
            </a:r>
            <a:r>
              <a:rPr sz="2400" b="1">
                <a:solidFill>
                  <a:srgbClr val="CC3300"/>
                </a:solidFill>
                <a:latin typeface="Calibri"/>
                <a:cs typeface="Calibri"/>
              </a:rPr>
              <a:t>the</a:t>
            </a:r>
            <a:r>
              <a:rPr sz="2400" b="1" spc="-23">
                <a:solidFill>
                  <a:srgbClr val="CC3300"/>
                </a:solidFill>
                <a:latin typeface="Calibri"/>
                <a:cs typeface="Calibri"/>
              </a:rPr>
              <a:t> </a:t>
            </a:r>
            <a:r>
              <a:rPr sz="2400" b="1" spc="-15">
                <a:solidFill>
                  <a:srgbClr val="CC3300"/>
                </a:solidFill>
                <a:latin typeface="Calibri"/>
                <a:cs typeface="Calibri"/>
              </a:rPr>
              <a:t>necessary information</a:t>
            </a:r>
            <a:r>
              <a:rPr sz="2400" b="1" spc="-105">
                <a:solidFill>
                  <a:srgbClr val="CC3300"/>
                </a:solidFill>
                <a:latin typeface="Calibri"/>
                <a:cs typeface="Calibri"/>
              </a:rPr>
              <a:t> </a:t>
            </a:r>
            <a:r>
              <a:rPr sz="2400" b="1">
                <a:solidFill>
                  <a:srgbClr val="CC3300"/>
                </a:solidFill>
                <a:latin typeface="Calibri"/>
                <a:cs typeface="Calibri"/>
              </a:rPr>
              <a:t>into</a:t>
            </a:r>
            <a:r>
              <a:rPr sz="2400" b="1" spc="-8">
                <a:solidFill>
                  <a:srgbClr val="CC3300"/>
                </a:solidFill>
                <a:latin typeface="Calibri"/>
                <a:cs typeface="Calibri"/>
              </a:rPr>
              <a:t> </a:t>
            </a:r>
            <a:r>
              <a:rPr sz="2400" b="1">
                <a:solidFill>
                  <a:srgbClr val="CC3300"/>
                </a:solidFill>
                <a:latin typeface="Calibri"/>
                <a:cs typeface="Calibri"/>
              </a:rPr>
              <a:t>the</a:t>
            </a:r>
            <a:r>
              <a:rPr sz="2400" b="1" spc="-68">
                <a:solidFill>
                  <a:srgbClr val="CC3300"/>
                </a:solidFill>
                <a:latin typeface="Calibri"/>
                <a:cs typeface="Calibri"/>
              </a:rPr>
              <a:t> </a:t>
            </a:r>
            <a:r>
              <a:rPr sz="2400" b="1">
                <a:solidFill>
                  <a:srgbClr val="CC3300"/>
                </a:solidFill>
                <a:latin typeface="Calibri"/>
                <a:cs typeface="Calibri"/>
              </a:rPr>
              <a:t>title</a:t>
            </a:r>
            <a:r>
              <a:rPr sz="2400" b="1" spc="-23">
                <a:solidFill>
                  <a:srgbClr val="CC3300"/>
                </a:solidFill>
                <a:latin typeface="Calibri"/>
                <a:cs typeface="Calibri"/>
              </a:rPr>
              <a:t> </a:t>
            </a:r>
            <a:r>
              <a:rPr sz="2400" b="1" spc="-15">
                <a:solidFill>
                  <a:srgbClr val="CC3300"/>
                </a:solidFill>
                <a:latin typeface="Calibri"/>
                <a:cs typeface="Calibri"/>
              </a:rPr>
              <a:t>block.</a:t>
            </a:r>
            <a:endParaRPr sz="2400">
              <a:latin typeface="Calibri"/>
              <a:cs typeface="Calibri"/>
            </a:endParaRPr>
          </a:p>
        </p:txBody>
      </p:sp>
      <p:pic>
        <p:nvPicPr>
          <p:cNvPr id="6" name="object 6"/>
          <p:cNvPicPr/>
          <p:nvPr/>
        </p:nvPicPr>
        <p:blipFill>
          <a:blip r:embed="rId3" cstate="print"/>
          <a:stretch>
            <a:fillRect/>
          </a:stretch>
        </p:blipFill>
        <p:spPr>
          <a:xfrm>
            <a:off x="4174331" y="2983610"/>
            <a:ext cx="3026474" cy="238601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46071" y="3495793"/>
            <a:ext cx="11301259" cy="6262614"/>
            <a:chOff x="0" y="0"/>
            <a:chExt cx="15068345" cy="8350152"/>
          </a:xfrm>
        </p:grpSpPr>
        <p:sp>
          <p:nvSpPr>
            <p:cNvPr id="3" name="Freeform 3"/>
            <p:cNvSpPr/>
            <p:nvPr/>
          </p:nvSpPr>
          <p:spPr>
            <a:xfrm>
              <a:off x="0" y="0"/>
              <a:ext cx="15068345" cy="7176299"/>
            </a:xfrm>
            <a:custGeom>
              <a:avLst/>
              <a:gdLst/>
              <a:ahLst/>
              <a:cxnLst/>
              <a:rect l="l" t="t" r="r" b="b"/>
              <a:pathLst>
                <a:path w="15068345" h="7176299">
                  <a:moveTo>
                    <a:pt x="0" y="0"/>
                  </a:moveTo>
                  <a:lnTo>
                    <a:pt x="15068345" y="0"/>
                  </a:lnTo>
                  <a:lnTo>
                    <a:pt x="15068345" y="7176299"/>
                  </a:lnTo>
                  <a:lnTo>
                    <a:pt x="0" y="7176299"/>
                  </a:lnTo>
                  <a:lnTo>
                    <a:pt x="0" y="0"/>
                  </a:lnTo>
                  <a:close/>
                </a:path>
              </a:pathLst>
            </a:custGeom>
            <a:blipFill>
              <a:blip r:embed="rId2"/>
              <a:stretch>
                <a:fillRect/>
              </a:stretch>
            </a:blipFill>
          </p:spPr>
        </p:sp>
        <p:sp>
          <p:nvSpPr>
            <p:cNvPr id="4" name="Freeform 4"/>
            <p:cNvSpPr/>
            <p:nvPr/>
          </p:nvSpPr>
          <p:spPr>
            <a:xfrm>
              <a:off x="2334745" y="7317669"/>
              <a:ext cx="12061513" cy="1032482"/>
            </a:xfrm>
            <a:custGeom>
              <a:avLst/>
              <a:gdLst/>
              <a:ahLst/>
              <a:cxnLst/>
              <a:rect l="l" t="t" r="r" b="b"/>
              <a:pathLst>
                <a:path w="12061513" h="1032482">
                  <a:moveTo>
                    <a:pt x="0" y="0"/>
                  </a:moveTo>
                  <a:lnTo>
                    <a:pt x="12061512" y="0"/>
                  </a:lnTo>
                  <a:lnTo>
                    <a:pt x="12061512" y="1032483"/>
                  </a:lnTo>
                  <a:lnTo>
                    <a:pt x="0" y="1032483"/>
                  </a:lnTo>
                  <a:lnTo>
                    <a:pt x="0" y="0"/>
                  </a:lnTo>
                  <a:close/>
                </a:path>
              </a:pathLst>
            </a:custGeom>
            <a:blipFill>
              <a:blip r:embed="rId3"/>
              <a:stretch>
                <a:fillRect r="-1479"/>
              </a:stretch>
            </a:blipFill>
          </p:spPr>
        </p:sp>
      </p:grpSp>
      <p:sp>
        <p:nvSpPr>
          <p:cNvPr id="5" name="TextBox 5"/>
          <p:cNvSpPr txBox="1"/>
          <p:nvPr/>
        </p:nvSpPr>
        <p:spPr>
          <a:xfrm>
            <a:off x="6934200" y="227941"/>
            <a:ext cx="4607568" cy="1023485"/>
          </a:xfrm>
          <a:prstGeom prst="rect">
            <a:avLst/>
          </a:prstGeom>
        </p:spPr>
        <p:txBody>
          <a:bodyPr wrap="square" lIns="0" tIns="0" rIns="0" bIns="0" rtlCol="0" anchor="t">
            <a:spAutoFit/>
          </a:bodyPr>
          <a:lstStyle/>
          <a:p>
            <a:pPr algn="ctr">
              <a:lnSpc>
                <a:spcPts val="8515"/>
              </a:lnSpc>
              <a:spcBef>
                <a:spcPct val="0"/>
              </a:spcBef>
            </a:pPr>
            <a:r>
              <a:rPr lang="en-US" sz="6082">
                <a:solidFill>
                  <a:srgbClr val="000000"/>
                </a:solidFill>
                <a:latin typeface="Calibri (MS)"/>
                <a:ea typeface="Calibri (MS)"/>
                <a:cs typeface="Calibri (MS)"/>
                <a:sym typeface="Calibri (MS)"/>
              </a:rPr>
              <a:t>Daily Task</a:t>
            </a:r>
          </a:p>
        </p:txBody>
      </p:sp>
      <p:sp>
        <p:nvSpPr>
          <p:cNvPr id="6" name="TextBox 6"/>
          <p:cNvSpPr txBox="1"/>
          <p:nvPr/>
        </p:nvSpPr>
        <p:spPr>
          <a:xfrm>
            <a:off x="1440184" y="1498913"/>
            <a:ext cx="14833555" cy="1501907"/>
          </a:xfrm>
          <a:prstGeom prst="rect">
            <a:avLst/>
          </a:prstGeom>
        </p:spPr>
        <p:txBody>
          <a:bodyPr lIns="0" tIns="0" rIns="0" bIns="0" rtlCol="0" anchor="t">
            <a:spAutoFit/>
          </a:bodyPr>
          <a:lstStyle/>
          <a:p>
            <a:pPr algn="l">
              <a:lnSpc>
                <a:spcPts val="3842"/>
              </a:lnSpc>
              <a:spcBef>
                <a:spcPct val="0"/>
              </a:spcBef>
            </a:pPr>
            <a:r>
              <a:rPr lang="en-US" sz="2744">
                <a:solidFill>
                  <a:srgbClr val="000000"/>
                </a:solidFill>
                <a:latin typeface="Calibri (MS)"/>
                <a:ea typeface="Calibri (MS)"/>
                <a:cs typeface="Calibri (MS)"/>
                <a:sym typeface="Calibri (MS)"/>
              </a:rPr>
              <a:t>•Before the class starts:</a:t>
            </a:r>
          </a:p>
          <a:p>
            <a:pPr algn="l">
              <a:lnSpc>
                <a:spcPts val="3842"/>
              </a:lnSpc>
              <a:spcBef>
                <a:spcPct val="0"/>
              </a:spcBef>
            </a:pPr>
            <a:r>
              <a:rPr lang="en-US" sz="2744">
                <a:solidFill>
                  <a:srgbClr val="000000"/>
                </a:solidFill>
                <a:latin typeface="Calibri (MS)"/>
                <a:ea typeface="Calibri (MS)"/>
                <a:cs typeface="Calibri (MS)"/>
                <a:sym typeface="Calibri (MS)"/>
              </a:rPr>
              <a:t>Draw margins on your drawing sheet. Margins should be 10mm at all of four sides of the sheet.</a:t>
            </a:r>
          </a:p>
          <a:p>
            <a:pPr algn="l">
              <a:lnSpc>
                <a:spcPts val="3842"/>
              </a:lnSpc>
              <a:spcBef>
                <a:spcPct val="0"/>
              </a:spcBef>
            </a:pPr>
            <a:r>
              <a:rPr lang="en-US" sz="2744">
                <a:solidFill>
                  <a:srgbClr val="000000"/>
                </a:solidFill>
                <a:latin typeface="Calibri (MS)"/>
                <a:ea typeface="Calibri (MS)"/>
                <a:cs typeface="Calibri (MS)"/>
                <a:sym typeface="Calibri (MS)"/>
              </a:rPr>
              <a:t>At bottom right corner, sketch the following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87680" y="-3"/>
            <a:ext cx="1082040" cy="1967484"/>
          </a:xfrm>
          <a:custGeom>
            <a:avLst/>
            <a:gdLst/>
            <a:ahLst/>
            <a:cxnLst/>
            <a:rect l="l" t="t" r="r" b="b"/>
            <a:pathLst>
              <a:path w="1082040" h="1967484">
                <a:moveTo>
                  <a:pt x="0" y="0"/>
                </a:moveTo>
                <a:lnTo>
                  <a:pt x="1082040" y="0"/>
                </a:lnTo>
                <a:lnTo>
                  <a:pt x="1082040" y="1967484"/>
                </a:lnTo>
                <a:lnTo>
                  <a:pt x="0" y="19674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3503" y="9697526"/>
            <a:ext cx="18414997" cy="652967"/>
          </a:xfrm>
          <a:custGeom>
            <a:avLst/>
            <a:gdLst/>
            <a:ahLst/>
            <a:cxnLst/>
            <a:rect l="l" t="t" r="r" b="b"/>
            <a:pathLst>
              <a:path w="18414997" h="652967">
                <a:moveTo>
                  <a:pt x="0" y="0"/>
                </a:moveTo>
                <a:lnTo>
                  <a:pt x="18414997" y="0"/>
                </a:lnTo>
                <a:lnTo>
                  <a:pt x="18414997" y="652968"/>
                </a:lnTo>
                <a:lnTo>
                  <a:pt x="0" y="6529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718280" y="-3"/>
            <a:ext cx="1082040" cy="1967484"/>
          </a:xfrm>
          <a:custGeom>
            <a:avLst/>
            <a:gdLst/>
            <a:ahLst/>
            <a:cxnLst/>
            <a:rect l="l" t="t" r="r" b="b"/>
            <a:pathLst>
              <a:path w="1082040" h="1967484">
                <a:moveTo>
                  <a:pt x="0" y="0"/>
                </a:moveTo>
                <a:lnTo>
                  <a:pt x="1082040" y="0"/>
                </a:lnTo>
                <a:lnTo>
                  <a:pt x="1082040" y="1967484"/>
                </a:lnTo>
                <a:lnTo>
                  <a:pt x="0" y="1967484"/>
                </a:lnTo>
                <a:lnTo>
                  <a:pt x="0" y="0"/>
                </a:lnTo>
                <a:close/>
              </a:path>
            </a:pathLst>
          </a:custGeom>
          <a:blipFill>
            <a:blip r:embed="rId2">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4669279" y="3950275"/>
            <a:ext cx="9128941" cy="2009975"/>
          </a:xfrm>
          <a:prstGeom prst="rect">
            <a:avLst/>
          </a:prstGeom>
        </p:spPr>
        <p:txBody>
          <a:bodyPr lIns="0" tIns="0" rIns="0" bIns="0" rtlCol="0" anchor="t">
            <a:spAutoFit/>
          </a:bodyPr>
          <a:lstStyle/>
          <a:p>
            <a:pPr algn="l">
              <a:lnSpc>
                <a:spcPts val="16651"/>
              </a:lnSpc>
            </a:pPr>
            <a:r>
              <a:rPr lang="en-US" sz="11894" spc="-225">
                <a:solidFill>
                  <a:srgbClr val="000000"/>
                </a:solidFill>
                <a:latin typeface="Montserrat"/>
                <a:ea typeface="Montserrat"/>
                <a:cs typeface="Montserrat"/>
                <a:sym typeface="Montserra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D16A2DD-89AE-4D96-9BBD-819794DB202E}" type="slidenum">
              <a:rPr lang="en-US" smtClean="0"/>
              <a:pPr>
                <a:defRPr/>
              </a:pPr>
              <a:t>3</a:t>
            </a:fld>
            <a:endParaRPr lang="en-US"/>
          </a:p>
        </p:txBody>
      </p:sp>
      <p:pic>
        <p:nvPicPr>
          <p:cNvPr id="3" name="Picture 1"/>
          <p:cNvPicPr>
            <a:picLocks noChangeAspect="1" noChangeArrowheads="1"/>
          </p:cNvPicPr>
          <p:nvPr/>
        </p:nvPicPr>
        <p:blipFill>
          <a:blip r:embed="rId2" cstate="print"/>
          <a:srcRect/>
          <a:stretch>
            <a:fillRect/>
          </a:stretch>
        </p:blipFill>
        <p:spPr bwMode="auto">
          <a:xfrm>
            <a:off x="2339235" y="114300"/>
            <a:ext cx="12519765" cy="7886700"/>
          </a:xfrm>
          <a:prstGeom prst="rect">
            <a:avLst/>
          </a:prstGeom>
          <a:noFill/>
          <a:ln w="9525">
            <a:noFill/>
            <a:miter lim="800000"/>
            <a:headEnd/>
            <a:tailEnd/>
          </a:ln>
          <a:effectLst/>
        </p:spPr>
      </p:pic>
      <p:sp>
        <p:nvSpPr>
          <p:cNvPr id="4" name="TextBox 3"/>
          <p:cNvSpPr txBox="1"/>
          <p:nvPr/>
        </p:nvSpPr>
        <p:spPr>
          <a:xfrm>
            <a:off x="3858017" y="1113220"/>
            <a:ext cx="4572000" cy="669414"/>
          </a:xfrm>
          <a:prstGeom prst="rect">
            <a:avLst/>
          </a:prstGeom>
          <a:noFill/>
        </p:spPr>
        <p:txBody>
          <a:bodyPr wrap="square" rtlCol="0">
            <a:spAutoFit/>
          </a:bodyPr>
          <a:lstStyle/>
          <a:p>
            <a:pPr marL="771525" indent="-771525"/>
            <a:r>
              <a:rPr lang="en-US" sz="3750">
                <a:solidFill>
                  <a:srgbClr val="FF0000"/>
                </a:solidFill>
                <a:latin typeface="Times New Roman" pitchFamily="18" charset="0"/>
                <a:cs typeface="Times New Roman" pitchFamily="18" charset="0"/>
              </a:rPr>
              <a:t>Thickness:	100 %</a:t>
            </a:r>
          </a:p>
        </p:txBody>
      </p:sp>
      <p:sp>
        <p:nvSpPr>
          <p:cNvPr id="5" name="TextBox 4"/>
          <p:cNvSpPr txBox="1"/>
          <p:nvPr/>
        </p:nvSpPr>
        <p:spPr>
          <a:xfrm>
            <a:off x="3657600" y="2971800"/>
            <a:ext cx="6057900" cy="669414"/>
          </a:xfrm>
          <a:prstGeom prst="rect">
            <a:avLst/>
          </a:prstGeom>
          <a:noFill/>
        </p:spPr>
        <p:txBody>
          <a:bodyPr wrap="square" rtlCol="0">
            <a:spAutoFit/>
          </a:bodyPr>
          <a:lstStyle/>
          <a:p>
            <a:pPr marL="771525" indent="-771525"/>
            <a:r>
              <a:rPr lang="en-US" sz="3750">
                <a:solidFill>
                  <a:srgbClr val="FF0000"/>
                </a:solidFill>
                <a:latin typeface="Times New Roman" pitchFamily="18" charset="0"/>
                <a:cs typeface="Times New Roman" pitchFamily="18" charset="0"/>
              </a:rPr>
              <a:t>Thickness:	50 %</a:t>
            </a:r>
          </a:p>
        </p:txBody>
      </p:sp>
      <p:pic>
        <p:nvPicPr>
          <p:cNvPr id="6" name="Picture 5"/>
          <p:cNvPicPr>
            <a:picLocks noChangeAspect="1" noChangeArrowheads="1"/>
          </p:cNvPicPr>
          <p:nvPr/>
        </p:nvPicPr>
        <p:blipFill>
          <a:blip r:embed="rId3" cstate="print"/>
          <a:srcRect/>
          <a:stretch>
            <a:fillRect/>
          </a:stretch>
        </p:blipFill>
        <p:spPr bwMode="auto">
          <a:xfrm>
            <a:off x="2504957" y="3754709"/>
            <a:ext cx="11850120" cy="2593182"/>
          </a:xfrm>
          <a:prstGeom prst="rect">
            <a:avLst/>
          </a:prstGeom>
          <a:noFill/>
          <a:ln w="9525">
            <a:noFill/>
            <a:miter lim="800000"/>
            <a:headEnd/>
            <a:tailEnd/>
          </a:ln>
          <a:effectLst/>
        </p:spPr>
      </p:pic>
      <p:pic>
        <p:nvPicPr>
          <p:cNvPr id="7" name="Picture 2"/>
          <p:cNvPicPr>
            <a:picLocks noChangeAspect="1" noChangeArrowheads="1"/>
          </p:cNvPicPr>
          <p:nvPr/>
        </p:nvPicPr>
        <p:blipFill>
          <a:blip r:embed="rId4" cstate="print"/>
          <a:srcRect/>
          <a:stretch>
            <a:fillRect/>
          </a:stretch>
        </p:blipFill>
        <p:spPr bwMode="auto">
          <a:xfrm>
            <a:off x="2504957" y="6402692"/>
            <a:ext cx="12178679" cy="1227405"/>
          </a:xfrm>
          <a:prstGeom prst="rect">
            <a:avLst/>
          </a:prstGeom>
          <a:noFill/>
          <a:ln w="9525">
            <a:noFill/>
            <a:miter lim="800000"/>
            <a:headEnd/>
            <a:tailEnd/>
          </a:ln>
          <a:effectLst/>
        </p:spPr>
      </p:pic>
      <p:sp>
        <p:nvSpPr>
          <p:cNvPr id="8" name="TextBox 7"/>
          <p:cNvSpPr txBox="1"/>
          <p:nvPr/>
        </p:nvSpPr>
        <p:spPr>
          <a:xfrm>
            <a:off x="3886200" y="7285420"/>
            <a:ext cx="4114800" cy="669414"/>
          </a:xfrm>
          <a:prstGeom prst="rect">
            <a:avLst/>
          </a:prstGeom>
          <a:noFill/>
        </p:spPr>
        <p:txBody>
          <a:bodyPr wrap="square" rtlCol="0">
            <a:spAutoFit/>
          </a:bodyPr>
          <a:lstStyle/>
          <a:p>
            <a:pPr marL="771525" indent="-771525"/>
            <a:r>
              <a:rPr lang="en-US" sz="3750">
                <a:solidFill>
                  <a:srgbClr val="FF0000"/>
                </a:solidFill>
                <a:latin typeface="Times New Roman" pitchFamily="18" charset="0"/>
                <a:cs typeface="Times New Roman" pitchFamily="18" charset="0"/>
              </a:rPr>
              <a:t>Thickness:	50 %</a:t>
            </a:r>
          </a:p>
        </p:txBody>
      </p:sp>
      <p:pic>
        <p:nvPicPr>
          <p:cNvPr id="9" name="Picture 6"/>
          <p:cNvPicPr>
            <a:picLocks noChangeAspect="1" noChangeArrowheads="1"/>
          </p:cNvPicPr>
          <p:nvPr/>
        </p:nvPicPr>
        <p:blipFill>
          <a:blip r:embed="rId5" cstate="print"/>
          <a:srcRect/>
          <a:stretch>
            <a:fillRect/>
          </a:stretch>
        </p:blipFill>
        <p:spPr bwMode="auto">
          <a:xfrm>
            <a:off x="2336103" y="8229601"/>
            <a:ext cx="12522897" cy="1735931"/>
          </a:xfrm>
          <a:prstGeom prst="rect">
            <a:avLst/>
          </a:prstGeom>
          <a:noFill/>
          <a:ln w="9525">
            <a:noFill/>
            <a:miter lim="800000"/>
            <a:headEnd/>
            <a:tailEnd/>
          </a:ln>
          <a:effectLst/>
        </p:spPr>
      </p:pic>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269B75DB-A28F-469B-0635-05B2FA1BD84F}"/>
                  </a:ext>
                </a:extLst>
              </p14:cNvPr>
              <p14:cNvContentPartPr/>
              <p14:nvPr/>
            </p14:nvContentPartPr>
            <p14:xfrm>
              <a:off x="11522117" y="1097881"/>
              <a:ext cx="2207008" cy="23499"/>
            </p14:xfrm>
          </p:contentPart>
        </mc:Choice>
        <mc:Fallback>
          <p:pic>
            <p:nvPicPr>
              <p:cNvPr id="10" name="Ink 9">
                <a:extLst>
                  <a:ext uri="{FF2B5EF4-FFF2-40B4-BE49-F238E27FC236}">
                    <a16:creationId xmlns:a16="http://schemas.microsoft.com/office/drawing/2014/main" id="{269B75DB-A28F-469B-0635-05B2FA1BD84F}"/>
                  </a:ext>
                </a:extLst>
              </p:cNvPr>
              <p:cNvPicPr/>
              <p:nvPr/>
            </p:nvPicPr>
            <p:blipFill>
              <a:blip r:embed="rId7"/>
              <a:stretch>
                <a:fillRect/>
              </a:stretch>
            </p:blipFill>
            <p:spPr>
              <a:xfrm>
                <a:off x="11504121" y="-77069"/>
                <a:ext cx="2242640" cy="23499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BD527CA3-FC13-08BF-32C2-8B9E658D0CB2}"/>
                  </a:ext>
                </a:extLst>
              </p14:cNvPr>
              <p14:cNvContentPartPr/>
              <p14:nvPr/>
            </p14:nvContentPartPr>
            <p14:xfrm>
              <a:off x="11687550" y="3173328"/>
              <a:ext cx="1708819" cy="51295"/>
            </p14:xfrm>
          </p:contentPart>
        </mc:Choice>
        <mc:Fallback>
          <p:pic>
            <p:nvPicPr>
              <p:cNvPr id="11" name="Ink 10">
                <a:extLst>
                  <a:ext uri="{FF2B5EF4-FFF2-40B4-BE49-F238E27FC236}">
                    <a16:creationId xmlns:a16="http://schemas.microsoft.com/office/drawing/2014/main" id="{BD527CA3-FC13-08BF-32C2-8B9E658D0CB2}"/>
                  </a:ext>
                </a:extLst>
              </p:cNvPr>
              <p:cNvPicPr/>
              <p:nvPr/>
            </p:nvPicPr>
            <p:blipFill>
              <a:blip r:embed="rId9"/>
              <a:stretch>
                <a:fillRect/>
              </a:stretch>
            </p:blipFill>
            <p:spPr>
              <a:xfrm>
                <a:off x="11669555" y="3155393"/>
                <a:ext cx="1744449" cy="86807"/>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2E3F58D5-5931-4604-FEEB-3BD6227670C2}"/>
                  </a:ext>
                </a:extLst>
              </p14:cNvPr>
              <p14:cNvContentPartPr/>
              <p14:nvPr/>
            </p14:nvContentPartPr>
            <p14:xfrm>
              <a:off x="14799445" y="4015539"/>
              <a:ext cx="61434" cy="2074248"/>
            </p14:xfrm>
          </p:contentPart>
        </mc:Choice>
        <mc:Fallback>
          <p:pic>
            <p:nvPicPr>
              <p:cNvPr id="12" name="Ink 11">
                <a:extLst>
                  <a:ext uri="{FF2B5EF4-FFF2-40B4-BE49-F238E27FC236}">
                    <a16:creationId xmlns:a16="http://schemas.microsoft.com/office/drawing/2014/main" id="{2E3F58D5-5931-4604-FEEB-3BD6227670C2}"/>
                  </a:ext>
                </a:extLst>
              </p:cNvPr>
              <p:cNvPicPr/>
              <p:nvPr/>
            </p:nvPicPr>
            <p:blipFill>
              <a:blip r:embed="rId11"/>
              <a:stretch>
                <a:fillRect/>
              </a:stretch>
            </p:blipFill>
            <p:spPr>
              <a:xfrm>
                <a:off x="14781586" y="3997543"/>
                <a:ext cx="96794" cy="2109881"/>
              </a:xfrm>
              <a:prstGeom prst="rect">
                <a:avLst/>
              </a:prstGeom>
            </p:spPr>
          </p:pic>
        </mc:Fallback>
      </mc:AlternateContent>
    </p:spTree>
    <p:extLst>
      <p:ext uri="{BB962C8B-B14F-4D97-AF65-F5344CB8AC3E}">
        <p14:creationId xmlns:p14="http://schemas.microsoft.com/office/powerpoint/2010/main" val="1509688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D16A2DD-89AE-4D96-9BBD-819794DB202E}" type="slidenum">
              <a:rPr lang="en-US" smtClean="0"/>
              <a:pPr>
                <a:defRPr/>
              </a:pPr>
              <a:t>4</a:t>
            </a:fld>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1100312"/>
            <a:ext cx="11201400" cy="1214607"/>
          </a:xfrm>
          <a:prstGeom prst="rect">
            <a:avLst/>
          </a:prstGeom>
        </p:spPr>
      </p:pic>
      <p:sp>
        <p:nvSpPr>
          <p:cNvPr id="5" name="TextBox 4"/>
          <p:cNvSpPr txBox="1"/>
          <p:nvPr/>
        </p:nvSpPr>
        <p:spPr>
          <a:xfrm>
            <a:off x="7429500" y="2307058"/>
            <a:ext cx="4572000" cy="669414"/>
          </a:xfrm>
          <a:prstGeom prst="rect">
            <a:avLst/>
          </a:prstGeom>
          <a:noFill/>
        </p:spPr>
        <p:txBody>
          <a:bodyPr wrap="square" rtlCol="0">
            <a:spAutoFit/>
          </a:bodyPr>
          <a:lstStyle/>
          <a:p>
            <a:pPr marL="771525" indent="-771525"/>
            <a:r>
              <a:rPr lang="en-US" sz="3750">
                <a:solidFill>
                  <a:srgbClr val="FF0000"/>
                </a:solidFill>
                <a:latin typeface="Times New Roman" pitchFamily="18" charset="0"/>
                <a:cs typeface="Times New Roman" pitchFamily="18" charset="0"/>
              </a:rPr>
              <a:t>Thickness:	25 %</a:t>
            </a:r>
          </a:p>
        </p:txBody>
      </p:sp>
      <p:pic>
        <p:nvPicPr>
          <p:cNvPr id="6" name="Picture 4"/>
          <p:cNvPicPr>
            <a:picLocks noChangeAspect="1" noChangeArrowheads="1"/>
          </p:cNvPicPr>
          <p:nvPr/>
        </p:nvPicPr>
        <p:blipFill>
          <a:blip r:embed="rId3" cstate="print"/>
          <a:srcRect/>
          <a:stretch>
            <a:fillRect/>
          </a:stretch>
        </p:blipFill>
        <p:spPr bwMode="auto">
          <a:xfrm>
            <a:off x="2323577" y="4000500"/>
            <a:ext cx="12573000" cy="1364343"/>
          </a:xfrm>
          <a:prstGeom prst="rect">
            <a:avLst/>
          </a:prstGeom>
          <a:noFill/>
          <a:ln w="9525">
            <a:noFill/>
            <a:miter lim="800000"/>
            <a:headEnd/>
            <a:tailEnd/>
          </a:ln>
          <a:effectLst/>
        </p:spPr>
      </p:pic>
      <p:pic>
        <p:nvPicPr>
          <p:cNvPr id="7" name="Picture 6"/>
          <p:cNvPicPr>
            <a:picLocks noChangeAspect="1" noChangeArrowheads="1"/>
          </p:cNvPicPr>
          <p:nvPr/>
        </p:nvPicPr>
        <p:blipFill>
          <a:blip r:embed="rId4" cstate="print"/>
          <a:srcRect/>
          <a:stretch>
            <a:fillRect/>
          </a:stretch>
        </p:blipFill>
        <p:spPr bwMode="auto">
          <a:xfrm>
            <a:off x="2567513" y="6286501"/>
            <a:ext cx="12053816" cy="1735931"/>
          </a:xfrm>
          <a:prstGeom prst="rect">
            <a:avLst/>
          </a:prstGeom>
          <a:noFill/>
          <a:ln w="9525">
            <a:noFill/>
            <a:miter lim="800000"/>
            <a:headEnd/>
            <a:tailEnd/>
          </a:ln>
          <a:effectLst/>
        </p:spPr>
      </p:pic>
      <p:sp>
        <p:nvSpPr>
          <p:cNvPr id="4" name="Rectangle 3"/>
          <p:cNvSpPr/>
          <p:nvPr/>
        </p:nvSpPr>
        <p:spPr>
          <a:xfrm>
            <a:off x="4400550" y="9144000"/>
            <a:ext cx="8343900" cy="507831"/>
          </a:xfrm>
          <a:prstGeom prst="rect">
            <a:avLst/>
          </a:prstGeom>
        </p:spPr>
        <p:txBody>
          <a:bodyPr wrap="square">
            <a:spAutoFit/>
          </a:bodyPr>
          <a:lstStyle/>
          <a:p>
            <a:pPr marL="771525" indent="-771525"/>
            <a:r>
              <a:rPr lang="en-US" sz="2700" b="1" u="sng">
                <a:solidFill>
                  <a:srgbClr val="FF0000"/>
                </a:solidFill>
                <a:latin typeface="Times New Roman" pitchFamily="18" charset="0"/>
                <a:cs typeface="Times New Roman" pitchFamily="18" charset="0"/>
              </a:rPr>
              <a:t>N.B.: All Percentages are with respect to the object line</a:t>
            </a:r>
          </a:p>
        </p:txBody>
      </p:sp>
      <p:sp>
        <p:nvSpPr>
          <p:cNvPr id="9" name="TextBox 8"/>
          <p:cNvSpPr txBox="1"/>
          <p:nvPr/>
        </p:nvSpPr>
        <p:spPr>
          <a:xfrm>
            <a:off x="3657600" y="4619482"/>
            <a:ext cx="6057900" cy="669414"/>
          </a:xfrm>
          <a:prstGeom prst="rect">
            <a:avLst/>
          </a:prstGeom>
          <a:noFill/>
        </p:spPr>
        <p:txBody>
          <a:bodyPr wrap="square" rtlCol="0">
            <a:spAutoFit/>
          </a:bodyPr>
          <a:lstStyle/>
          <a:p>
            <a:pPr marL="771525" indent="-771525"/>
            <a:r>
              <a:rPr lang="en-US" sz="3750">
                <a:solidFill>
                  <a:srgbClr val="FF0000"/>
                </a:solidFill>
                <a:latin typeface="Times New Roman" pitchFamily="18" charset="0"/>
                <a:cs typeface="Times New Roman" pitchFamily="18" charset="0"/>
              </a:rPr>
              <a:t>Thickness:	125 %</a:t>
            </a:r>
          </a:p>
        </p:txBody>
      </p:sp>
    </p:spTree>
    <p:extLst>
      <p:ext uri="{BB962C8B-B14F-4D97-AF65-F5344CB8AC3E}">
        <p14:creationId xmlns:p14="http://schemas.microsoft.com/office/powerpoint/2010/main" val="317485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a:xfrm>
            <a:off x="2971800" y="342900"/>
            <a:ext cx="12458700" cy="1400175"/>
          </a:xfrm>
        </p:spPr>
        <p:txBody>
          <a:bodyPr/>
          <a:lstStyle/>
          <a:p>
            <a:pPr eaLnBrk="1" hangingPunct="1"/>
            <a:r>
              <a:rPr lang="en-US">
                <a:solidFill>
                  <a:srgbClr val="C00000"/>
                </a:solidFill>
              </a:rPr>
              <a:t>Dimensioning Guidelines</a:t>
            </a:r>
          </a:p>
        </p:txBody>
      </p:sp>
      <p:sp>
        <p:nvSpPr>
          <p:cNvPr id="4" name="Slide Number Placeholder 3"/>
          <p:cNvSpPr>
            <a:spLocks noGrp="1"/>
          </p:cNvSpPr>
          <p:nvPr>
            <p:ph type="sldNum" sz="quarter" idx="12"/>
          </p:nvPr>
        </p:nvSpPr>
        <p:spPr/>
        <p:txBody>
          <a:bodyPr/>
          <a:lstStyle/>
          <a:p>
            <a:pPr>
              <a:defRPr/>
            </a:pPr>
            <a:fld id="{256CC612-429F-4D4D-BD34-2FFEDE3B3ACD}" type="slidenum">
              <a:rPr lang="en-US" smtClean="0"/>
              <a:pPr>
                <a:defRPr/>
              </a:pPr>
              <a:t>5</a:t>
            </a:fld>
            <a:endParaRPr lang="en-US"/>
          </a:p>
        </p:txBody>
      </p:sp>
      <p:pic>
        <p:nvPicPr>
          <p:cNvPr id="6" name="Picture 2"/>
          <p:cNvPicPr>
            <a:picLocks noChangeAspect="1" noChangeArrowheads="1"/>
          </p:cNvPicPr>
          <p:nvPr/>
        </p:nvPicPr>
        <p:blipFill>
          <a:blip r:embed="rId2" cstate="print"/>
          <a:srcRect/>
          <a:stretch>
            <a:fillRect/>
          </a:stretch>
        </p:blipFill>
        <p:spPr bwMode="auto">
          <a:xfrm>
            <a:off x="2312618" y="1835843"/>
            <a:ext cx="8093867" cy="7993958"/>
          </a:xfrm>
          <a:prstGeom prst="rect">
            <a:avLst/>
          </a:prstGeom>
          <a:noFill/>
          <a:ln w="9525">
            <a:noFill/>
            <a:miter lim="800000"/>
            <a:headEnd/>
            <a:tailEnd/>
          </a:ln>
          <a:effectLst/>
        </p:spPr>
      </p:pic>
      <p:sp>
        <p:nvSpPr>
          <p:cNvPr id="7" name="TextBox 6"/>
          <p:cNvSpPr txBox="1"/>
          <p:nvPr/>
        </p:nvSpPr>
        <p:spPr>
          <a:xfrm>
            <a:off x="10172700" y="1608587"/>
            <a:ext cx="4587171" cy="7940635"/>
          </a:xfrm>
          <a:prstGeom prst="rect">
            <a:avLst/>
          </a:prstGeom>
          <a:noFill/>
        </p:spPr>
        <p:txBody>
          <a:bodyPr wrap="square" rtlCol="0">
            <a:spAutoFit/>
          </a:bodyPr>
          <a:lstStyle/>
          <a:p>
            <a:pPr marL="514350" indent="-514350">
              <a:buFont typeface="+mj-lt"/>
              <a:buAutoNum type="arabicPeriod"/>
            </a:pPr>
            <a:r>
              <a:rPr lang="en-US" sz="3000">
                <a:latin typeface="Times New Roman" pitchFamily="18" charset="0"/>
                <a:cs typeface="Times New Roman" pitchFamily="18" charset="0"/>
              </a:rPr>
              <a:t>Dimension and extension  lines must be either horizontal or vertical.</a:t>
            </a:r>
          </a:p>
          <a:p>
            <a:pPr marL="514350" indent="-514350">
              <a:buFont typeface="+mj-lt"/>
              <a:buAutoNum type="arabicPeriod"/>
            </a:pPr>
            <a:r>
              <a:rPr lang="en-US" sz="3000">
                <a:latin typeface="Times New Roman" pitchFamily="18" charset="0"/>
                <a:cs typeface="Times New Roman" pitchFamily="18" charset="0"/>
              </a:rPr>
              <a:t>No dimension/extension line can cross over another dimension/extension line.</a:t>
            </a:r>
          </a:p>
          <a:p>
            <a:pPr marL="514350" indent="-514350">
              <a:buFont typeface="+mj-lt"/>
              <a:buAutoNum type="arabicPeriod"/>
            </a:pPr>
            <a:r>
              <a:rPr lang="en-US" sz="3000">
                <a:latin typeface="Times New Roman" pitchFamily="18" charset="0"/>
                <a:cs typeface="Times New Roman" pitchFamily="18" charset="0"/>
              </a:rPr>
              <a:t>There must be one arrowhead at each end of dimension line.</a:t>
            </a:r>
          </a:p>
          <a:p>
            <a:pPr marL="514350" indent="-514350">
              <a:buFont typeface="+mj-lt"/>
              <a:buAutoNum type="arabicPeriod"/>
            </a:pPr>
            <a:r>
              <a:rPr lang="en-US" sz="3000">
                <a:latin typeface="Times New Roman" pitchFamily="18" charset="0"/>
                <a:cs typeface="Times New Roman" pitchFamily="18" charset="0"/>
              </a:rPr>
              <a:t>The thickness of both extension and dimension line is 25%.</a:t>
            </a:r>
          </a:p>
          <a:p>
            <a:pPr marL="514350" indent="-514350">
              <a:buFont typeface="+mj-lt"/>
              <a:buAutoNum type="arabicPeriod"/>
            </a:pPr>
            <a:r>
              <a:rPr lang="en-US" sz="3000">
                <a:latin typeface="Times New Roman" pitchFamily="18" charset="0"/>
                <a:cs typeface="Times New Roman" pitchFamily="18" charset="0"/>
              </a:rPr>
              <a:t>No dimensioning is allowed inside the object.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3086100" y="342900"/>
            <a:ext cx="12344400" cy="685800"/>
          </a:xfrm>
        </p:spPr>
        <p:txBody>
          <a:bodyPr>
            <a:normAutofit fontScale="90000"/>
          </a:bodyPr>
          <a:lstStyle/>
          <a:p>
            <a:pPr eaLnBrk="1" hangingPunct="1"/>
            <a:r>
              <a:rPr lang="en-US" sz="6000">
                <a:solidFill>
                  <a:srgbClr val="C00000"/>
                </a:solidFill>
              </a:rPr>
              <a:t>Important elements of dimensioning</a:t>
            </a:r>
          </a:p>
        </p:txBody>
      </p:sp>
      <p:graphicFrame>
        <p:nvGraphicFramePr>
          <p:cNvPr id="3074" name="Object 2"/>
          <p:cNvGraphicFramePr>
            <a:graphicFrameLocks noGrp="1" noChangeAspect="1"/>
          </p:cNvGraphicFramePr>
          <p:nvPr>
            <p:ph sz="half" idx="1"/>
          </p:nvPr>
        </p:nvGraphicFramePr>
        <p:xfrm>
          <a:off x="2971800" y="2645570"/>
          <a:ext cx="6057900" cy="6298406"/>
        </p:xfrm>
        <a:graphic>
          <a:graphicData uri="http://schemas.openxmlformats.org/presentationml/2006/ole">
            <mc:AlternateContent xmlns:mc="http://schemas.openxmlformats.org/markup-compatibility/2006">
              <mc:Choice xmlns:v="urn:schemas-microsoft-com:vml" Requires="v">
                <p:oleObj name="Image" r:id="rId2" imgW="4803389" imgH="4993999" progId="">
                  <p:embed/>
                </p:oleObj>
              </mc:Choice>
              <mc:Fallback>
                <p:oleObj name="Image" r:id="rId2" imgW="4803389" imgH="4993999" progId="">
                  <p:embed/>
                  <p:pic>
                    <p:nvPicPr>
                      <p:cNvPr id="3074" name="Object 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645570"/>
                        <a:ext cx="6057900" cy="62984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3"/>
          <p:cNvGraphicFramePr>
            <a:graphicFrameLocks noGrp="1" noChangeAspect="1"/>
          </p:cNvGraphicFramePr>
          <p:nvPr>
            <p:ph sz="half" idx="2"/>
          </p:nvPr>
        </p:nvGraphicFramePr>
        <p:xfrm>
          <a:off x="9258301" y="2943226"/>
          <a:ext cx="6055520" cy="5703095"/>
        </p:xfrm>
        <a:graphic>
          <a:graphicData uri="http://schemas.openxmlformats.org/presentationml/2006/ole">
            <mc:AlternateContent xmlns:mc="http://schemas.openxmlformats.org/markup-compatibility/2006">
              <mc:Choice xmlns:v="urn:schemas-microsoft-com:vml" Requires="v">
                <p:oleObj name="Image" r:id="rId4" imgW="4358630" imgH="4104483" progId="">
                  <p:embed/>
                </p:oleObj>
              </mc:Choice>
              <mc:Fallback>
                <p:oleObj name="Image" r:id="rId4" imgW="4358630" imgH="4104483" progId="">
                  <p:embed/>
                  <p:pic>
                    <p:nvPicPr>
                      <p:cNvPr id="3075"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58301" y="2943226"/>
                        <a:ext cx="6055520" cy="5703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Slide Number Placeholder 7"/>
          <p:cNvSpPr>
            <a:spLocks noGrp="1"/>
          </p:cNvSpPr>
          <p:nvPr>
            <p:ph type="sldNum" sz="quarter" idx="12"/>
          </p:nvPr>
        </p:nvSpPr>
        <p:spPr/>
        <p:txBody>
          <a:bodyPr/>
          <a:lstStyle/>
          <a:p>
            <a:pPr>
              <a:defRPr/>
            </a:pPr>
            <a:fld id="{EB3C5241-663D-458B-9620-470B8170942F}" type="slidenum">
              <a:rPr lang="en-US" smtClean="0"/>
              <a:pPr>
                <a:defRPr/>
              </a:pPr>
              <a:t>6</a:t>
            </a:fld>
            <a:endParaRPr lang="en-US"/>
          </a:p>
        </p:txBody>
      </p:sp>
      <p:sp>
        <p:nvSpPr>
          <p:cNvPr id="3077" name="Text Box 4"/>
          <p:cNvSpPr txBox="1">
            <a:spLocks noChangeArrowheads="1"/>
          </p:cNvSpPr>
          <p:nvPr/>
        </p:nvSpPr>
        <p:spPr bwMode="auto">
          <a:xfrm>
            <a:off x="4000500" y="1257300"/>
            <a:ext cx="10972800" cy="1200329"/>
          </a:xfrm>
          <a:prstGeom prst="rect">
            <a:avLst/>
          </a:prstGeom>
          <a:solidFill>
            <a:schemeClr val="bg1">
              <a:alpha val="0"/>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3600">
                <a:latin typeface="Tahoma" pitchFamily="34" charset="0"/>
              </a:rPr>
              <a:t>Two types of dimensioning: (1) Size and location dimensions and (2) Detail dimensioning</a:t>
            </a:r>
          </a:p>
        </p:txBody>
      </p:sp>
      <p:sp>
        <p:nvSpPr>
          <p:cNvPr id="3078" name="Line 6"/>
          <p:cNvSpPr>
            <a:spLocks noChangeShapeType="1"/>
          </p:cNvSpPr>
          <p:nvPr/>
        </p:nvSpPr>
        <p:spPr bwMode="auto">
          <a:xfrm>
            <a:off x="7658100" y="2400300"/>
            <a:ext cx="2057400" cy="3314700"/>
          </a:xfrm>
          <a:prstGeom prst="line">
            <a:avLst/>
          </a:prstGeom>
          <a:noFill/>
          <a:ln w="57150">
            <a:solidFill>
              <a:srgbClr val="FF0066"/>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sz="2700"/>
          </a:p>
        </p:txBody>
      </p:sp>
      <p:sp>
        <p:nvSpPr>
          <p:cNvPr id="3079" name="Line 7"/>
          <p:cNvSpPr>
            <a:spLocks noChangeShapeType="1"/>
          </p:cNvSpPr>
          <p:nvPr/>
        </p:nvSpPr>
        <p:spPr bwMode="auto">
          <a:xfrm flipH="1">
            <a:off x="6057900" y="1828800"/>
            <a:ext cx="4457700" cy="4229100"/>
          </a:xfrm>
          <a:prstGeom prst="line">
            <a:avLst/>
          </a:prstGeom>
          <a:noFill/>
          <a:ln w="57150">
            <a:solidFill>
              <a:srgbClr val="0099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sz="2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cap="all">
                <a:ln w="0"/>
                <a:solidFill>
                  <a:srgbClr val="C00000"/>
                </a:solidFill>
              </a:rPr>
              <a:t>Circular Dimensioning</a:t>
            </a:r>
            <a:endParaRPr lang="en-US" sz="6000">
              <a:solidFill>
                <a:srgbClr val="C00000"/>
              </a:solidFill>
            </a:endParaRPr>
          </a:p>
        </p:txBody>
      </p:sp>
      <p:sp>
        <p:nvSpPr>
          <p:cNvPr id="5" name="Slide Number Placeholder 4"/>
          <p:cNvSpPr>
            <a:spLocks noGrp="1"/>
          </p:cNvSpPr>
          <p:nvPr>
            <p:ph type="sldNum" sz="quarter" idx="12"/>
          </p:nvPr>
        </p:nvSpPr>
        <p:spPr/>
        <p:txBody>
          <a:bodyPr/>
          <a:lstStyle/>
          <a:p>
            <a:pPr>
              <a:defRPr/>
            </a:pPr>
            <a:fld id="{251E1B35-16A4-4349-89E8-7C38D7386888}" type="slidenum">
              <a:rPr lang="en-US" smtClean="0"/>
              <a:pPr>
                <a:defRPr/>
              </a:pPr>
              <a:t>7</a:t>
            </a:fld>
            <a:endParaRPr lang="en-US"/>
          </a:p>
        </p:txBody>
      </p:sp>
      <p:pic>
        <p:nvPicPr>
          <p:cNvPr id="7" name="Picture 2"/>
          <p:cNvPicPr>
            <a:picLocks noChangeAspect="1" noChangeArrowheads="1"/>
          </p:cNvPicPr>
          <p:nvPr/>
        </p:nvPicPr>
        <p:blipFill>
          <a:blip r:embed="rId2" cstate="print"/>
          <a:srcRect/>
          <a:stretch>
            <a:fillRect/>
          </a:stretch>
        </p:blipFill>
        <p:spPr bwMode="auto">
          <a:xfrm>
            <a:off x="2514599" y="2303223"/>
            <a:ext cx="12391373" cy="7200900"/>
          </a:xfrm>
          <a:prstGeom prst="rect">
            <a:avLst/>
          </a:prstGeom>
          <a:noFill/>
          <a:ln w="9525">
            <a:noFill/>
            <a:miter lim="800000"/>
            <a:headEnd/>
            <a:tailEnd/>
          </a:ln>
          <a:effectLst/>
        </p:spPr>
      </p:pic>
      <p:pic>
        <p:nvPicPr>
          <p:cNvPr id="8" name="Picture 4"/>
          <p:cNvPicPr>
            <a:picLocks noChangeAspect="1" noChangeArrowheads="1"/>
          </p:cNvPicPr>
          <p:nvPr/>
        </p:nvPicPr>
        <p:blipFill>
          <a:blip r:embed="rId3" cstate="print"/>
          <a:srcRect/>
          <a:stretch>
            <a:fillRect/>
          </a:stretch>
        </p:blipFill>
        <p:spPr bwMode="auto">
          <a:xfrm>
            <a:off x="10744200" y="2303223"/>
            <a:ext cx="4161771" cy="5126277"/>
          </a:xfrm>
          <a:prstGeom prst="rect">
            <a:avLst/>
          </a:prstGeom>
          <a:noFill/>
          <a:ln w="9525">
            <a:noFill/>
            <a:miter lim="800000"/>
            <a:headEnd/>
            <a:tailEnd/>
          </a:ln>
          <a:effectLst/>
        </p:spPr>
      </p:pic>
      <p:sp>
        <p:nvSpPr>
          <p:cNvPr id="9" name="Rectangle 8"/>
          <p:cNvSpPr/>
          <p:nvPr/>
        </p:nvSpPr>
        <p:spPr>
          <a:xfrm>
            <a:off x="2514599" y="9538569"/>
            <a:ext cx="12071958" cy="507831"/>
          </a:xfrm>
          <a:prstGeom prst="rect">
            <a:avLst/>
          </a:prstGeom>
        </p:spPr>
        <p:txBody>
          <a:bodyPr wrap="square">
            <a:spAutoFit/>
          </a:bodyPr>
          <a:lstStyle/>
          <a:p>
            <a:r>
              <a:rPr lang="en-US" sz="2700">
                <a:latin typeface="Times New Roman" pitchFamily="18" charset="0"/>
                <a:cs typeface="Times New Roman" pitchFamily="18" charset="0"/>
              </a:rPr>
              <a:t>The arrowhead must touch the circle whose dimension is being shown.</a:t>
            </a:r>
          </a:p>
        </p:txBody>
      </p:sp>
    </p:spTree>
    <p:extLst>
      <p:ext uri="{BB962C8B-B14F-4D97-AF65-F5344CB8AC3E}">
        <p14:creationId xmlns:p14="http://schemas.microsoft.com/office/powerpoint/2010/main" val="1273945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251E1B35-16A4-4349-89E8-7C38D7386888}" type="slidenum">
              <a:rPr lang="en-US" smtClean="0"/>
              <a:pPr>
                <a:defRPr/>
              </a:pPr>
              <a:t>8</a:t>
            </a:fld>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6858" y="5129213"/>
            <a:ext cx="14288" cy="2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4568" y="1"/>
            <a:ext cx="12737307" cy="470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54090" y="5600700"/>
            <a:ext cx="8958263"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943600" y="4814888"/>
            <a:ext cx="5029200" cy="78581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700" b="1">
                <a:solidFill>
                  <a:srgbClr val="FF0000"/>
                </a:solidFill>
              </a:rPr>
              <a:t>Dimensioning of Circles</a:t>
            </a:r>
          </a:p>
        </p:txBody>
      </p:sp>
      <p:sp>
        <p:nvSpPr>
          <p:cNvPr id="11" name="Rectangle 10"/>
          <p:cNvSpPr/>
          <p:nvPr/>
        </p:nvSpPr>
        <p:spPr>
          <a:xfrm>
            <a:off x="5904309" y="9408317"/>
            <a:ext cx="5029200" cy="78581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700" b="1">
                <a:solidFill>
                  <a:srgbClr val="FF0000"/>
                </a:solidFill>
              </a:rPr>
              <a:t>Dimensioning of Angles</a:t>
            </a:r>
          </a:p>
        </p:txBody>
      </p:sp>
    </p:spTree>
    <p:extLst>
      <p:ext uri="{BB962C8B-B14F-4D97-AF65-F5344CB8AC3E}">
        <p14:creationId xmlns:p14="http://schemas.microsoft.com/office/powerpoint/2010/main" val="2954614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en-US">
                <a:solidFill>
                  <a:srgbClr val="C00000"/>
                </a:solidFill>
              </a:rPr>
              <a:t>Grouping Dimensions</a:t>
            </a:r>
          </a:p>
        </p:txBody>
      </p:sp>
      <p:sp>
        <p:nvSpPr>
          <p:cNvPr id="137219" name="Rectangle 3"/>
          <p:cNvSpPr>
            <a:spLocks noGrp="1" noChangeArrowheads="1"/>
          </p:cNvSpPr>
          <p:nvPr>
            <p:ph idx="1"/>
          </p:nvPr>
        </p:nvSpPr>
        <p:spPr/>
        <p:txBody>
          <a:bodyPr/>
          <a:lstStyle/>
          <a:p>
            <a:pPr eaLnBrk="1" hangingPunct="1"/>
            <a:r>
              <a:rPr lang="en-US"/>
              <a:t>Dimensions should always be placed outside the part</a:t>
            </a:r>
          </a:p>
          <a:p>
            <a:pPr eaLnBrk="1" hangingPunct="1"/>
            <a:endParaRPr lang="en-US"/>
          </a:p>
        </p:txBody>
      </p:sp>
      <p:sp>
        <p:nvSpPr>
          <p:cNvPr id="10" name="Slide Number Placeholder 9"/>
          <p:cNvSpPr>
            <a:spLocks noGrp="1"/>
          </p:cNvSpPr>
          <p:nvPr>
            <p:ph type="sldNum" sz="quarter" idx="12"/>
          </p:nvPr>
        </p:nvSpPr>
        <p:spPr/>
        <p:txBody>
          <a:bodyPr/>
          <a:lstStyle/>
          <a:p>
            <a:pPr>
              <a:defRPr/>
            </a:pPr>
            <a:fld id="{FC716513-F755-4E0C-B58B-9E2FC67F1DD9}" type="slidenum">
              <a:rPr lang="en-US" smtClean="0"/>
              <a:pPr>
                <a:defRPr/>
              </a:pPr>
              <a:t>9</a:t>
            </a:fld>
            <a:endParaRPr lang="en-US"/>
          </a:p>
        </p:txBody>
      </p:sp>
      <p:grpSp>
        <p:nvGrpSpPr>
          <p:cNvPr id="137220" name="Group 4"/>
          <p:cNvGrpSpPr>
            <a:grpSpLocks/>
          </p:cNvGrpSpPr>
          <p:nvPr/>
        </p:nvGrpSpPr>
        <p:grpSpPr bwMode="auto">
          <a:xfrm>
            <a:off x="2628900" y="4229100"/>
            <a:ext cx="12982575" cy="4376739"/>
            <a:chOff x="175" y="1467"/>
            <a:chExt cx="5452" cy="1838"/>
          </a:xfrm>
        </p:grpSpPr>
        <p:sp>
          <p:nvSpPr>
            <p:cNvPr id="137223" name="Text Box 5"/>
            <p:cNvSpPr txBox="1">
              <a:spLocks noChangeArrowheads="1"/>
            </p:cNvSpPr>
            <p:nvPr/>
          </p:nvSpPr>
          <p:spPr bwMode="auto">
            <a:xfrm>
              <a:off x="1255" y="3024"/>
              <a:ext cx="66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sz="3600">
                  <a:solidFill>
                    <a:srgbClr val="00CC00"/>
                  </a:solidFill>
                  <a:latin typeface="Tahoma" pitchFamily="34" charset="0"/>
                </a:rPr>
                <a:t>Yes</a:t>
              </a:r>
            </a:p>
          </p:txBody>
        </p:sp>
        <p:sp>
          <p:nvSpPr>
            <p:cNvPr id="137224" name="Text Box 6"/>
            <p:cNvSpPr txBox="1">
              <a:spLocks noChangeArrowheads="1"/>
            </p:cNvSpPr>
            <p:nvPr/>
          </p:nvSpPr>
          <p:spPr bwMode="auto">
            <a:xfrm>
              <a:off x="3775" y="3034"/>
              <a:ext cx="72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sz="3600">
                  <a:solidFill>
                    <a:srgbClr val="CC0000"/>
                  </a:solidFill>
                  <a:latin typeface="Tahoma" pitchFamily="34" charset="0"/>
                </a:rPr>
                <a:t>No</a:t>
              </a:r>
            </a:p>
          </p:txBody>
        </p:sp>
        <p:grpSp>
          <p:nvGrpSpPr>
            <p:cNvPr id="137225" name="Group 7"/>
            <p:cNvGrpSpPr>
              <a:grpSpLocks/>
            </p:cNvGrpSpPr>
            <p:nvPr/>
          </p:nvGrpSpPr>
          <p:grpSpPr bwMode="auto">
            <a:xfrm>
              <a:off x="175" y="1467"/>
              <a:ext cx="5452" cy="1441"/>
              <a:chOff x="175" y="1467"/>
              <a:chExt cx="5452" cy="1441"/>
            </a:xfrm>
          </p:grpSpPr>
          <p:pic>
            <p:nvPicPr>
              <p:cNvPr id="137226" name="Picture 8" descr="~AUT002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 y="1467"/>
                <a:ext cx="5452" cy="1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37227" name="Rectangle 9"/>
              <p:cNvSpPr>
                <a:spLocks noChangeArrowheads="1"/>
              </p:cNvSpPr>
              <p:nvPr/>
            </p:nvSpPr>
            <p:spPr bwMode="auto">
              <a:xfrm>
                <a:off x="517" y="2524"/>
                <a:ext cx="347" cy="20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sz="2700"/>
              </a:p>
            </p:txBody>
          </p:sp>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2645933563284A8513110DAAA476A2" ma:contentTypeVersion="3" ma:contentTypeDescription="Create a new document." ma:contentTypeScope="" ma:versionID="55e288f4a61305135277ea4c50b541b6">
  <xsd:schema xmlns:xsd="http://www.w3.org/2001/XMLSchema" xmlns:xs="http://www.w3.org/2001/XMLSchema" xmlns:p="http://schemas.microsoft.com/office/2006/metadata/properties" xmlns:ns2="f193754a-b953-4f45-bdeb-4003db501289" targetNamespace="http://schemas.microsoft.com/office/2006/metadata/properties" ma:root="true" ma:fieldsID="ef68c4c80bb6da785de1c31a9960a868" ns2:_="">
    <xsd:import namespace="f193754a-b953-4f45-bdeb-4003db501289"/>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93754a-b953-4f45-bdeb-4003db5012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D1B8C2-38F6-4409-8A6A-BD9903FFB253}">
  <ds:schemaRefs>
    <ds:schemaRef ds:uri="http://schemas.microsoft.com/office/2006/metadata/properties"/>
    <ds:schemaRef ds:uri="http://schemas.microsoft.com/office/infopath/2007/PartnerControls"/>
    <ds:schemaRef ds:uri="http://www.w3.org/2000/xmlns/"/>
  </ds:schemaRefs>
</ds:datastoreItem>
</file>

<file path=customXml/itemProps2.xml><?xml version="1.0" encoding="utf-8"?>
<ds:datastoreItem xmlns:ds="http://schemas.openxmlformats.org/officeDocument/2006/customXml" ds:itemID="{AD3806D8-AB0C-4479-B102-F0B045526349}">
  <ds:schemaRefs>
    <ds:schemaRef ds:uri="f193754a-b953-4f45-bdeb-4003db50128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D5178682-5BDF-40A4-BA02-6E90473D48C6}">
  <ds:schemaRefs>
    <ds:schemaRef ds:uri="http://schemas.microsoft.com/sharepoint/v3/contenttype/forms"/>
  </ds:schemaRefs>
</ds:datastoreItem>
</file>

<file path=docMetadata/LabelInfo.xml><?xml version="1.0" encoding="utf-8"?>
<clbl:labelList xmlns:clbl="http://schemas.microsoft.com/office/2020/mipLabelMetadata">
  <clbl:label id="{79a50cb4-fa04-495b-9bd1-7860bc00fe6a}" enabled="0" method="" siteId="{79a50cb4-fa04-495b-9bd1-7860bc00fe6a}" removed="1"/>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22</Slides>
  <Notes>3</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PowerPoint Presentation</vt:lpstr>
      <vt:lpstr>Dimensioning Guidelines</vt:lpstr>
      <vt:lpstr>Important elements of dimensioning</vt:lpstr>
      <vt:lpstr>Circular Dimensioning</vt:lpstr>
      <vt:lpstr>PowerPoint Presentation</vt:lpstr>
      <vt:lpstr>Grouping Dimensions</vt:lpstr>
      <vt:lpstr>Where and how should we place dimensions when we have many dimensions? (cont.)</vt:lpstr>
      <vt:lpstr>Repetitive Features</vt:lpstr>
      <vt:lpstr>PowerPoint Presentation</vt:lpstr>
      <vt:lpstr>PowerPoint Presentation</vt:lpstr>
      <vt:lpstr>PowerPoint Presentation</vt:lpstr>
      <vt:lpstr>PowerPoint Presentation</vt:lpstr>
      <vt:lpstr>PowerPoint Presentation</vt:lpstr>
      <vt:lpstr>PowerPoint Presentation</vt:lpstr>
      <vt:lpstr>Drawing the Views</vt:lpstr>
      <vt:lpstr>Drawing the Views</vt:lpstr>
      <vt:lpstr>Drawing the Views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Rafi Ahmed Sagor.pdf</dc:title>
  <cp:revision>1</cp:revision>
  <dcterms:created xsi:type="dcterms:W3CDTF">2006-08-16T00:00:00Z</dcterms:created>
  <dcterms:modified xsi:type="dcterms:W3CDTF">2025-05-20T17:22:24Z</dcterms:modified>
  <dc:identifier>DAGkwy8MBPI</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0x010100322645933563284A8513110DAAA476A2</vt:lpwstr>
  </property>
</Properties>
</file>