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8"/>
  </p:notesMasterIdLst>
  <p:sldIdLst>
    <p:sldId id="256" r:id="rId5"/>
    <p:sldId id="276" r:id="rId6"/>
    <p:sldId id="275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(MS)" panose="020B0604020202020204" charset="0"/>
      <p:regular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A177D-89BC-487E-A305-BF796E28C68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3B720-0C31-4A08-B41D-EAF5BB22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7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3B720-0C31-4A08-B41D-EAF5BB226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46093" y="2745593"/>
            <a:ext cx="4795814" cy="4795814"/>
          </a:xfrm>
          <a:custGeom>
            <a:avLst/>
            <a:gdLst/>
            <a:ahLst/>
            <a:cxnLst/>
            <a:rect l="l" t="t" r="r" b="b"/>
            <a:pathLst>
              <a:path w="4795814" h="4795814">
                <a:moveTo>
                  <a:pt x="0" y="0"/>
                </a:moveTo>
                <a:lnTo>
                  <a:pt x="4795814" y="0"/>
                </a:lnTo>
                <a:lnTo>
                  <a:pt x="4795814" y="4795814"/>
                </a:lnTo>
                <a:lnTo>
                  <a:pt x="0" y="47958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66342" y="2058290"/>
            <a:ext cx="15471114" cy="1864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19"/>
              </a:lnSpc>
              <a:spcBef>
                <a:spcPct val="0"/>
              </a:spcBef>
            </a:pPr>
            <a:r>
              <a:rPr lang="en-US" sz="5371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ME 174</a:t>
            </a:r>
            <a:r>
              <a:rPr lang="en-US" sz="537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(CSE</a:t>
            </a:r>
            <a:r>
              <a:rPr lang="en-US" sz="5371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): </a:t>
            </a:r>
          </a:p>
          <a:p>
            <a:pPr algn="ctr">
              <a:lnSpc>
                <a:spcPts val="7519"/>
              </a:lnSpc>
              <a:spcBef>
                <a:spcPct val="0"/>
              </a:spcBef>
            </a:pPr>
            <a:r>
              <a:rPr lang="en-US" sz="5371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MECHANICAL ENGINEERING DRAWING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23730" y="5884697"/>
            <a:ext cx="14240540" cy="2979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61"/>
              </a:lnSpc>
              <a:spcBef>
                <a:spcPct val="0"/>
              </a:spcBef>
            </a:pPr>
            <a:r>
              <a:rPr lang="en-US" sz="4186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Course Teachers:</a:t>
            </a:r>
          </a:p>
          <a:p>
            <a:pPr algn="ctr">
              <a:lnSpc>
                <a:spcPts val="5861"/>
              </a:lnSpc>
              <a:spcBef>
                <a:spcPct val="0"/>
              </a:spcBef>
            </a:pPr>
            <a:r>
              <a:rPr lang="en-US" sz="4186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Shahriar </a:t>
            </a:r>
            <a:r>
              <a:rPr lang="en-US" sz="4186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Alam</a:t>
            </a:r>
            <a:r>
              <a:rPr lang="en-US" sz="4186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, Assistant Professor</a:t>
            </a:r>
          </a:p>
          <a:p>
            <a:pPr algn="ctr">
              <a:lnSpc>
                <a:spcPts val="5861"/>
              </a:lnSpc>
              <a:spcBef>
                <a:spcPct val="0"/>
              </a:spcBef>
            </a:pPr>
            <a:r>
              <a:rPr lang="en-US" sz="4186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Taslima</a:t>
            </a:r>
            <a:r>
              <a:rPr lang="en-US" sz="4186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Hossain Sanjana, Adj. Lecturer</a:t>
            </a:r>
          </a:p>
          <a:p>
            <a:pPr algn="ctr">
              <a:lnSpc>
                <a:spcPts val="5861"/>
              </a:lnSpc>
              <a:spcBef>
                <a:spcPct val="0"/>
              </a:spcBef>
            </a:pPr>
            <a:r>
              <a:rPr lang="en-US" sz="4186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 of Mechanical Engineering, BUET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0661" y="781050"/>
            <a:ext cx="16869810" cy="1153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15"/>
              </a:lnSpc>
              <a:spcBef>
                <a:spcPct val="0"/>
              </a:spcBef>
            </a:pPr>
            <a:r>
              <a:rPr lang="en-US" sz="608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Bangladesh University of Engineering and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657600" y="1714500"/>
            <a:ext cx="13182600" cy="2145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fillet or round connects two objects with a tangent arc in 2D</a:t>
            </a:r>
          </a:p>
          <a:p>
            <a:pPr>
              <a:buNone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 inside corner is called a </a:t>
            </a:r>
            <a:r>
              <a:rPr lang="en-GB" sz="2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fillet, 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an outside corner is called a </a:t>
            </a:r>
            <a:r>
              <a:rPr lang="en-GB" sz="2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round</a:t>
            </a:r>
          </a:p>
          <a:p>
            <a:pPr>
              <a:buNone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sharp internal corners are made rounded to avoid the possibility of stress cracking</a:t>
            </a:r>
          </a:p>
          <a:p>
            <a:pPr>
              <a:buNone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sharp external corners are made rounded for safety and appearance</a:t>
            </a:r>
            <a:br>
              <a:rPr lang="en-GB" sz="2800" dirty="0"/>
            </a:br>
            <a:endParaRPr lang="en-US" sz="2744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E6739C70-5CB7-44A1-B78A-42CF5E7EA022}"/>
              </a:ext>
            </a:extLst>
          </p:cNvPr>
          <p:cNvSpPr txBox="1"/>
          <p:nvPr/>
        </p:nvSpPr>
        <p:spPr>
          <a:xfrm>
            <a:off x="1905000" y="495300"/>
            <a:ext cx="1546860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GB" sz="66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Rounds and Fillets: Definition &amp; Purpose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5D68AD-06DE-C634-376A-5A0E1C98A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19500"/>
            <a:ext cx="4895850" cy="3314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FB15B4-2811-AAAE-A1D2-0DA0B6B70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4286250"/>
            <a:ext cx="9801225" cy="6000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40E4EF-3043-80D4-B50B-FD6205B4C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848558"/>
            <a:ext cx="7858425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7680" y="-3"/>
            <a:ext cx="1082040" cy="1967484"/>
          </a:xfrm>
          <a:custGeom>
            <a:avLst/>
            <a:gdLst/>
            <a:ahLst/>
            <a:cxnLst/>
            <a:rect l="l" t="t" r="r" b="b"/>
            <a:pathLst>
              <a:path w="1082040" h="1967484">
                <a:moveTo>
                  <a:pt x="0" y="0"/>
                </a:moveTo>
                <a:lnTo>
                  <a:pt x="1082040" y="0"/>
                </a:lnTo>
                <a:lnTo>
                  <a:pt x="1082040" y="1967484"/>
                </a:lnTo>
                <a:lnTo>
                  <a:pt x="0" y="1967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3503" y="9697526"/>
            <a:ext cx="18414997" cy="652967"/>
          </a:xfrm>
          <a:custGeom>
            <a:avLst/>
            <a:gdLst/>
            <a:ahLst/>
            <a:cxnLst/>
            <a:rect l="l" t="t" r="r" b="b"/>
            <a:pathLst>
              <a:path w="18414997" h="652967">
                <a:moveTo>
                  <a:pt x="0" y="0"/>
                </a:moveTo>
                <a:lnTo>
                  <a:pt x="18414997" y="0"/>
                </a:lnTo>
                <a:lnTo>
                  <a:pt x="18414997" y="652968"/>
                </a:lnTo>
                <a:lnTo>
                  <a:pt x="0" y="652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18280" y="-3"/>
            <a:ext cx="1082040" cy="1967484"/>
          </a:xfrm>
          <a:custGeom>
            <a:avLst/>
            <a:gdLst/>
            <a:ahLst/>
            <a:cxnLst/>
            <a:rect l="l" t="t" r="r" b="b"/>
            <a:pathLst>
              <a:path w="1082040" h="1967484">
                <a:moveTo>
                  <a:pt x="0" y="0"/>
                </a:moveTo>
                <a:lnTo>
                  <a:pt x="1082040" y="0"/>
                </a:lnTo>
                <a:lnTo>
                  <a:pt x="1082040" y="1967484"/>
                </a:lnTo>
                <a:lnTo>
                  <a:pt x="0" y="1967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669279" y="3950275"/>
            <a:ext cx="9128941" cy="2009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651"/>
              </a:lnSpc>
            </a:pPr>
            <a:r>
              <a:rPr lang="en-US" sz="11894" spc="-22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2645933563284A8513110DAAA476A2" ma:contentTypeVersion="3" ma:contentTypeDescription="Create a new document." ma:contentTypeScope="" ma:versionID="55e288f4a61305135277ea4c50b541b6">
  <xsd:schema xmlns:xsd="http://www.w3.org/2001/XMLSchema" xmlns:xs="http://www.w3.org/2001/XMLSchema" xmlns:p="http://schemas.microsoft.com/office/2006/metadata/properties" xmlns:ns2="f193754a-b953-4f45-bdeb-4003db501289" targetNamespace="http://schemas.microsoft.com/office/2006/metadata/properties" ma:root="true" ma:fieldsID="ef68c4c80bb6da785de1c31a9960a868" ns2:_="">
    <xsd:import namespace="f193754a-b953-4f45-bdeb-4003db5012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3754a-b953-4f45-bdeb-4003db501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3D0946-2D55-4ECD-935F-B5CCB3AA564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4343A9D-6D09-42A9-B181-CE32463274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A7A9F1-63DC-4B9E-A939-F32620ABB3E5}"/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103</Words>
  <Application>Microsoft Office PowerPoint</Application>
  <PresentationFormat>Custom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 (MS)</vt:lpstr>
      <vt:lpstr>Montserrat</vt:lpstr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Rafi Ahmed Sagor.pdf</dc:title>
  <cp:lastModifiedBy>Sakil Hossen</cp:lastModifiedBy>
  <cp:revision>15</cp:revision>
  <dcterms:created xsi:type="dcterms:W3CDTF">2006-08-16T00:00:00Z</dcterms:created>
  <dcterms:modified xsi:type="dcterms:W3CDTF">2025-05-07T07:16:11Z</dcterms:modified>
  <dc:identifier>DAGkwy8MBPI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0x010100322645933563284A8513110DAAA476A2</vt:lpwstr>
  </property>
</Properties>
</file>