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0" r:id="rId6"/>
    <p:sldId id="256" r:id="rId7"/>
    <p:sldId id="257" r:id="rId8"/>
    <p:sldId id="260" r:id="rId9"/>
    <p:sldId id="261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3AA40-B784-4D5C-4AC2-89A9B6CF361C}" v="1" dt="2025-05-04T17:56:11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05141 - Mohammed Farhan Uddin" userId="S::2305141@cse.buet.ac.bd::3e7d3543-0905-436f-9878-ebbff1001447" providerId="AD" clId="Web-{4683AA40-B784-4D5C-4AC2-89A9B6CF361C}"/>
    <pc:docChg chg="modSld">
      <pc:chgData name="2305141 - Mohammed Farhan Uddin" userId="S::2305141@cse.buet.ac.bd::3e7d3543-0905-436f-9878-ebbff1001447" providerId="AD" clId="Web-{4683AA40-B784-4D5C-4AC2-89A9B6CF361C}" dt="2025-05-04T17:56:11.848" v="0" actId="1076"/>
      <pc:docMkLst>
        <pc:docMk/>
      </pc:docMkLst>
      <pc:sldChg chg="modSp">
        <pc:chgData name="2305141 - Mohammed Farhan Uddin" userId="S::2305141@cse.buet.ac.bd::3e7d3543-0905-436f-9878-ebbff1001447" providerId="AD" clId="Web-{4683AA40-B784-4D5C-4AC2-89A9B6CF361C}" dt="2025-05-04T17:56:11.848" v="0" actId="1076"/>
        <pc:sldMkLst>
          <pc:docMk/>
          <pc:sldMk cId="3799173368" sldId="267"/>
        </pc:sldMkLst>
        <pc:picChg chg="mod">
          <ac:chgData name="2305141 - Mohammed Farhan Uddin" userId="S::2305141@cse.buet.ac.bd::3e7d3543-0905-436f-9878-ebbff1001447" providerId="AD" clId="Web-{4683AA40-B784-4D5C-4AC2-89A9B6CF361C}" dt="2025-05-04T17:56:11.848" v="0" actId="1076"/>
          <ac:picMkLst>
            <pc:docMk/>
            <pc:sldMk cId="3799173368" sldId="267"/>
            <ac:picMk id="3" creationId="{3C4F71B5-B914-44E2-9BA5-9B1212628F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8B69-B0E6-4D88-8E1A-03D0B7D75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0F9EC-78D7-4F4C-9294-DB7C9BE8E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1C01-B2D6-4703-B564-97786840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EDFB-CA2E-41F0-B46F-612285B8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714E7-1D4B-4C85-922C-499D180A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5CC-B463-4E70-A590-7F1B54C9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A2874-44ED-44FE-B5C8-963CF2AA2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51E58-44A0-4941-8626-2AFBAFC6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D01A-7A4E-4F50-9062-423F900F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6658-E270-4B8D-9911-95C09E7F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ED008-36E4-4286-A256-1EC91C5A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A21A-67A9-4671-A3F1-ECE0730B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A7A3-9BD4-4313-88B4-256249DE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4130-909E-4BFB-9011-F2612736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2914-64F5-439B-A04E-EB38B649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C8D9-6BBC-416C-B9E7-F8276E72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DBBC-D123-425E-A67B-E19C112B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5374-F8ED-4418-BA56-CC8087F9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BF1A-1FD4-46C2-BA5A-31D7E553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1BDB2-D45D-415E-848E-566D11B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9386-C10A-4B0F-B9EE-18D82E9B0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9297-1476-402A-A7AE-C3C5479EA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DAAF-3B4B-4691-BB75-223975A0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2E9DB-0F83-40AA-B057-05961459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5912-D3C0-474D-995B-E579A635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C2CB-F2AF-44F3-9F47-8699ADD8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9C55-006E-44C2-A704-7C39A201E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0766A-82F1-4D55-9EC1-B1BCD09BD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E0BE-DF2F-4B2A-B8DB-715F83C0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814C-2016-4BE5-A8DC-028A6E5C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4DD39-D20D-4006-B0DA-81B7D02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FB2C-ACFD-4D3D-B4DB-843AF04B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AE6D-D6AE-4CA8-A808-061C183D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15C5-E560-45E7-A61A-AE8A4E6B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6FAF3-9FDD-4B2F-88AA-FA68B95A3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2CFFD-7FF7-43A6-B910-F29ACDBC9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A2540-7E51-49D6-A1AD-A0245F4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BEBDF-89AE-478E-B004-516ECBA2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855D6-E4BB-4B69-9610-BDEF3362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0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2ABA-4BF7-4EE1-B187-F52D14FE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3AF03-7BE8-480A-A32A-D9568EB1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92115-96BA-4A28-8B75-2F2C9832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DB173-F5FA-4C59-9952-9D896C06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5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3CBB9C-7303-4648-B236-360EED87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86186-516A-4ED6-8D95-0D93F657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C75B0-3CCF-4EF8-8F29-0EF9D9D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47F1-AF3C-4C88-93BF-599D867A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6504-BA68-4D4D-A999-E23EADED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55F32-8E6D-4236-8A10-542FF5288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C4D9-C81A-46D4-BFFF-F40D6BCE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A9D8-B46E-4E76-8C3C-7C0281E9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D0B5-3E4D-4C38-B234-99752CC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2B68-2C7F-4F3F-B870-0CEEC5C0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7192F0-CF63-4AE1-817C-ABD3B9E38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02F3F-451A-4FBD-BC8C-DE4E203B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E1DC7-C8EC-495C-969D-91BC0B97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FA348-E1F4-4358-8D51-E6A0955FE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B1E5-CB17-4748-8E79-F30CE68F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4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BBD4E-6F14-4B81-A3D7-FE083D44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DD366-17A8-4F1E-BE78-AFA94687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74B6-949A-4BC3-9DB7-F165862B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78E3-65B6-47A0-A192-61474896BEA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F08A-6E3E-47AC-9393-CDFBE4FFD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5FC4-402A-48D8-9EFD-0ACF45379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CF41F-9322-45C1-B4D3-134B53CDE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2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7396" y="1830396"/>
            <a:ext cx="3197209" cy="3197209"/>
          </a:xfrm>
          <a:custGeom>
            <a:avLst/>
            <a:gdLst/>
            <a:ahLst/>
            <a:cxnLst/>
            <a:rect l="l" t="t" r="r" b="b"/>
            <a:pathLst>
              <a:path w="4795814" h="4795814">
                <a:moveTo>
                  <a:pt x="0" y="0"/>
                </a:moveTo>
                <a:lnTo>
                  <a:pt x="4795814" y="0"/>
                </a:lnTo>
                <a:lnTo>
                  <a:pt x="4795814" y="4795814"/>
                </a:lnTo>
                <a:lnTo>
                  <a:pt x="0" y="479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4228" y="1372194"/>
            <a:ext cx="10314076" cy="1867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3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 174 (CSE): Mechanical Engineering Drawing &amp; CAD </a:t>
            </a:r>
          </a:p>
          <a:p>
            <a:pPr algn="ctr">
              <a:lnSpc>
                <a:spcPts val="5013"/>
              </a:lnSpc>
              <a:spcBef>
                <a:spcPct val="0"/>
              </a:spcBef>
            </a:pPr>
            <a:r>
              <a:rPr lang="en-US" sz="358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9154" y="3923131"/>
            <a:ext cx="9493693" cy="195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8"/>
              </a:lnSpc>
              <a:spcBef>
                <a:spcPct val="0"/>
              </a:spcBef>
            </a:pPr>
            <a:r>
              <a:rPr lang="en-US" sz="279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Course Teachers:</a:t>
            </a:r>
          </a:p>
          <a:p>
            <a:pPr algn="ctr">
              <a:lnSpc>
                <a:spcPts val="3908"/>
              </a:lnSpc>
              <a:spcBef>
                <a:spcPct val="0"/>
              </a:spcBef>
            </a:pPr>
            <a:r>
              <a:rPr lang="en-US" sz="279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Shahriar </a:t>
            </a:r>
            <a:r>
              <a:rPr lang="en-US" sz="2791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Alam</a:t>
            </a:r>
            <a:r>
              <a:rPr lang="en-US" sz="279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Assistant Professor</a:t>
            </a:r>
          </a:p>
          <a:p>
            <a:pPr algn="ctr">
              <a:lnSpc>
                <a:spcPts val="3908"/>
              </a:lnSpc>
              <a:spcBef>
                <a:spcPct val="0"/>
              </a:spcBef>
            </a:pPr>
            <a:r>
              <a:rPr lang="en-US" sz="2791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Taslima</a:t>
            </a:r>
            <a:r>
              <a:rPr lang="en-US" sz="279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Hossain Sanjana, Adj. Lecturer</a:t>
            </a:r>
          </a:p>
          <a:p>
            <a:pPr algn="ctr">
              <a:lnSpc>
                <a:spcPts val="3908"/>
              </a:lnSpc>
              <a:spcBef>
                <a:spcPct val="0"/>
              </a:spcBef>
            </a:pPr>
            <a:r>
              <a:rPr lang="en-US" sz="279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 of Mechanical Engineering, BUET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3774" y="520701"/>
            <a:ext cx="11246540" cy="618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77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Bangladesh University of Engineering and Technology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DD04130-1DF2-4E65-B002-998B6CC756C9}"/>
              </a:ext>
            </a:extLst>
          </p:cNvPr>
          <p:cNvSpPr txBox="1"/>
          <p:nvPr/>
        </p:nvSpPr>
        <p:spPr>
          <a:xfrm>
            <a:off x="938962" y="2647662"/>
            <a:ext cx="10314076" cy="58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3"/>
              </a:lnSpc>
              <a:spcBef>
                <a:spcPct val="0"/>
              </a:spcBef>
            </a:pPr>
            <a:r>
              <a:rPr lang="en-US" sz="358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Lecture 2: Dimensioning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F71B5-B914-44E2-9BA5-9B1212628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2" y="0"/>
            <a:ext cx="965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iangular Prism | Definition, Formula &amp; Examples | Teaching Wiki">
            <a:extLst>
              <a:ext uri="{FF2B5EF4-FFF2-40B4-BE49-F238E27FC236}">
                <a16:creationId xmlns:a16="http://schemas.microsoft.com/office/drawing/2014/main" id="{1FA32C2A-9934-43A7-85D0-FCB0D83CA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4" t="10991" r="17340" b="16476"/>
          <a:stretch/>
        </p:blipFill>
        <p:spPr bwMode="auto">
          <a:xfrm>
            <a:off x="4143755" y="2011680"/>
            <a:ext cx="3904489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926B6A-62A4-4E78-9FB7-75064FA29F42}"/>
              </a:ext>
            </a:extLst>
          </p:cNvPr>
          <p:cNvCxnSpPr/>
          <p:nvPr/>
        </p:nvCxnSpPr>
        <p:spPr>
          <a:xfrm flipV="1">
            <a:off x="3227832" y="3429000"/>
            <a:ext cx="128930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664B6C-5F33-4774-B1FE-299F6E3D83F1}"/>
              </a:ext>
            </a:extLst>
          </p:cNvPr>
          <p:cNvSpPr txBox="1"/>
          <p:nvPr/>
        </p:nvSpPr>
        <p:spPr>
          <a:xfrm>
            <a:off x="2609024" y="3804125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8912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3B795C-50FD-483A-B804-C114983FE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03" y="499490"/>
            <a:ext cx="6470393" cy="48771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A7A95-DB0C-4563-A11F-E588BC36E47A}"/>
              </a:ext>
            </a:extLst>
          </p:cNvPr>
          <p:cNvCxnSpPr/>
          <p:nvPr/>
        </p:nvCxnSpPr>
        <p:spPr>
          <a:xfrm flipV="1">
            <a:off x="3127248" y="3931920"/>
            <a:ext cx="128930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36DF35-57D1-44A5-A838-8F5ED8A884AB}"/>
              </a:ext>
            </a:extLst>
          </p:cNvPr>
          <p:cNvSpPr txBox="1"/>
          <p:nvPr/>
        </p:nvSpPr>
        <p:spPr>
          <a:xfrm>
            <a:off x="2508440" y="4307045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62670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A76AD-7A7B-4490-96E2-AA4F896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470" y="499563"/>
            <a:ext cx="6953060" cy="58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0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686E5-5B60-4ED4-B82A-3EE0D99D0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97" y="621792"/>
            <a:ext cx="6533606" cy="45735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D17663-07CC-43DE-8470-BDF3580D4085}"/>
              </a:ext>
            </a:extLst>
          </p:cNvPr>
          <p:cNvCxnSpPr/>
          <p:nvPr/>
        </p:nvCxnSpPr>
        <p:spPr>
          <a:xfrm flipV="1">
            <a:off x="3099816" y="4087368"/>
            <a:ext cx="128930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D98884-8170-4FD5-9DF8-0ABDF5EC1EFB}"/>
              </a:ext>
            </a:extLst>
          </p:cNvPr>
          <p:cNvSpPr txBox="1"/>
          <p:nvPr/>
        </p:nvSpPr>
        <p:spPr>
          <a:xfrm>
            <a:off x="2481008" y="4462493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8916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35088-4BC0-4E42-A93F-B870B617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35" y="248971"/>
            <a:ext cx="7059930" cy="60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6B4784-7A12-4186-8841-E482E5DE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407" y="707918"/>
            <a:ext cx="5679186" cy="457350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EEB3EEA-62F1-42C8-AAB2-F061CB690890}"/>
              </a:ext>
            </a:extLst>
          </p:cNvPr>
          <p:cNvCxnSpPr/>
          <p:nvPr/>
        </p:nvCxnSpPr>
        <p:spPr>
          <a:xfrm flipV="1">
            <a:off x="3191256" y="4059936"/>
            <a:ext cx="1289304" cy="57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4A9BAE-B7C2-416B-8494-4EF6BC55604C}"/>
              </a:ext>
            </a:extLst>
          </p:cNvPr>
          <p:cNvSpPr txBox="1"/>
          <p:nvPr/>
        </p:nvSpPr>
        <p:spPr>
          <a:xfrm>
            <a:off x="2572448" y="4435061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94814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BEA59-9323-4852-88BD-2651AFE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727710"/>
            <a:ext cx="6210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982E4-65F8-4D65-B8FC-F487CA70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533400"/>
            <a:ext cx="97917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03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645933563284A8513110DAAA476A2" ma:contentTypeVersion="3" ma:contentTypeDescription="Create a new document." ma:contentTypeScope="" ma:versionID="55e288f4a61305135277ea4c50b541b6">
  <xsd:schema xmlns:xsd="http://www.w3.org/2001/XMLSchema" xmlns:xs="http://www.w3.org/2001/XMLSchema" xmlns:p="http://schemas.microsoft.com/office/2006/metadata/properties" xmlns:ns2="f193754a-b953-4f45-bdeb-4003db501289" targetNamespace="http://schemas.microsoft.com/office/2006/metadata/properties" ma:root="true" ma:fieldsID="ef68c4c80bb6da785de1c31a9960a868" ns2:_="">
    <xsd:import namespace="f193754a-b953-4f45-bdeb-4003db501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3754a-b953-4f45-bdeb-4003db501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50486-053A-4980-9714-D026A4FBE9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24663D-913C-4B1A-AA19-D6703F1FD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77EEA-42D9-43FE-85B8-D6205BD117BB}">
  <ds:schemaRefs>
    <ds:schemaRef ds:uri="f193754a-b953-4f45-bdeb-4003db5012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2025-04-19T04:26:41Z</dcterms:created>
  <dcterms:modified xsi:type="dcterms:W3CDTF">2025-05-04T17:56:12Z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0x010100322645933563284A8513110DAAA476A2</vt:lpwstr>
  </property>
</Properties>
</file>