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C4AB-C8CB-4993-9D06-F8E9CB2139F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74D6-978F-4669-BA2A-7F07DC0D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600"/>
            <a:ext cx="12192000" cy="571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4558" y="222270"/>
            <a:ext cx="6060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CA1_Task1_2014310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4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4050" y="222270"/>
            <a:ext cx="6021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CA1_Task2_2014310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600"/>
            <a:ext cx="12192000" cy="5503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6"/>
          <a:stretch/>
        </p:blipFill>
        <p:spPr>
          <a:xfrm>
            <a:off x="4103931" y="1165059"/>
            <a:ext cx="4740812" cy="5483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7425"/>
          <a:stretch/>
        </p:blipFill>
        <p:spPr>
          <a:xfrm>
            <a:off x="8225338" y="1165059"/>
            <a:ext cx="3971351" cy="55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042" y="222270"/>
            <a:ext cx="6029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CA1_Task3_2014310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637"/>
            <a:ext cx="12192000" cy="56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5616" y="222270"/>
            <a:ext cx="6058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CA1_Task4_2014310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038"/>
            <a:ext cx="12192000" cy="45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Toast</dc:creator>
  <cp:lastModifiedBy>Toast</cp:lastModifiedBy>
  <cp:revision>1</cp:revision>
  <dcterms:created xsi:type="dcterms:W3CDTF">2021-04-11T18:10:15Z</dcterms:created>
  <dcterms:modified xsi:type="dcterms:W3CDTF">2021-04-11T18:20:46Z</dcterms:modified>
</cp:coreProperties>
</file>