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F7ED-8E81-44DD-BF72-C74F17CCEBF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AA72-0E8C-42F7-8C5B-669FB01E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F7ED-8E81-44DD-BF72-C74F17CCEBF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AA72-0E8C-42F7-8C5B-669FB01E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F7ED-8E81-44DD-BF72-C74F17CCEBF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AA72-0E8C-42F7-8C5B-669FB01E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6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F7ED-8E81-44DD-BF72-C74F17CCEBF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AA72-0E8C-42F7-8C5B-669FB01E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F7ED-8E81-44DD-BF72-C74F17CCEBF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AA72-0E8C-42F7-8C5B-669FB01E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2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F7ED-8E81-44DD-BF72-C74F17CCEBF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AA72-0E8C-42F7-8C5B-669FB01E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F7ED-8E81-44DD-BF72-C74F17CCEBF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AA72-0E8C-42F7-8C5B-669FB01E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6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F7ED-8E81-44DD-BF72-C74F17CCEBF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AA72-0E8C-42F7-8C5B-669FB01E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9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F7ED-8E81-44DD-BF72-C74F17CCEBF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AA72-0E8C-42F7-8C5B-669FB01E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F7ED-8E81-44DD-BF72-C74F17CCEBF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AA72-0E8C-42F7-8C5B-669FB01E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6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F7ED-8E81-44DD-BF72-C74F17CCEBF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AA72-0E8C-42F7-8C5B-669FB01E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6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6F7ED-8E81-44DD-BF72-C74F17CCEBF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7AA72-0E8C-42F7-8C5B-669FB01E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1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0" y="1132764"/>
            <a:ext cx="11884419" cy="54659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35061" y="27296"/>
            <a:ext cx="2068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Part-1</a:t>
            </a:r>
            <a:endParaRPr lang="en-US" sz="5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87514" y="27296"/>
            <a:ext cx="3504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ID-2014310</a:t>
            </a:r>
            <a:endParaRPr lang="en-US" sz="5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86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742" y="27296"/>
            <a:ext cx="2194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Part-2</a:t>
            </a:r>
            <a:endParaRPr lang="en-US" sz="5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87514" y="27296"/>
            <a:ext cx="3504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ID-2014310</a:t>
            </a:r>
            <a:endParaRPr lang="en-US" sz="5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2" y="1203674"/>
            <a:ext cx="11955439" cy="3613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11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735" y="27296"/>
            <a:ext cx="22028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Part-3</a:t>
            </a:r>
            <a:endParaRPr lang="en-US" sz="5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87514" y="27296"/>
            <a:ext cx="3504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ID-2014310</a:t>
            </a:r>
            <a:endParaRPr lang="en-US" sz="5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5" y="1261397"/>
            <a:ext cx="11932685" cy="50711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24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Toast</dc:creator>
  <cp:lastModifiedBy>Toast</cp:lastModifiedBy>
  <cp:revision>1</cp:revision>
  <dcterms:created xsi:type="dcterms:W3CDTF">2021-05-09T14:06:40Z</dcterms:created>
  <dcterms:modified xsi:type="dcterms:W3CDTF">2021-05-09T14:12:29Z</dcterms:modified>
</cp:coreProperties>
</file>