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030-B58A-4391-80C7-48F1646553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390-6549-4152-B19B-C3A6918F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030-B58A-4391-80C7-48F1646553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390-6549-4152-B19B-C3A6918F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030-B58A-4391-80C7-48F1646553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390-6549-4152-B19B-C3A6918F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030-B58A-4391-80C7-48F1646553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390-6549-4152-B19B-C3A6918F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030-B58A-4391-80C7-48F1646553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390-6549-4152-B19B-C3A6918F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030-B58A-4391-80C7-48F1646553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390-6549-4152-B19B-C3A6918F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030-B58A-4391-80C7-48F1646553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390-6549-4152-B19B-C3A6918F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030-B58A-4391-80C7-48F1646553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390-6549-4152-B19B-C3A6918F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030-B58A-4391-80C7-48F1646553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390-6549-4152-B19B-C3A6918F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030-B58A-4391-80C7-48F1646553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390-6549-4152-B19B-C3A6918F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9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030-B58A-4391-80C7-48F1646553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390-6549-4152-B19B-C3A6918F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8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C030-B58A-4391-80C7-48F16465535F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F390-6549-4152-B19B-C3A6918F2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390"/>
            <a:ext cx="12192000" cy="54526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05" y="482060"/>
            <a:ext cx="5362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ID-2014310    Pg-1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082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105" y="482060"/>
            <a:ext cx="5362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ID-2014310    Pg-2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717"/>
            <a:ext cx="12192000" cy="54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2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105" y="482060"/>
            <a:ext cx="5362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ID-2014310    Pg-3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900"/>
            <a:ext cx="12192000" cy="54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105" y="482060"/>
            <a:ext cx="5362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ID-2014310    Pg-4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122"/>
            <a:ext cx="12192000" cy="55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4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Toast</dc:creator>
  <cp:lastModifiedBy>Toast</cp:lastModifiedBy>
  <cp:revision>1</cp:revision>
  <dcterms:created xsi:type="dcterms:W3CDTF">2021-05-13T18:05:15Z</dcterms:created>
  <dcterms:modified xsi:type="dcterms:W3CDTF">2021-05-13T18:08:25Z</dcterms:modified>
</cp:coreProperties>
</file>