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532A1-211A-4CC9-908D-8E5606242FE4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F194-D919-4E66-8AAF-D992D37DF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066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532A1-211A-4CC9-908D-8E5606242FE4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F194-D919-4E66-8AAF-D992D37DF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454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532A1-211A-4CC9-908D-8E5606242FE4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F194-D919-4E66-8AAF-D992D37DF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211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532A1-211A-4CC9-908D-8E5606242FE4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F194-D919-4E66-8AAF-D992D37DF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55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532A1-211A-4CC9-908D-8E5606242FE4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F194-D919-4E66-8AAF-D992D37DF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50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532A1-211A-4CC9-908D-8E5606242FE4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F194-D919-4E66-8AAF-D992D37DF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32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532A1-211A-4CC9-908D-8E5606242FE4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F194-D919-4E66-8AAF-D992D37DF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445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532A1-211A-4CC9-908D-8E5606242FE4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F194-D919-4E66-8AAF-D992D37DF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394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532A1-211A-4CC9-908D-8E5606242FE4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F194-D919-4E66-8AAF-D992D37DF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348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532A1-211A-4CC9-908D-8E5606242FE4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F194-D919-4E66-8AAF-D992D37DF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84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532A1-211A-4CC9-908D-8E5606242FE4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F194-D919-4E66-8AAF-D992D37DF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67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532A1-211A-4CC9-908D-8E5606242FE4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BF194-D919-4E66-8AAF-D992D37DF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40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00B0F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" y="1716258"/>
            <a:ext cx="11971606" cy="39820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2323642" y="364812"/>
            <a:ext cx="7568162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Quiz1Task1_2014310</a:t>
            </a:r>
            <a:endParaRPr lang="en-US" sz="6600" b="1" cap="none" spc="0" dirty="0">
              <a:ln w="10160">
                <a:solidFill>
                  <a:schemeClr val="bg1"/>
                </a:solidFill>
                <a:prstDash val="solid"/>
              </a:ln>
              <a:solidFill>
                <a:sysClr val="windowText" lastClr="000000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84448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00B0F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23642" y="364812"/>
            <a:ext cx="7568162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Quiz1Task2_2014310</a:t>
            </a:r>
            <a:endParaRPr lang="en-US" sz="6600" b="1" cap="none" spc="0" dirty="0">
              <a:ln w="10160">
                <a:solidFill>
                  <a:schemeClr val="bg1"/>
                </a:solidFill>
                <a:prstDash val="solid"/>
              </a:ln>
              <a:solidFill>
                <a:sysClr val="windowText" lastClr="000000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86" y="2242689"/>
            <a:ext cx="11957538" cy="26669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5876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00B0F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23642" y="364812"/>
            <a:ext cx="7568162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Quiz1Task3_2014310</a:t>
            </a:r>
            <a:endParaRPr lang="en-US" sz="6600" b="1" cap="none" spc="0" dirty="0">
              <a:ln w="10160">
                <a:solidFill>
                  <a:schemeClr val="bg1"/>
                </a:solidFill>
                <a:prstDash val="solid"/>
              </a:ln>
              <a:solidFill>
                <a:sysClr val="windowText" lastClr="000000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09" y="1856935"/>
            <a:ext cx="11873132" cy="28503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78051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Toast</dc:creator>
  <cp:lastModifiedBy>Toast</cp:lastModifiedBy>
  <cp:revision>2</cp:revision>
  <dcterms:created xsi:type="dcterms:W3CDTF">2021-03-21T16:09:28Z</dcterms:created>
  <dcterms:modified xsi:type="dcterms:W3CDTF">2021-03-21T16:16:28Z</dcterms:modified>
</cp:coreProperties>
</file>