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7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2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3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4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A566-2E76-4BB0-B6CF-86681E7E4E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E1A1-F8C1-40D7-A8BF-2BAB25B0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" y="1404606"/>
            <a:ext cx="12027878" cy="5242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175967" y="196948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 </a:t>
            </a:r>
            <a:r>
              <a:rPr lang="en-US" sz="54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Quiz2_2014310642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2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Toast</dc:creator>
  <cp:lastModifiedBy>Toast</cp:lastModifiedBy>
  <cp:revision>1</cp:revision>
  <dcterms:created xsi:type="dcterms:W3CDTF">2021-04-27T13:03:43Z</dcterms:created>
  <dcterms:modified xsi:type="dcterms:W3CDTF">2021-04-27T13:08:36Z</dcterms:modified>
</cp:coreProperties>
</file>