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7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D6F7-8280-4A6C-84CB-DBB7AF825808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9D8E-37CA-4E00-B8D7-E63AD4A1E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4950"/>
            <a:ext cx="12192000" cy="5353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04817" y="387909"/>
            <a:ext cx="9582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LabAssignment6_Part1_2014310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3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050"/>
            <a:ext cx="12192000" cy="5314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4817" y="387909"/>
            <a:ext cx="9582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LabAssignment6_Part2_2014310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91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Toast</dc:creator>
  <cp:lastModifiedBy>Toast</cp:lastModifiedBy>
  <cp:revision>1</cp:revision>
  <dcterms:created xsi:type="dcterms:W3CDTF">2021-04-15T16:27:21Z</dcterms:created>
  <dcterms:modified xsi:type="dcterms:W3CDTF">2021-04-15T16:32:00Z</dcterms:modified>
</cp:coreProperties>
</file>