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439" r:id="rId3"/>
    <p:sldId id="299" r:id="rId4"/>
    <p:sldId id="300" r:id="rId5"/>
    <p:sldId id="303" r:id="rId6"/>
    <p:sldId id="438" r:id="rId7"/>
    <p:sldId id="440" r:id="rId8"/>
    <p:sldId id="441" r:id="rId9"/>
    <p:sldId id="262" r:id="rId10"/>
    <p:sldId id="339" r:id="rId11"/>
    <p:sldId id="340" r:id="rId12"/>
    <p:sldId id="341" r:id="rId13"/>
    <p:sldId id="443" r:id="rId14"/>
    <p:sldId id="350" r:id="rId15"/>
    <p:sldId id="444" r:id="rId16"/>
    <p:sldId id="352" r:id="rId17"/>
    <p:sldId id="411" r:id="rId18"/>
    <p:sldId id="442" r:id="rId19"/>
    <p:sldId id="445" r:id="rId20"/>
    <p:sldId id="363" r:id="rId21"/>
    <p:sldId id="365" r:id="rId22"/>
    <p:sldId id="364" r:id="rId23"/>
    <p:sldId id="356" r:id="rId24"/>
    <p:sldId id="366" r:id="rId25"/>
    <p:sldId id="353" r:id="rId26"/>
    <p:sldId id="349" r:id="rId27"/>
    <p:sldId id="359" r:id="rId28"/>
    <p:sldId id="368" r:id="rId29"/>
    <p:sldId id="369" r:id="rId30"/>
    <p:sldId id="361" r:id="rId31"/>
    <p:sldId id="374" r:id="rId32"/>
    <p:sldId id="370" r:id="rId33"/>
    <p:sldId id="267" r:id="rId3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10" autoAdjust="0"/>
  </p:normalViewPr>
  <p:slideViewPr>
    <p:cSldViewPr>
      <p:cViewPr varScale="1">
        <p:scale>
          <a:sx n="110" d="100"/>
          <a:sy n="110" d="100"/>
        </p:scale>
        <p:origin x="424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万军" userId="833953bc-1704-4085-adc5-4873ae781735" providerId="ADAL" clId="{81187AB8-3A0A-4DC6-B846-682AAD339A55}"/>
    <pc:docChg chg="undo custSel modSld">
      <pc:chgData name="张万军" userId="833953bc-1704-4085-adc5-4873ae781735" providerId="ADAL" clId="{81187AB8-3A0A-4DC6-B846-682AAD339A55}" dt="2020-01-28T12:02:25.952" v="119" actId="6549"/>
      <pc:docMkLst>
        <pc:docMk/>
      </pc:docMkLst>
      <pc:sldChg chg="modSp modAnim">
        <pc:chgData name="张万军" userId="833953bc-1704-4085-adc5-4873ae781735" providerId="ADAL" clId="{81187AB8-3A0A-4DC6-B846-682AAD339A55}" dt="2020-01-28T11:57:57.180" v="25"/>
        <pc:sldMkLst>
          <pc:docMk/>
          <pc:sldMk cId="3961928912" sldId="257"/>
        </pc:sldMkLst>
        <pc:spChg chg="mod">
          <ac:chgData name="张万军" userId="833953bc-1704-4085-adc5-4873ae781735" providerId="ADAL" clId="{81187AB8-3A0A-4DC6-B846-682AAD339A55}" dt="2020-01-28T11:57:52.294" v="2" actId="1076"/>
          <ac:spMkLst>
            <pc:docMk/>
            <pc:sldMk cId="3961928912" sldId="257"/>
            <ac:spMk id="3" creationId="{00000000-0000-0000-0000-000000000000}"/>
          </ac:spMkLst>
        </pc:spChg>
        <pc:spChg chg="mod">
          <ac:chgData name="张万军" userId="833953bc-1704-4085-adc5-4873ae781735" providerId="ADAL" clId="{81187AB8-3A0A-4DC6-B846-682AAD339A55}" dt="2020-01-28T11:57:57.180" v="25"/>
          <ac:spMkLst>
            <pc:docMk/>
            <pc:sldMk cId="3961928912" sldId="257"/>
            <ac:spMk id="4" creationId="{00000000-0000-0000-0000-000000000000}"/>
          </ac:spMkLst>
        </pc:spChg>
      </pc:sldChg>
      <pc:sldChg chg="modSp">
        <pc:chgData name="张万军" userId="833953bc-1704-4085-adc5-4873ae781735" providerId="ADAL" clId="{81187AB8-3A0A-4DC6-B846-682AAD339A55}" dt="2020-01-28T11:55:49.403" v="0"/>
        <pc:sldMkLst>
          <pc:docMk/>
          <pc:sldMk cId="4219983753" sldId="299"/>
        </pc:sldMkLst>
        <pc:spChg chg="mod">
          <ac:chgData name="张万军" userId="833953bc-1704-4085-adc5-4873ae781735" providerId="ADAL" clId="{81187AB8-3A0A-4DC6-B846-682AAD339A55}" dt="2020-01-28T11:55:49.403" v="0"/>
          <ac:spMkLst>
            <pc:docMk/>
            <pc:sldMk cId="4219983753" sldId="299"/>
            <ac:spMk id="3" creationId="{00000000-0000-0000-0000-000000000000}"/>
          </ac:spMkLst>
        </pc:spChg>
      </pc:sldChg>
      <pc:sldChg chg="modSp">
        <pc:chgData name="张万军" userId="833953bc-1704-4085-adc5-4873ae781735" providerId="ADAL" clId="{81187AB8-3A0A-4DC6-B846-682AAD339A55}" dt="2020-01-28T12:02:25.952" v="119" actId="6549"/>
        <pc:sldMkLst>
          <pc:docMk/>
          <pc:sldMk cId="2848529104" sldId="432"/>
        </pc:sldMkLst>
        <pc:spChg chg="mod">
          <ac:chgData name="张万军" userId="833953bc-1704-4085-adc5-4873ae781735" providerId="ADAL" clId="{81187AB8-3A0A-4DC6-B846-682AAD339A55}" dt="2020-01-28T12:02:25.952" v="119" actId="6549"/>
          <ac:spMkLst>
            <pc:docMk/>
            <pc:sldMk cId="2848529104" sldId="432"/>
            <ac:spMk id="7170" creationId="{00000000-0000-0000-0000-000000000000}"/>
          </ac:spMkLst>
        </pc:spChg>
      </pc:sldChg>
    </pc:docChg>
  </pc:docChgLst>
  <pc:docChgLst>
    <pc:chgData name="张 万军" userId="eb8e133e7ba7a065" providerId="LiveId" clId="{1DA8C15D-DB4B-4166-8B4A-4616D61161B3}"/>
    <pc:docChg chg="undo custSel addSld delSld modSld sldOrd">
      <pc:chgData name="张 万军" userId="eb8e133e7ba7a065" providerId="LiveId" clId="{1DA8C15D-DB4B-4166-8B4A-4616D61161B3}" dt="2020-09-28T07:15:34.440" v="6614"/>
      <pc:docMkLst>
        <pc:docMk/>
      </pc:docMkLst>
      <pc:sldChg chg="modSp modAnim">
        <pc:chgData name="张 万军" userId="eb8e133e7ba7a065" providerId="LiveId" clId="{1DA8C15D-DB4B-4166-8B4A-4616D61161B3}" dt="2020-09-19T14:01:43.262" v="50"/>
        <pc:sldMkLst>
          <pc:docMk/>
          <pc:sldMk cId="3961928912" sldId="257"/>
        </pc:sldMkLst>
        <pc:spChg chg="mod">
          <ac:chgData name="张 万军" userId="eb8e133e7ba7a065" providerId="LiveId" clId="{1DA8C15D-DB4B-4166-8B4A-4616D61161B3}" dt="2020-09-19T14:01:32.280" v="21"/>
          <ac:spMkLst>
            <pc:docMk/>
            <pc:sldMk cId="3961928912" sldId="257"/>
            <ac:spMk id="4" creationId="{00000000-0000-0000-0000-000000000000}"/>
          </ac:spMkLst>
        </pc:spChg>
        <pc:spChg chg="mod">
          <ac:chgData name="张 万军" userId="eb8e133e7ba7a065" providerId="LiveId" clId="{1DA8C15D-DB4B-4166-8B4A-4616D61161B3}" dt="2020-09-19T14:01:43.262" v="50"/>
          <ac:spMkLst>
            <pc:docMk/>
            <pc:sldMk cId="3961928912" sldId="257"/>
            <ac:spMk id="7" creationId="{00000000-0000-0000-0000-000000000000}"/>
          </ac:spMkLst>
        </pc:spChg>
      </pc:sldChg>
      <pc:sldChg chg="modSp add">
        <pc:chgData name="张 万军" userId="eb8e133e7ba7a065" providerId="LiveId" clId="{1DA8C15D-DB4B-4166-8B4A-4616D61161B3}" dt="2020-09-19T23:55:54.490" v="693"/>
        <pc:sldMkLst>
          <pc:docMk/>
          <pc:sldMk cId="0" sldId="262"/>
        </pc:sldMkLst>
        <pc:spChg chg="mod">
          <ac:chgData name="张 万军" userId="eb8e133e7ba7a065" providerId="LiveId" clId="{1DA8C15D-DB4B-4166-8B4A-4616D61161B3}" dt="2020-09-19T23:55:54.490" v="693"/>
          <ac:spMkLst>
            <pc:docMk/>
            <pc:sldMk cId="0" sldId="262"/>
            <ac:spMk id="11" creationId="{00000000-0000-0000-0000-000000000000}"/>
          </ac:spMkLst>
        </pc:spChg>
      </pc:sldChg>
      <pc:sldChg chg="del">
        <pc:chgData name="张 万军" userId="eb8e133e7ba7a065" providerId="LiveId" clId="{1DA8C15D-DB4B-4166-8B4A-4616D61161B3}" dt="2020-09-19T23:58:06.643" v="836" actId="47"/>
        <pc:sldMkLst>
          <pc:docMk/>
          <pc:sldMk cId="0" sldId="277"/>
        </pc:sldMkLst>
      </pc:sldChg>
      <pc:sldChg chg="modSp mod modAnim">
        <pc:chgData name="张 万军" userId="eb8e133e7ba7a065" providerId="LiveId" clId="{1DA8C15D-DB4B-4166-8B4A-4616D61161B3}" dt="2020-09-28T06:38:21.642" v="6573"/>
        <pc:sldMkLst>
          <pc:docMk/>
          <pc:sldMk cId="4219983753" sldId="299"/>
        </pc:sldMkLst>
        <pc:spChg chg="mod">
          <ac:chgData name="张 万军" userId="eb8e133e7ba7a065" providerId="LiveId" clId="{1DA8C15D-DB4B-4166-8B4A-4616D61161B3}" dt="2020-09-19T14:05:06.726" v="328" actId="27636"/>
          <ac:spMkLst>
            <pc:docMk/>
            <pc:sldMk cId="4219983753" sldId="299"/>
            <ac:spMk id="3" creationId="{00000000-0000-0000-0000-000000000000}"/>
          </ac:spMkLst>
        </pc:spChg>
      </pc:sldChg>
      <pc:sldChg chg="modSp mod modAnim">
        <pc:chgData name="张 万军" userId="eb8e133e7ba7a065" providerId="LiveId" clId="{1DA8C15D-DB4B-4166-8B4A-4616D61161B3}" dt="2020-09-28T06:39:32.464" v="6574"/>
        <pc:sldMkLst>
          <pc:docMk/>
          <pc:sldMk cId="3259853217" sldId="300"/>
        </pc:sldMkLst>
        <pc:spChg chg="mod">
          <ac:chgData name="张 万军" userId="eb8e133e7ba7a065" providerId="LiveId" clId="{1DA8C15D-DB4B-4166-8B4A-4616D61161B3}" dt="2020-09-19T14:06:01.026" v="524" actId="27636"/>
          <ac:spMkLst>
            <pc:docMk/>
            <pc:sldMk cId="3259853217" sldId="300"/>
            <ac:spMk id="5124" creationId="{00000000-0000-0000-0000-000000000000}"/>
          </ac:spMkLst>
        </pc:spChg>
      </pc:sldChg>
      <pc:sldChg chg="addSp delSp modSp mod delAnim modAnim">
        <pc:chgData name="张 万军" userId="eb8e133e7ba7a065" providerId="LiveId" clId="{1DA8C15D-DB4B-4166-8B4A-4616D61161B3}" dt="2020-09-28T07:12:06.617" v="6580" actId="14100"/>
        <pc:sldMkLst>
          <pc:docMk/>
          <pc:sldMk cId="1472599791" sldId="303"/>
        </pc:sldMkLst>
        <pc:spChg chg="mod">
          <ac:chgData name="张 万军" userId="eb8e133e7ba7a065" providerId="LiveId" clId="{1DA8C15D-DB4B-4166-8B4A-4616D61161B3}" dt="2020-09-28T07:12:06.617" v="6580" actId="14100"/>
          <ac:spMkLst>
            <pc:docMk/>
            <pc:sldMk cId="1472599791" sldId="303"/>
            <ac:spMk id="8196" creationId="{00000000-0000-0000-0000-000000000000}"/>
          </ac:spMkLst>
        </pc:spChg>
        <pc:picChg chg="del">
          <ac:chgData name="张 万军" userId="eb8e133e7ba7a065" providerId="LiveId" clId="{1DA8C15D-DB4B-4166-8B4A-4616D61161B3}" dt="2020-09-19T23:43:47.960" v="525" actId="478"/>
          <ac:picMkLst>
            <pc:docMk/>
            <pc:sldMk cId="1472599791" sldId="303"/>
            <ac:picMk id="2" creationId="{A179CD0A-F40B-4866-AED5-45D2FA626AFE}"/>
          </ac:picMkLst>
        </pc:picChg>
        <pc:picChg chg="add del mod">
          <ac:chgData name="张 万军" userId="eb8e133e7ba7a065" providerId="LiveId" clId="{1DA8C15D-DB4B-4166-8B4A-4616D61161B3}" dt="2020-09-28T06:39:41.667" v="6575" actId="21"/>
          <ac:picMkLst>
            <pc:docMk/>
            <pc:sldMk cId="1472599791" sldId="303"/>
            <ac:picMk id="3" creationId="{014EB53A-4FFD-4F42-9B44-D9DFE895CF83}"/>
          </ac:picMkLst>
        </pc:picChg>
        <pc:picChg chg="add mod">
          <ac:chgData name="张 万军" userId="eb8e133e7ba7a065" providerId="LiveId" clId="{1DA8C15D-DB4B-4166-8B4A-4616D61161B3}" dt="2020-09-19T23:45:20.374" v="623" actId="1076"/>
          <ac:picMkLst>
            <pc:docMk/>
            <pc:sldMk cId="1472599791" sldId="303"/>
            <ac:picMk id="10" creationId="{308795D4-A8C5-48C3-8BC2-BAB5EA34AD9D}"/>
          </ac:picMkLst>
        </pc:picChg>
        <pc:picChg chg="add mod">
          <ac:chgData name="张 万军" userId="eb8e133e7ba7a065" providerId="LiveId" clId="{1DA8C15D-DB4B-4166-8B4A-4616D61161B3}" dt="2020-09-28T07:12:01.096" v="6578" actId="1076"/>
          <ac:picMkLst>
            <pc:docMk/>
            <pc:sldMk cId="1472599791" sldId="303"/>
            <ac:picMk id="11" creationId="{26739793-62B8-4F6D-9B22-03C40558170B}"/>
          </ac:picMkLst>
        </pc:picChg>
      </pc:sldChg>
      <pc:sldChg chg="del">
        <pc:chgData name="张 万军" userId="eb8e133e7ba7a065" providerId="LiveId" clId="{1DA8C15D-DB4B-4166-8B4A-4616D61161B3}" dt="2020-09-19T23:58:04.684" v="832" actId="47"/>
        <pc:sldMkLst>
          <pc:docMk/>
          <pc:sldMk cId="3322721226" sldId="319"/>
        </pc:sldMkLst>
      </pc:sldChg>
      <pc:sldChg chg="del">
        <pc:chgData name="张 万军" userId="eb8e133e7ba7a065" providerId="LiveId" clId="{1DA8C15D-DB4B-4166-8B4A-4616D61161B3}" dt="2020-09-19T23:58:09.753" v="841" actId="47"/>
        <pc:sldMkLst>
          <pc:docMk/>
          <pc:sldMk cId="2797738641" sldId="321"/>
        </pc:sldMkLst>
      </pc:sldChg>
      <pc:sldChg chg="del">
        <pc:chgData name="张 万军" userId="eb8e133e7ba7a065" providerId="LiveId" clId="{1DA8C15D-DB4B-4166-8B4A-4616D61161B3}" dt="2020-09-19T23:58:06.120" v="835" actId="47"/>
        <pc:sldMkLst>
          <pc:docMk/>
          <pc:sldMk cId="2635164048" sldId="329"/>
        </pc:sldMkLst>
      </pc:sldChg>
      <pc:sldChg chg="addSp delSp modSp add mod delAnim modAnim">
        <pc:chgData name="张 万军" userId="eb8e133e7ba7a065" providerId="LiveId" clId="{1DA8C15D-DB4B-4166-8B4A-4616D61161B3}" dt="2020-09-28T07:12:37.827" v="6584"/>
        <pc:sldMkLst>
          <pc:docMk/>
          <pc:sldMk cId="0" sldId="339"/>
        </pc:sldMkLst>
        <pc:spChg chg="mod">
          <ac:chgData name="张 万军" userId="eb8e133e7ba7a065" providerId="LiveId" clId="{1DA8C15D-DB4B-4166-8B4A-4616D61161B3}" dt="2020-09-19T23:56:14.575" v="741" actId="6549"/>
          <ac:spMkLst>
            <pc:docMk/>
            <pc:sldMk cId="0" sldId="339"/>
            <ac:spMk id="5" creationId="{00000000-0000-0000-0000-000000000000}"/>
          </ac:spMkLst>
        </pc:spChg>
        <pc:spChg chg="mod">
          <ac:chgData name="张 万军" userId="eb8e133e7ba7a065" providerId="LiveId" clId="{1DA8C15D-DB4B-4166-8B4A-4616D61161B3}" dt="2020-09-20T00:14:13.413" v="1251"/>
          <ac:spMkLst>
            <pc:docMk/>
            <pc:sldMk cId="0" sldId="339"/>
            <ac:spMk id="301059" creationId="{00000000-0000-0000-0000-000000000000}"/>
          </ac:spMkLst>
        </pc:spChg>
        <pc:picChg chg="add mod">
          <ac:chgData name="张 万军" userId="eb8e133e7ba7a065" providerId="LiveId" clId="{1DA8C15D-DB4B-4166-8B4A-4616D61161B3}" dt="2020-09-20T00:00:08.914" v="954" actId="1076"/>
          <ac:picMkLst>
            <pc:docMk/>
            <pc:sldMk cId="0" sldId="339"/>
            <ac:picMk id="2" creationId="{29D82FBA-7525-43B6-A67E-8265D6A174EF}"/>
          </ac:picMkLst>
        </pc:picChg>
        <pc:picChg chg="del">
          <ac:chgData name="张 万军" userId="eb8e133e7ba7a065" providerId="LiveId" clId="{1DA8C15D-DB4B-4166-8B4A-4616D61161B3}" dt="2020-09-19T23:56:23.360" v="743" actId="478"/>
          <ac:picMkLst>
            <pc:docMk/>
            <pc:sldMk cId="0" sldId="339"/>
            <ac:picMk id="3" creationId="{00000000-0000-0000-0000-000000000000}"/>
          </ac:picMkLst>
        </pc:picChg>
        <pc:picChg chg="del">
          <ac:chgData name="张 万军" userId="eb8e133e7ba7a065" providerId="LiveId" clId="{1DA8C15D-DB4B-4166-8B4A-4616D61161B3}" dt="2020-09-19T23:56:20.924" v="742" actId="478"/>
          <ac:picMkLst>
            <pc:docMk/>
            <pc:sldMk cId="0" sldId="339"/>
            <ac:picMk id="8" creationId="{00000000-0000-0000-0000-000000000000}"/>
          </ac:picMkLst>
        </pc:picChg>
      </pc:sldChg>
      <pc:sldChg chg="addSp delSp modSp add mod modAnim">
        <pc:chgData name="张 万军" userId="eb8e133e7ba7a065" providerId="LiveId" clId="{1DA8C15D-DB4B-4166-8B4A-4616D61161B3}" dt="2020-09-20T00:19:22.040" v="1262"/>
        <pc:sldMkLst>
          <pc:docMk/>
          <pc:sldMk cId="0" sldId="340"/>
        </pc:sldMkLst>
        <pc:picChg chg="del">
          <ac:chgData name="张 万军" userId="eb8e133e7ba7a065" providerId="LiveId" clId="{1DA8C15D-DB4B-4166-8B4A-4616D61161B3}" dt="2020-09-20T00:14:21.786" v="1252" actId="478"/>
          <ac:picMkLst>
            <pc:docMk/>
            <pc:sldMk cId="0" sldId="340"/>
            <ac:picMk id="3" creationId="{00000000-0000-0000-0000-000000000000}"/>
          </ac:picMkLst>
        </pc:picChg>
        <pc:picChg chg="add del mod">
          <ac:chgData name="张 万军" userId="eb8e133e7ba7a065" providerId="LiveId" clId="{1DA8C15D-DB4B-4166-8B4A-4616D61161B3}" dt="2020-09-20T00:18:00.473" v="1254" actId="478"/>
          <ac:picMkLst>
            <pc:docMk/>
            <pc:sldMk cId="0" sldId="340"/>
            <ac:picMk id="4" creationId="{01EA1CC1-B539-4865-88DD-9BB296999956}"/>
          </ac:picMkLst>
        </pc:picChg>
        <pc:picChg chg="add mod">
          <ac:chgData name="张 万军" userId="eb8e133e7ba7a065" providerId="LiveId" clId="{1DA8C15D-DB4B-4166-8B4A-4616D61161B3}" dt="2020-09-20T00:18:01.300" v="1255"/>
          <ac:picMkLst>
            <pc:docMk/>
            <pc:sldMk cId="0" sldId="340"/>
            <ac:picMk id="6" creationId="{FEF886A0-764E-4F70-96CC-B2103CA6070F}"/>
          </ac:picMkLst>
        </pc:picChg>
        <pc:picChg chg="add mod">
          <ac:chgData name="张 万军" userId="eb8e133e7ba7a065" providerId="LiveId" clId="{1DA8C15D-DB4B-4166-8B4A-4616D61161B3}" dt="2020-09-20T00:19:21.064" v="1261" actId="1076"/>
          <ac:picMkLst>
            <pc:docMk/>
            <pc:sldMk cId="0" sldId="340"/>
            <ac:picMk id="7" creationId="{1B061445-1713-4910-B973-119C88468A24}"/>
          </ac:picMkLst>
        </pc:picChg>
      </pc:sldChg>
      <pc:sldChg chg="addSp delSp modSp add mod delAnim modAnim">
        <pc:chgData name="张 万军" userId="eb8e133e7ba7a065" providerId="LiveId" clId="{1DA8C15D-DB4B-4166-8B4A-4616D61161B3}" dt="2020-09-28T07:13:09.152" v="6590" actId="1036"/>
        <pc:sldMkLst>
          <pc:docMk/>
          <pc:sldMk cId="0" sldId="341"/>
        </pc:sldMkLst>
        <pc:spChg chg="mod">
          <ac:chgData name="张 万军" userId="eb8e133e7ba7a065" providerId="LiveId" clId="{1DA8C15D-DB4B-4166-8B4A-4616D61161B3}" dt="2020-09-20T00:24:03.499" v="1700"/>
          <ac:spMkLst>
            <pc:docMk/>
            <pc:sldMk cId="0" sldId="341"/>
            <ac:spMk id="5" creationId="{00000000-0000-0000-0000-000000000000}"/>
          </ac:spMkLst>
        </pc:spChg>
        <pc:spChg chg="mod">
          <ac:chgData name="张 万军" userId="eb8e133e7ba7a065" providerId="LiveId" clId="{1DA8C15D-DB4B-4166-8B4A-4616D61161B3}" dt="2020-09-20T00:28:08.031" v="2036" actId="27636"/>
          <ac:spMkLst>
            <pc:docMk/>
            <pc:sldMk cId="0" sldId="341"/>
            <ac:spMk id="303107" creationId="{00000000-0000-0000-0000-000000000000}"/>
          </ac:spMkLst>
        </pc:spChg>
        <pc:picChg chg="add del mod">
          <ac:chgData name="张 万军" userId="eb8e133e7ba7a065" providerId="LiveId" clId="{1DA8C15D-DB4B-4166-8B4A-4616D61161B3}" dt="2020-09-20T00:24:09.993" v="1701" actId="478"/>
          <ac:picMkLst>
            <pc:docMk/>
            <pc:sldMk cId="0" sldId="341"/>
            <ac:picMk id="3" creationId="{C69242E2-1C38-46CA-9BD6-32F6D313387C}"/>
          </ac:picMkLst>
        </pc:picChg>
        <pc:picChg chg="del">
          <ac:chgData name="张 万军" userId="eb8e133e7ba7a065" providerId="LiveId" clId="{1DA8C15D-DB4B-4166-8B4A-4616D61161B3}" dt="2020-09-20T00:21:00.208" v="1288" actId="478"/>
          <ac:picMkLst>
            <pc:docMk/>
            <pc:sldMk cId="0" sldId="341"/>
            <ac:picMk id="9" creationId="{00000000-0000-0000-0000-000000000000}"/>
          </ac:picMkLst>
        </pc:picChg>
        <pc:picChg chg="del">
          <ac:chgData name="张 万军" userId="eb8e133e7ba7a065" providerId="LiveId" clId="{1DA8C15D-DB4B-4166-8B4A-4616D61161B3}" dt="2020-09-20T00:20:56.817" v="1287" actId="478"/>
          <ac:picMkLst>
            <pc:docMk/>
            <pc:sldMk cId="0" sldId="341"/>
            <ac:picMk id="10" creationId="{00000000-0000-0000-0000-000000000000}"/>
          </ac:picMkLst>
        </pc:picChg>
        <pc:picChg chg="del">
          <ac:chgData name="张 万军" userId="eb8e133e7ba7a065" providerId="LiveId" clId="{1DA8C15D-DB4B-4166-8B4A-4616D61161B3}" dt="2020-09-20T00:18:12.721" v="1256" actId="478"/>
          <ac:picMkLst>
            <pc:docMk/>
            <pc:sldMk cId="0" sldId="341"/>
            <ac:picMk id="11" creationId="{00000000-0000-0000-0000-000000000000}"/>
          </ac:picMkLst>
        </pc:picChg>
        <pc:picChg chg="add mod">
          <ac:chgData name="张 万军" userId="eb8e133e7ba7a065" providerId="LiveId" clId="{1DA8C15D-DB4B-4166-8B4A-4616D61161B3}" dt="2020-09-28T07:13:09.152" v="6590" actId="1036"/>
          <ac:picMkLst>
            <pc:docMk/>
            <pc:sldMk cId="0" sldId="341"/>
            <ac:picMk id="13" creationId="{32E9708A-C238-43C1-B419-297875C98ADD}"/>
          </ac:picMkLst>
        </pc:picChg>
      </pc:sldChg>
      <pc:sldChg chg="add">
        <pc:chgData name="张 万军" userId="eb8e133e7ba7a065" providerId="LiveId" clId="{1DA8C15D-DB4B-4166-8B4A-4616D61161B3}" dt="2020-09-19T23:58:17.191" v="846"/>
        <pc:sldMkLst>
          <pc:docMk/>
          <pc:sldMk cId="0" sldId="349"/>
        </pc:sldMkLst>
      </pc:sldChg>
      <pc:sldChg chg="addSp delSp modSp add mod delAnim modAnim">
        <pc:chgData name="张 万军" userId="eb8e133e7ba7a065" providerId="LiveId" clId="{1DA8C15D-DB4B-4166-8B4A-4616D61161B3}" dt="2020-09-20T00:31:39.365" v="2092"/>
        <pc:sldMkLst>
          <pc:docMk/>
          <pc:sldMk cId="0" sldId="350"/>
        </pc:sldMkLst>
        <pc:picChg chg="add del mod">
          <ac:chgData name="张 万军" userId="eb8e133e7ba7a065" providerId="LiveId" clId="{1DA8C15D-DB4B-4166-8B4A-4616D61161B3}" dt="2020-09-20T00:30:58.175" v="2043" actId="478"/>
          <ac:picMkLst>
            <pc:docMk/>
            <pc:sldMk cId="0" sldId="350"/>
            <ac:picMk id="2" creationId="{66AC977E-B7EC-4B2A-B99E-A5AD6B4EC4F9}"/>
          </ac:picMkLst>
        </pc:picChg>
        <pc:picChg chg="add mod">
          <ac:chgData name="张 万军" userId="eb8e133e7ba7a065" providerId="LiveId" clId="{1DA8C15D-DB4B-4166-8B4A-4616D61161B3}" dt="2020-09-20T00:31:12.868" v="2049" actId="1076"/>
          <ac:picMkLst>
            <pc:docMk/>
            <pc:sldMk cId="0" sldId="350"/>
            <ac:picMk id="8" creationId="{B875525B-C253-442C-B4E4-58D91AD53382}"/>
          </ac:picMkLst>
        </pc:picChg>
        <pc:picChg chg="del">
          <ac:chgData name="张 万军" userId="eb8e133e7ba7a065" providerId="LiveId" clId="{1DA8C15D-DB4B-4166-8B4A-4616D61161B3}" dt="2020-09-20T00:29:00.109" v="2037" actId="478"/>
          <ac:picMkLst>
            <pc:docMk/>
            <pc:sldMk cId="0" sldId="350"/>
            <ac:picMk id="11" creationId="{00000000-0000-0000-0000-000000000000}"/>
          </ac:picMkLst>
        </pc:picChg>
      </pc:sldChg>
      <pc:sldChg chg="addSp delSp modSp add mod modAnim">
        <pc:chgData name="张 万军" userId="eb8e133e7ba7a065" providerId="LiveId" clId="{1DA8C15D-DB4B-4166-8B4A-4616D61161B3}" dt="2020-09-20T00:40:14.281" v="3494" actId="27636"/>
        <pc:sldMkLst>
          <pc:docMk/>
          <pc:sldMk cId="0" sldId="352"/>
        </pc:sldMkLst>
        <pc:spChg chg="mod">
          <ac:chgData name="张 万军" userId="eb8e133e7ba7a065" providerId="LiveId" clId="{1DA8C15D-DB4B-4166-8B4A-4616D61161B3}" dt="2020-09-20T00:31:32.039" v="2091" actId="6549"/>
          <ac:spMkLst>
            <pc:docMk/>
            <pc:sldMk cId="0" sldId="352"/>
            <ac:spMk id="5" creationId="{00000000-0000-0000-0000-000000000000}"/>
          </ac:spMkLst>
        </pc:spChg>
        <pc:spChg chg="mod">
          <ac:chgData name="张 万军" userId="eb8e133e7ba7a065" providerId="LiveId" clId="{1DA8C15D-DB4B-4166-8B4A-4616D61161B3}" dt="2020-09-20T00:40:14.281" v="3494" actId="27636"/>
          <ac:spMkLst>
            <pc:docMk/>
            <pc:sldMk cId="0" sldId="352"/>
            <ac:spMk id="301059" creationId="{00000000-0000-0000-0000-000000000000}"/>
          </ac:spMkLst>
        </pc:spChg>
        <pc:picChg chg="add del mod">
          <ac:chgData name="张 万军" userId="eb8e133e7ba7a065" providerId="LiveId" clId="{1DA8C15D-DB4B-4166-8B4A-4616D61161B3}" dt="2020-09-20T00:34:54.312" v="2717"/>
          <ac:picMkLst>
            <pc:docMk/>
            <pc:sldMk cId="0" sldId="352"/>
            <ac:picMk id="3" creationId="{6B1B945B-E121-4D14-A0CF-ED27C7335D02}"/>
          </ac:picMkLst>
        </pc:picChg>
      </pc:sldChg>
      <pc:sldChg chg="add">
        <pc:chgData name="张 万军" userId="eb8e133e7ba7a065" providerId="LiveId" clId="{1DA8C15D-DB4B-4166-8B4A-4616D61161B3}" dt="2020-09-19T23:58:17.191" v="846"/>
        <pc:sldMkLst>
          <pc:docMk/>
          <pc:sldMk cId="0" sldId="353"/>
        </pc:sldMkLst>
      </pc:sldChg>
      <pc:sldChg chg="addSp delSp modSp add mod delAnim modAnim">
        <pc:chgData name="张 万军" userId="eb8e133e7ba7a065" providerId="LiveId" clId="{1DA8C15D-DB4B-4166-8B4A-4616D61161B3}" dt="2020-09-20T01:20:56.403" v="4506"/>
        <pc:sldMkLst>
          <pc:docMk/>
          <pc:sldMk cId="0" sldId="356"/>
        </pc:sldMkLst>
        <pc:spChg chg="mod">
          <ac:chgData name="张 万军" userId="eb8e133e7ba7a065" providerId="LiveId" clId="{1DA8C15D-DB4B-4166-8B4A-4616D61161B3}" dt="2020-09-20T01:20:56.403" v="4506"/>
          <ac:spMkLst>
            <pc:docMk/>
            <pc:sldMk cId="0" sldId="356"/>
            <ac:spMk id="301059" creationId="{00000000-0000-0000-0000-000000000000}"/>
          </ac:spMkLst>
        </pc:spChg>
        <pc:picChg chg="mod">
          <ac:chgData name="张 万军" userId="eb8e133e7ba7a065" providerId="LiveId" clId="{1DA8C15D-DB4B-4166-8B4A-4616D61161B3}" dt="2020-09-20T01:19:01.343" v="4260" actId="1076"/>
          <ac:picMkLst>
            <pc:docMk/>
            <pc:sldMk cId="0" sldId="356"/>
            <ac:picMk id="2" creationId="{00000000-0000-0000-0000-000000000000}"/>
          </ac:picMkLst>
        </pc:picChg>
        <pc:picChg chg="del mod">
          <ac:chgData name="张 万军" userId="eb8e133e7ba7a065" providerId="LiveId" clId="{1DA8C15D-DB4B-4166-8B4A-4616D61161B3}" dt="2020-09-20T01:17:29.405" v="4237" actId="478"/>
          <ac:picMkLst>
            <pc:docMk/>
            <pc:sldMk cId="0" sldId="356"/>
            <ac:picMk id="3" creationId="{00000000-0000-0000-0000-000000000000}"/>
          </ac:picMkLst>
        </pc:picChg>
        <pc:picChg chg="del mod">
          <ac:chgData name="张 万军" userId="eb8e133e7ba7a065" providerId="LiveId" clId="{1DA8C15D-DB4B-4166-8B4A-4616D61161B3}" dt="2020-09-20T01:19:33.118" v="4264" actId="21"/>
          <ac:picMkLst>
            <pc:docMk/>
            <pc:sldMk cId="0" sldId="356"/>
            <ac:picMk id="8" creationId="{00000000-0000-0000-0000-000000000000}"/>
          </ac:picMkLst>
        </pc:picChg>
        <pc:picChg chg="del mod">
          <ac:chgData name="张 万军" userId="eb8e133e7ba7a065" providerId="LiveId" clId="{1DA8C15D-DB4B-4166-8B4A-4616D61161B3}" dt="2020-09-20T01:19:33.118" v="4264" actId="21"/>
          <ac:picMkLst>
            <pc:docMk/>
            <pc:sldMk cId="0" sldId="356"/>
            <ac:picMk id="9" creationId="{00000000-0000-0000-0000-000000000000}"/>
          </ac:picMkLst>
        </pc:picChg>
        <pc:picChg chg="add mod">
          <ac:chgData name="张 万军" userId="eb8e133e7ba7a065" providerId="LiveId" clId="{1DA8C15D-DB4B-4166-8B4A-4616D61161B3}" dt="2020-09-20T01:19:07.237" v="4263" actId="1076"/>
          <ac:picMkLst>
            <pc:docMk/>
            <pc:sldMk cId="0" sldId="356"/>
            <ac:picMk id="10" creationId="{750AC8C4-E946-4D6C-BD75-99C04439A5D2}"/>
          </ac:picMkLst>
        </pc:picChg>
        <pc:picChg chg="add mod">
          <ac:chgData name="张 万军" userId="eb8e133e7ba7a065" providerId="LiveId" clId="{1DA8C15D-DB4B-4166-8B4A-4616D61161B3}" dt="2020-09-20T01:19:34.741" v="4265"/>
          <ac:picMkLst>
            <pc:docMk/>
            <pc:sldMk cId="0" sldId="356"/>
            <ac:picMk id="13" creationId="{A1A2EDCC-15E9-4CA6-AD9A-81B9AF74734D}"/>
          </ac:picMkLst>
        </pc:picChg>
        <pc:picChg chg="add mod">
          <ac:chgData name="张 万军" userId="eb8e133e7ba7a065" providerId="LiveId" clId="{1DA8C15D-DB4B-4166-8B4A-4616D61161B3}" dt="2020-09-20T01:19:34.741" v="4265"/>
          <ac:picMkLst>
            <pc:docMk/>
            <pc:sldMk cId="0" sldId="356"/>
            <ac:picMk id="14" creationId="{CB05A883-A216-43DE-8770-043824A546BC}"/>
          </ac:picMkLst>
        </pc:picChg>
      </pc:sldChg>
      <pc:sldChg chg="addSp delSp modSp add mod modAnim">
        <pc:chgData name="张 万军" userId="eb8e133e7ba7a065" providerId="LiveId" clId="{1DA8C15D-DB4B-4166-8B4A-4616D61161B3}" dt="2020-09-28T07:15:34.440" v="6614"/>
        <pc:sldMkLst>
          <pc:docMk/>
          <pc:sldMk cId="0" sldId="359"/>
        </pc:sldMkLst>
        <pc:spChg chg="mod">
          <ac:chgData name="张 万军" userId="eb8e133e7ba7a065" providerId="LiveId" clId="{1DA8C15D-DB4B-4166-8B4A-4616D61161B3}" dt="2020-09-20T01:24:06.137" v="4830"/>
          <ac:spMkLst>
            <pc:docMk/>
            <pc:sldMk cId="0" sldId="359"/>
            <ac:spMk id="301059" creationId="{00000000-0000-0000-0000-000000000000}"/>
          </ac:spMkLst>
        </pc:spChg>
        <pc:picChg chg="del">
          <ac:chgData name="张 万军" userId="eb8e133e7ba7a065" providerId="LiveId" clId="{1DA8C15D-DB4B-4166-8B4A-4616D61161B3}" dt="2020-09-20T01:21:26.810" v="4507" actId="478"/>
          <ac:picMkLst>
            <pc:docMk/>
            <pc:sldMk cId="0" sldId="359"/>
            <ac:picMk id="2" creationId="{00000000-0000-0000-0000-000000000000}"/>
          </ac:picMkLst>
        </pc:picChg>
        <pc:picChg chg="add mod">
          <ac:chgData name="张 万军" userId="eb8e133e7ba7a065" providerId="LiveId" clId="{1DA8C15D-DB4B-4166-8B4A-4616D61161B3}" dt="2020-09-20T01:22:52.447" v="4512" actId="1076"/>
          <ac:picMkLst>
            <pc:docMk/>
            <pc:sldMk cId="0" sldId="359"/>
            <ac:picMk id="8" creationId="{8DBFB23B-052D-4AA6-AAFB-7720AAE56BD5}"/>
          </ac:picMkLst>
        </pc:picChg>
      </pc:sldChg>
      <pc:sldChg chg="add del">
        <pc:chgData name="张 万军" userId="eb8e133e7ba7a065" providerId="LiveId" clId="{1DA8C15D-DB4B-4166-8B4A-4616D61161B3}" dt="2020-09-20T01:26:05.102" v="4934" actId="47"/>
        <pc:sldMkLst>
          <pc:docMk/>
          <pc:sldMk cId="0" sldId="360"/>
        </pc:sldMkLst>
      </pc:sldChg>
      <pc:sldChg chg="addSp delSp modSp add mod ord delAnim modAnim">
        <pc:chgData name="张 万军" userId="eb8e133e7ba7a065" providerId="LiveId" clId="{1DA8C15D-DB4B-4166-8B4A-4616D61161B3}" dt="2020-09-20T01:37:28.613" v="5639"/>
        <pc:sldMkLst>
          <pc:docMk/>
          <pc:sldMk cId="0" sldId="361"/>
        </pc:sldMkLst>
        <pc:spChg chg="mod">
          <ac:chgData name="张 万军" userId="eb8e133e7ba7a065" providerId="LiveId" clId="{1DA8C15D-DB4B-4166-8B4A-4616D61161B3}" dt="2020-09-20T01:35:41.471" v="5437"/>
          <ac:spMkLst>
            <pc:docMk/>
            <pc:sldMk cId="0" sldId="361"/>
            <ac:spMk id="5" creationId="{00000000-0000-0000-0000-000000000000}"/>
          </ac:spMkLst>
        </pc:spChg>
        <pc:spChg chg="add del mod">
          <ac:chgData name="张 万军" userId="eb8e133e7ba7a065" providerId="LiveId" clId="{1DA8C15D-DB4B-4166-8B4A-4616D61161B3}" dt="2020-09-20T01:35:23.376" v="5425" actId="478"/>
          <ac:spMkLst>
            <pc:docMk/>
            <pc:sldMk cId="0" sldId="361"/>
            <ac:spMk id="9" creationId="{CD3EF159-F15A-4933-8807-05F0FF7D1F3A}"/>
          </ac:spMkLst>
        </pc:spChg>
        <pc:spChg chg="add mod">
          <ac:chgData name="张 万军" userId="eb8e133e7ba7a065" providerId="LiveId" clId="{1DA8C15D-DB4B-4166-8B4A-4616D61161B3}" dt="2020-09-20T01:37:21.753" v="5638"/>
          <ac:spMkLst>
            <pc:docMk/>
            <pc:sldMk cId="0" sldId="361"/>
            <ac:spMk id="14" creationId="{D0239FD6-A56D-4036-8899-F43130EEBBFF}"/>
          </ac:spMkLst>
        </pc:spChg>
        <pc:spChg chg="del mod">
          <ac:chgData name="张 万军" userId="eb8e133e7ba7a065" providerId="LiveId" clId="{1DA8C15D-DB4B-4166-8B4A-4616D61161B3}" dt="2020-09-20T01:35:20.609" v="5424" actId="478"/>
          <ac:spMkLst>
            <pc:docMk/>
            <pc:sldMk cId="0" sldId="361"/>
            <ac:spMk id="301059" creationId="{00000000-0000-0000-0000-000000000000}"/>
          </ac:spMkLst>
        </pc:spChg>
        <pc:picChg chg="del">
          <ac:chgData name="张 万军" userId="eb8e133e7ba7a065" providerId="LiveId" clId="{1DA8C15D-DB4B-4166-8B4A-4616D61161B3}" dt="2020-09-20T01:35:15.280" v="5421" actId="478"/>
          <ac:picMkLst>
            <pc:docMk/>
            <pc:sldMk cId="0" sldId="361"/>
            <ac:picMk id="2" creationId="{00000000-0000-0000-0000-000000000000}"/>
          </ac:picMkLst>
        </pc:picChg>
        <pc:picChg chg="del">
          <ac:chgData name="张 万军" userId="eb8e133e7ba7a065" providerId="LiveId" clId="{1DA8C15D-DB4B-4166-8B4A-4616D61161B3}" dt="2020-09-20T01:35:16.566" v="5422" actId="478"/>
          <ac:picMkLst>
            <pc:docMk/>
            <pc:sldMk cId="0" sldId="361"/>
            <ac:picMk id="3" creationId="{00000000-0000-0000-0000-000000000000}"/>
          </ac:picMkLst>
        </pc:picChg>
        <pc:picChg chg="add mod">
          <ac:chgData name="张 万军" userId="eb8e133e7ba7a065" providerId="LiveId" clId="{1DA8C15D-DB4B-4166-8B4A-4616D61161B3}" dt="2020-09-20T01:35:52.284" v="5439" actId="1076"/>
          <ac:picMkLst>
            <pc:docMk/>
            <pc:sldMk cId="0" sldId="361"/>
            <ac:picMk id="11" creationId="{14662CE1-E237-4630-A83B-F9D12346B12E}"/>
          </ac:picMkLst>
        </pc:picChg>
      </pc:sldChg>
      <pc:sldChg chg="add del">
        <pc:chgData name="张 万军" userId="eb8e133e7ba7a065" providerId="LiveId" clId="{1DA8C15D-DB4B-4166-8B4A-4616D61161B3}" dt="2020-09-20T01:43:56.239" v="6566" actId="47"/>
        <pc:sldMkLst>
          <pc:docMk/>
          <pc:sldMk cId="0" sldId="362"/>
        </pc:sldMkLst>
      </pc:sldChg>
      <pc:sldChg chg="addSp delSp modSp add mod delAnim modAnim">
        <pc:chgData name="张 万军" userId="eb8e133e7ba7a065" providerId="LiveId" clId="{1DA8C15D-DB4B-4166-8B4A-4616D61161B3}" dt="2020-09-20T00:52:34.152" v="4092"/>
        <pc:sldMkLst>
          <pc:docMk/>
          <pc:sldMk cId="0" sldId="363"/>
        </pc:sldMkLst>
        <pc:spChg chg="add del mod">
          <ac:chgData name="张 万军" userId="eb8e133e7ba7a065" providerId="LiveId" clId="{1DA8C15D-DB4B-4166-8B4A-4616D61161B3}" dt="2020-09-20T00:51:17.262" v="4086" actId="478"/>
          <ac:spMkLst>
            <pc:docMk/>
            <pc:sldMk cId="0" sldId="363"/>
            <ac:spMk id="9" creationId="{5A18FD1F-4C93-41BC-B302-9823259CCAB7}"/>
          </ac:spMkLst>
        </pc:spChg>
        <pc:spChg chg="del">
          <ac:chgData name="张 万军" userId="eb8e133e7ba7a065" providerId="LiveId" clId="{1DA8C15D-DB4B-4166-8B4A-4616D61161B3}" dt="2020-09-20T00:51:14.948" v="4085" actId="478"/>
          <ac:spMkLst>
            <pc:docMk/>
            <pc:sldMk cId="0" sldId="363"/>
            <ac:spMk id="301059" creationId="{00000000-0000-0000-0000-000000000000}"/>
          </ac:spMkLst>
        </pc:spChg>
        <pc:picChg chg="del">
          <ac:chgData name="张 万军" userId="eb8e133e7ba7a065" providerId="LiveId" clId="{1DA8C15D-DB4B-4166-8B4A-4616D61161B3}" dt="2020-09-20T00:50:57.350" v="4084" actId="478"/>
          <ac:picMkLst>
            <pc:docMk/>
            <pc:sldMk cId="0" sldId="363"/>
            <ac:picMk id="2" creationId="{00000000-0000-0000-0000-000000000000}"/>
          </ac:picMkLst>
        </pc:picChg>
        <pc:picChg chg="del mod">
          <ac:chgData name="张 万军" userId="eb8e133e7ba7a065" providerId="LiveId" clId="{1DA8C15D-DB4B-4166-8B4A-4616D61161B3}" dt="2020-09-20T00:51:25.789" v="4088" actId="478"/>
          <ac:picMkLst>
            <pc:docMk/>
            <pc:sldMk cId="0" sldId="363"/>
            <ac:picMk id="3" creationId="{00000000-0000-0000-0000-000000000000}"/>
          </ac:picMkLst>
        </pc:picChg>
        <pc:picChg chg="add mod">
          <ac:chgData name="张 万军" userId="eb8e133e7ba7a065" providerId="LiveId" clId="{1DA8C15D-DB4B-4166-8B4A-4616D61161B3}" dt="2020-09-20T00:52:30.949" v="4091" actId="1076"/>
          <ac:picMkLst>
            <pc:docMk/>
            <pc:sldMk cId="0" sldId="363"/>
            <ac:picMk id="11" creationId="{B8507770-D8FF-490F-8FD1-794B6E2B5A01}"/>
          </ac:picMkLst>
        </pc:picChg>
      </pc:sldChg>
      <pc:sldChg chg="addSp delSp modSp add mod addAnim delAnim modAnim">
        <pc:chgData name="张 万军" userId="eb8e133e7ba7a065" providerId="LiveId" clId="{1DA8C15D-DB4B-4166-8B4A-4616D61161B3}" dt="2020-09-28T07:13:55.384" v="6593" actId="1076"/>
        <pc:sldMkLst>
          <pc:docMk/>
          <pc:sldMk cId="0" sldId="364"/>
        </pc:sldMkLst>
        <pc:spChg chg="mod">
          <ac:chgData name="张 万军" userId="eb8e133e7ba7a065" providerId="LiveId" clId="{1DA8C15D-DB4B-4166-8B4A-4616D61161B3}" dt="2020-09-20T01:14:56.283" v="4232"/>
          <ac:spMkLst>
            <pc:docMk/>
            <pc:sldMk cId="0" sldId="364"/>
            <ac:spMk id="301059" creationId="{00000000-0000-0000-0000-000000000000}"/>
          </ac:spMkLst>
        </pc:spChg>
        <pc:picChg chg="mod">
          <ac:chgData name="张 万军" userId="eb8e133e7ba7a065" providerId="LiveId" clId="{1DA8C15D-DB4B-4166-8B4A-4616D61161B3}" dt="2020-09-28T07:13:55.384" v="6593" actId="1076"/>
          <ac:picMkLst>
            <pc:docMk/>
            <pc:sldMk cId="0" sldId="364"/>
            <ac:picMk id="2" creationId="{00000000-0000-0000-0000-000000000000}"/>
          </ac:picMkLst>
        </pc:picChg>
        <pc:picChg chg="add del mod">
          <ac:chgData name="张 万军" userId="eb8e133e7ba7a065" providerId="LiveId" clId="{1DA8C15D-DB4B-4166-8B4A-4616D61161B3}" dt="2020-09-20T12:57:54.278" v="6572" actId="478"/>
          <ac:picMkLst>
            <pc:docMk/>
            <pc:sldMk cId="0" sldId="364"/>
            <ac:picMk id="3" creationId="{00000000-0000-0000-0000-000000000000}"/>
          </ac:picMkLst>
        </pc:picChg>
      </pc:sldChg>
      <pc:sldChg chg="addSp delSp modSp add mod addAnim delAnim modAnim">
        <pc:chgData name="张 万军" userId="eb8e133e7ba7a065" providerId="LiveId" clId="{1DA8C15D-DB4B-4166-8B4A-4616D61161B3}" dt="2020-09-28T07:15:16.393" v="6613" actId="1076"/>
        <pc:sldMkLst>
          <pc:docMk/>
          <pc:sldMk cId="0" sldId="365"/>
        </pc:sldMkLst>
        <pc:spChg chg="mod">
          <ac:chgData name="张 万军" userId="eb8e133e7ba7a065" providerId="LiveId" clId="{1DA8C15D-DB4B-4166-8B4A-4616D61161B3}" dt="2020-09-20T01:03:12.824" v="4193"/>
          <ac:spMkLst>
            <pc:docMk/>
            <pc:sldMk cId="0" sldId="365"/>
            <ac:spMk id="301059" creationId="{00000000-0000-0000-0000-000000000000}"/>
          </ac:spMkLst>
        </pc:spChg>
        <pc:picChg chg="del">
          <ac:chgData name="张 万军" userId="eb8e133e7ba7a065" providerId="LiveId" clId="{1DA8C15D-DB4B-4166-8B4A-4616D61161B3}" dt="2020-09-20T00:55:47.008" v="4135" actId="478"/>
          <ac:picMkLst>
            <pc:docMk/>
            <pc:sldMk cId="0" sldId="365"/>
            <ac:picMk id="2" creationId="{00000000-0000-0000-0000-000000000000}"/>
          </ac:picMkLst>
        </pc:picChg>
        <pc:picChg chg="add mod">
          <ac:chgData name="张 万军" userId="eb8e133e7ba7a065" providerId="LiveId" clId="{1DA8C15D-DB4B-4166-8B4A-4616D61161B3}" dt="2020-09-28T07:15:14.945" v="6612" actId="1076"/>
          <ac:picMkLst>
            <pc:docMk/>
            <pc:sldMk cId="0" sldId="365"/>
            <ac:picMk id="2" creationId="{067352C6-D381-40CA-AACD-A6FCA3B5A16F}"/>
          </ac:picMkLst>
        </pc:picChg>
        <pc:picChg chg="del mod">
          <ac:chgData name="张 万军" userId="eb8e133e7ba7a065" providerId="LiveId" clId="{1DA8C15D-DB4B-4166-8B4A-4616D61161B3}" dt="2020-09-20T00:57:02.079" v="4141" actId="478"/>
          <ac:picMkLst>
            <pc:docMk/>
            <pc:sldMk cId="0" sldId="365"/>
            <ac:picMk id="8" creationId="{00000000-0000-0000-0000-000000000000}"/>
          </ac:picMkLst>
        </pc:picChg>
        <pc:picChg chg="del mod">
          <ac:chgData name="张 万军" userId="eb8e133e7ba7a065" providerId="LiveId" clId="{1DA8C15D-DB4B-4166-8B4A-4616D61161B3}" dt="2020-09-20T00:56:38.654" v="4138" actId="478"/>
          <ac:picMkLst>
            <pc:docMk/>
            <pc:sldMk cId="0" sldId="365"/>
            <ac:picMk id="9" creationId="{00000000-0000-0000-0000-000000000000}"/>
          </ac:picMkLst>
        </pc:picChg>
        <pc:picChg chg="del mod">
          <ac:chgData name="张 万军" userId="eb8e133e7ba7a065" providerId="LiveId" clId="{1DA8C15D-DB4B-4166-8B4A-4616D61161B3}" dt="2020-09-20T00:58:30.993" v="4160" actId="21"/>
          <ac:picMkLst>
            <pc:docMk/>
            <pc:sldMk cId="0" sldId="365"/>
            <ac:picMk id="10" creationId="{00000000-0000-0000-0000-000000000000}"/>
          </ac:picMkLst>
        </pc:picChg>
        <pc:picChg chg="add del mod">
          <ac:chgData name="张 万军" userId="eb8e133e7ba7a065" providerId="LiveId" clId="{1DA8C15D-DB4B-4166-8B4A-4616D61161B3}" dt="2020-09-28T07:14:32.719" v="6600" actId="21"/>
          <ac:picMkLst>
            <pc:docMk/>
            <pc:sldMk cId="0" sldId="365"/>
            <ac:picMk id="11" creationId="{0C6B556A-39C4-43A4-A562-6E27E03E9075}"/>
          </ac:picMkLst>
        </pc:picChg>
        <pc:picChg chg="add mod">
          <ac:chgData name="张 万军" userId="eb8e133e7ba7a065" providerId="LiveId" clId="{1DA8C15D-DB4B-4166-8B4A-4616D61161B3}" dt="2020-09-28T07:14:47.713" v="6603" actId="1076"/>
          <ac:picMkLst>
            <pc:docMk/>
            <pc:sldMk cId="0" sldId="365"/>
            <ac:picMk id="13" creationId="{797764A6-5B6A-42CA-B054-262236134C39}"/>
          </ac:picMkLst>
        </pc:picChg>
        <pc:picChg chg="add del mod">
          <ac:chgData name="张 万军" userId="eb8e133e7ba7a065" providerId="LiveId" clId="{1DA8C15D-DB4B-4166-8B4A-4616D61161B3}" dt="2020-09-28T07:15:07.012" v="6609" actId="21"/>
          <ac:picMkLst>
            <pc:docMk/>
            <pc:sldMk cId="0" sldId="365"/>
            <ac:picMk id="14" creationId="{450B9683-3644-4072-9403-C3CF28965129}"/>
          </ac:picMkLst>
        </pc:picChg>
        <pc:picChg chg="add del mod">
          <ac:chgData name="张 万军" userId="eb8e133e7ba7a065" providerId="LiveId" clId="{1DA8C15D-DB4B-4166-8B4A-4616D61161B3}" dt="2020-09-28T07:14:53.493" v="6604" actId="21"/>
          <ac:picMkLst>
            <pc:docMk/>
            <pc:sldMk cId="0" sldId="365"/>
            <ac:picMk id="15" creationId="{3A99E4B5-916D-456C-85A2-20D0EBA03C03}"/>
          </ac:picMkLst>
        </pc:picChg>
        <pc:picChg chg="add del mod">
          <ac:chgData name="张 万军" userId="eb8e133e7ba7a065" providerId="LiveId" clId="{1DA8C15D-DB4B-4166-8B4A-4616D61161B3}" dt="2020-09-20T01:02:48.784" v="4181" actId="478"/>
          <ac:picMkLst>
            <pc:docMk/>
            <pc:sldMk cId="0" sldId="365"/>
            <ac:picMk id="16" creationId="{060F4834-73D2-498E-97EB-796D61C04847}"/>
          </ac:picMkLst>
        </pc:picChg>
        <pc:picChg chg="add mod">
          <ac:chgData name="张 万军" userId="eb8e133e7ba7a065" providerId="LiveId" clId="{1DA8C15D-DB4B-4166-8B4A-4616D61161B3}" dt="2020-09-28T07:15:16.393" v="6613" actId="1076"/>
          <ac:picMkLst>
            <pc:docMk/>
            <pc:sldMk cId="0" sldId="365"/>
            <ac:picMk id="17" creationId="{91D84B3B-EB24-4D41-9FC0-1629C83CB003}"/>
          </ac:picMkLst>
        </pc:picChg>
      </pc:sldChg>
      <pc:sldChg chg="add">
        <pc:chgData name="张 万军" userId="eb8e133e7ba7a065" providerId="LiveId" clId="{1DA8C15D-DB4B-4166-8B4A-4616D61161B3}" dt="2020-09-19T23:58:17.191" v="846"/>
        <pc:sldMkLst>
          <pc:docMk/>
          <pc:sldMk cId="0" sldId="366"/>
        </pc:sldMkLst>
      </pc:sldChg>
      <pc:sldChg chg="modSp add del">
        <pc:chgData name="张 万军" userId="eb8e133e7ba7a065" providerId="LiveId" clId="{1DA8C15D-DB4B-4166-8B4A-4616D61161B3}" dt="2020-09-20T01:25:58.294" v="4933" actId="47"/>
        <pc:sldMkLst>
          <pc:docMk/>
          <pc:sldMk cId="0" sldId="367"/>
        </pc:sldMkLst>
        <pc:spChg chg="mod">
          <ac:chgData name="张 万军" userId="eb8e133e7ba7a065" providerId="LiveId" clId="{1DA8C15D-DB4B-4166-8B4A-4616D61161B3}" dt="2020-09-20T01:25:22.695" v="4932"/>
          <ac:spMkLst>
            <pc:docMk/>
            <pc:sldMk cId="0" sldId="367"/>
            <ac:spMk id="301059" creationId="{00000000-0000-0000-0000-000000000000}"/>
          </ac:spMkLst>
        </pc:spChg>
      </pc:sldChg>
      <pc:sldChg chg="addSp delSp modSp add mod delAnim modAnim">
        <pc:chgData name="张 万军" userId="eb8e133e7ba7a065" providerId="LiveId" clId="{1DA8C15D-DB4B-4166-8B4A-4616D61161B3}" dt="2020-09-20T01:33:34.919" v="5418"/>
        <pc:sldMkLst>
          <pc:docMk/>
          <pc:sldMk cId="0" sldId="368"/>
        </pc:sldMkLst>
        <pc:spChg chg="mod">
          <ac:chgData name="张 万军" userId="eb8e133e7ba7a065" providerId="LiveId" clId="{1DA8C15D-DB4B-4166-8B4A-4616D61161B3}" dt="2020-09-20T01:26:21.300" v="4936" actId="6549"/>
          <ac:spMkLst>
            <pc:docMk/>
            <pc:sldMk cId="0" sldId="368"/>
            <ac:spMk id="5" creationId="{00000000-0000-0000-0000-000000000000}"/>
          </ac:spMkLst>
        </pc:spChg>
        <pc:spChg chg="mod">
          <ac:chgData name="张 万军" userId="eb8e133e7ba7a065" providerId="LiveId" clId="{1DA8C15D-DB4B-4166-8B4A-4616D61161B3}" dt="2020-09-20T01:33:33.186" v="5417" actId="14100"/>
          <ac:spMkLst>
            <pc:docMk/>
            <pc:sldMk cId="0" sldId="368"/>
            <ac:spMk id="301059" creationId="{00000000-0000-0000-0000-000000000000}"/>
          </ac:spMkLst>
        </pc:spChg>
        <pc:picChg chg="del">
          <ac:chgData name="张 万军" userId="eb8e133e7ba7a065" providerId="LiveId" clId="{1DA8C15D-DB4B-4166-8B4A-4616D61161B3}" dt="2020-09-20T01:26:59.188" v="4944" actId="478"/>
          <ac:picMkLst>
            <pc:docMk/>
            <pc:sldMk cId="0" sldId="368"/>
            <ac:picMk id="2" creationId="{00000000-0000-0000-0000-000000000000}"/>
          </ac:picMkLst>
        </pc:picChg>
        <pc:picChg chg="add del mod">
          <ac:chgData name="张 万军" userId="eb8e133e7ba7a065" providerId="LiveId" clId="{1DA8C15D-DB4B-4166-8B4A-4616D61161B3}" dt="2020-09-20T01:33:22.850" v="5412" actId="478"/>
          <ac:picMkLst>
            <pc:docMk/>
            <pc:sldMk cId="0" sldId="368"/>
            <ac:picMk id="3" creationId="{1A808243-102D-4A7F-8BD5-35587AB7C707}"/>
          </ac:picMkLst>
        </pc:picChg>
        <pc:picChg chg="add mod">
          <ac:chgData name="张 万军" userId="eb8e133e7ba7a065" providerId="LiveId" clId="{1DA8C15D-DB4B-4166-8B4A-4616D61161B3}" dt="2020-09-20T01:33:29.570" v="5416" actId="1076"/>
          <ac:picMkLst>
            <pc:docMk/>
            <pc:sldMk cId="0" sldId="368"/>
            <ac:picMk id="8" creationId="{8F93E77D-E02A-41BB-96BF-DC6923A2DE28}"/>
          </ac:picMkLst>
        </pc:picChg>
      </pc:sldChg>
      <pc:sldChg chg="modSp add mod">
        <pc:chgData name="张 万军" userId="eb8e133e7ba7a065" providerId="LiveId" clId="{1DA8C15D-DB4B-4166-8B4A-4616D61161B3}" dt="2020-09-20T01:31:11.041" v="5346" actId="14100"/>
        <pc:sldMkLst>
          <pc:docMk/>
          <pc:sldMk cId="0" sldId="369"/>
        </pc:sldMkLst>
        <pc:spChg chg="mod">
          <ac:chgData name="张 万军" userId="eb8e133e7ba7a065" providerId="LiveId" clId="{1DA8C15D-DB4B-4166-8B4A-4616D61161B3}" dt="2020-09-20T01:28:10.157" v="5008"/>
          <ac:spMkLst>
            <pc:docMk/>
            <pc:sldMk cId="0" sldId="369"/>
            <ac:spMk id="5" creationId="{00000000-0000-0000-0000-000000000000}"/>
          </ac:spMkLst>
        </pc:spChg>
        <pc:spChg chg="mod">
          <ac:chgData name="张 万军" userId="eb8e133e7ba7a065" providerId="LiveId" clId="{1DA8C15D-DB4B-4166-8B4A-4616D61161B3}" dt="2020-09-20T01:31:11.041" v="5346" actId="14100"/>
          <ac:spMkLst>
            <pc:docMk/>
            <pc:sldMk cId="0" sldId="369"/>
            <ac:spMk id="301059" creationId="{00000000-0000-0000-0000-000000000000}"/>
          </ac:spMkLst>
        </pc:spChg>
      </pc:sldChg>
      <pc:sldChg chg="modSp add mod">
        <pc:chgData name="张 万军" userId="eb8e133e7ba7a065" providerId="LiveId" clId="{1DA8C15D-DB4B-4166-8B4A-4616D61161B3}" dt="2020-09-20T01:43:40.747" v="6562"/>
        <pc:sldMkLst>
          <pc:docMk/>
          <pc:sldMk cId="0" sldId="370"/>
        </pc:sldMkLst>
        <pc:spChg chg="mod">
          <ac:chgData name="张 万军" userId="eb8e133e7ba7a065" providerId="LiveId" clId="{1DA8C15D-DB4B-4166-8B4A-4616D61161B3}" dt="2020-09-20T01:31:23.769" v="5347"/>
          <ac:spMkLst>
            <pc:docMk/>
            <pc:sldMk cId="0" sldId="370"/>
            <ac:spMk id="5" creationId="{00000000-0000-0000-0000-000000000000}"/>
          </ac:spMkLst>
        </pc:spChg>
        <pc:spChg chg="mod">
          <ac:chgData name="张 万军" userId="eb8e133e7ba7a065" providerId="LiveId" clId="{1DA8C15D-DB4B-4166-8B4A-4616D61161B3}" dt="2020-09-20T01:43:40.747" v="6562"/>
          <ac:spMkLst>
            <pc:docMk/>
            <pc:sldMk cId="0" sldId="370"/>
            <ac:spMk id="301059" creationId="{00000000-0000-0000-0000-000000000000}"/>
          </ac:spMkLst>
        </pc:spChg>
      </pc:sldChg>
      <pc:sldChg chg="add del">
        <pc:chgData name="张 万军" userId="eb8e133e7ba7a065" providerId="LiveId" clId="{1DA8C15D-DB4B-4166-8B4A-4616D61161B3}" dt="2020-09-20T01:43:57.127" v="6567" actId="47"/>
        <pc:sldMkLst>
          <pc:docMk/>
          <pc:sldMk cId="0" sldId="371"/>
        </pc:sldMkLst>
      </pc:sldChg>
      <pc:sldChg chg="add del">
        <pc:chgData name="张 万军" userId="eb8e133e7ba7a065" providerId="LiveId" clId="{1DA8C15D-DB4B-4166-8B4A-4616D61161B3}" dt="2020-09-20T01:43:58.363" v="6568" actId="47"/>
        <pc:sldMkLst>
          <pc:docMk/>
          <pc:sldMk cId="0" sldId="372"/>
        </pc:sldMkLst>
      </pc:sldChg>
      <pc:sldChg chg="add del">
        <pc:chgData name="张 万军" userId="eb8e133e7ba7a065" providerId="LiveId" clId="{1DA8C15D-DB4B-4166-8B4A-4616D61161B3}" dt="2020-09-20T01:44:01.805" v="6569" actId="47"/>
        <pc:sldMkLst>
          <pc:docMk/>
          <pc:sldMk cId="0" sldId="373"/>
        </pc:sldMkLst>
      </pc:sldChg>
      <pc:sldChg chg="delSp modSp add mod ord delAnim modAnim">
        <pc:chgData name="张 万军" userId="eb8e133e7ba7a065" providerId="LiveId" clId="{1DA8C15D-DB4B-4166-8B4A-4616D61161B3}" dt="2020-09-20T01:41:27.478" v="6467" actId="6549"/>
        <pc:sldMkLst>
          <pc:docMk/>
          <pc:sldMk cId="0" sldId="374"/>
        </pc:sldMkLst>
        <pc:spChg chg="mod">
          <ac:chgData name="张 万军" userId="eb8e133e7ba7a065" providerId="LiveId" clId="{1DA8C15D-DB4B-4166-8B4A-4616D61161B3}" dt="2020-09-20T01:37:52.969" v="5642"/>
          <ac:spMkLst>
            <pc:docMk/>
            <pc:sldMk cId="0" sldId="374"/>
            <ac:spMk id="5" creationId="{00000000-0000-0000-0000-000000000000}"/>
          </ac:spMkLst>
        </pc:spChg>
        <pc:spChg chg="mod">
          <ac:chgData name="张 万军" userId="eb8e133e7ba7a065" providerId="LiveId" clId="{1DA8C15D-DB4B-4166-8B4A-4616D61161B3}" dt="2020-09-20T01:41:27.478" v="6467" actId="6549"/>
          <ac:spMkLst>
            <pc:docMk/>
            <pc:sldMk cId="0" sldId="374"/>
            <ac:spMk id="301059" creationId="{00000000-0000-0000-0000-000000000000}"/>
          </ac:spMkLst>
        </pc:spChg>
        <pc:picChg chg="del">
          <ac:chgData name="张 万军" userId="eb8e133e7ba7a065" providerId="LiveId" clId="{1DA8C15D-DB4B-4166-8B4A-4616D61161B3}" dt="2020-09-20T01:37:57.710" v="5645" actId="478"/>
          <ac:picMkLst>
            <pc:docMk/>
            <pc:sldMk cId="0" sldId="374"/>
            <ac:picMk id="2" creationId="{00000000-0000-0000-0000-000000000000}"/>
          </ac:picMkLst>
        </pc:picChg>
        <pc:picChg chg="del">
          <ac:chgData name="张 万军" userId="eb8e133e7ba7a065" providerId="LiveId" clId="{1DA8C15D-DB4B-4166-8B4A-4616D61161B3}" dt="2020-09-20T01:37:56.349" v="5644" actId="478"/>
          <ac:picMkLst>
            <pc:docMk/>
            <pc:sldMk cId="0" sldId="374"/>
            <ac:picMk id="3" creationId="{00000000-0000-0000-0000-000000000000}"/>
          </ac:picMkLst>
        </pc:picChg>
        <pc:picChg chg="del">
          <ac:chgData name="张 万军" userId="eb8e133e7ba7a065" providerId="LiveId" clId="{1DA8C15D-DB4B-4166-8B4A-4616D61161B3}" dt="2020-09-20T01:37:55.641" v="5643" actId="478"/>
          <ac:picMkLst>
            <pc:docMk/>
            <pc:sldMk cId="0" sldId="374"/>
            <ac:picMk id="8" creationId="{00000000-0000-0000-0000-000000000000}"/>
          </ac:picMkLst>
        </pc:picChg>
      </pc:sldChg>
      <pc:sldChg chg="add del">
        <pc:chgData name="张 万军" userId="eb8e133e7ba7a065" providerId="LiveId" clId="{1DA8C15D-DB4B-4166-8B4A-4616D61161B3}" dt="2020-09-20T01:43:50.620" v="6563" actId="47"/>
        <pc:sldMkLst>
          <pc:docMk/>
          <pc:sldMk cId="0" sldId="375"/>
        </pc:sldMkLst>
      </pc:sldChg>
      <pc:sldChg chg="add del">
        <pc:chgData name="张 万军" userId="eb8e133e7ba7a065" providerId="LiveId" clId="{1DA8C15D-DB4B-4166-8B4A-4616D61161B3}" dt="2020-09-20T01:43:52.031" v="6564" actId="47"/>
        <pc:sldMkLst>
          <pc:docMk/>
          <pc:sldMk cId="0" sldId="376"/>
        </pc:sldMkLst>
      </pc:sldChg>
      <pc:sldChg chg="add del">
        <pc:chgData name="张 万军" userId="eb8e133e7ba7a065" providerId="LiveId" clId="{1DA8C15D-DB4B-4166-8B4A-4616D61161B3}" dt="2020-09-20T01:43:54.611" v="6565" actId="47"/>
        <pc:sldMkLst>
          <pc:docMk/>
          <pc:sldMk cId="0" sldId="377"/>
        </pc:sldMkLst>
      </pc:sldChg>
      <pc:sldChg chg="addSp delSp modSp add mod delAnim modAnim">
        <pc:chgData name="张 万军" userId="eb8e133e7ba7a065" providerId="LiveId" clId="{1DA8C15D-DB4B-4166-8B4A-4616D61161B3}" dt="2020-09-20T00:44:00.585" v="3672"/>
        <pc:sldMkLst>
          <pc:docMk/>
          <pc:sldMk cId="0" sldId="411"/>
        </pc:sldMkLst>
        <pc:spChg chg="mod">
          <ac:chgData name="张 万军" userId="eb8e133e7ba7a065" providerId="LiveId" clId="{1DA8C15D-DB4B-4166-8B4A-4616D61161B3}" dt="2020-09-20T00:43:54.561" v="3671" actId="27636"/>
          <ac:spMkLst>
            <pc:docMk/>
            <pc:sldMk cId="0" sldId="411"/>
            <ac:spMk id="301059" creationId="{00000000-0000-0000-0000-000000000000}"/>
          </ac:spMkLst>
        </pc:spChg>
        <pc:picChg chg="del">
          <ac:chgData name="张 万军" userId="eb8e133e7ba7a065" providerId="LiveId" clId="{1DA8C15D-DB4B-4166-8B4A-4616D61161B3}" dt="2020-09-20T00:43:05.073" v="3524" actId="478"/>
          <ac:picMkLst>
            <pc:docMk/>
            <pc:sldMk cId="0" sldId="411"/>
            <ac:picMk id="2" creationId="{00000000-0000-0000-0000-000000000000}"/>
          </ac:picMkLst>
        </pc:picChg>
        <pc:picChg chg="add mod">
          <ac:chgData name="张 万军" userId="eb8e133e7ba7a065" providerId="LiveId" clId="{1DA8C15D-DB4B-4166-8B4A-4616D61161B3}" dt="2020-09-20T00:43:14.554" v="3529" actId="1076"/>
          <ac:picMkLst>
            <pc:docMk/>
            <pc:sldMk cId="0" sldId="411"/>
            <ac:picMk id="3" creationId="{6A659466-DCDC-4B22-A38E-3ED13A81A7CF}"/>
          </ac:picMkLst>
        </pc:picChg>
      </pc:sldChg>
      <pc:sldChg chg="del">
        <pc:chgData name="张 万军" userId="eb8e133e7ba7a065" providerId="LiveId" clId="{1DA8C15D-DB4B-4166-8B4A-4616D61161B3}" dt="2020-09-19T23:58:05.157" v="833" actId="47"/>
        <pc:sldMkLst>
          <pc:docMk/>
          <pc:sldMk cId="2848529104" sldId="432"/>
        </pc:sldMkLst>
      </pc:sldChg>
      <pc:sldChg chg="del">
        <pc:chgData name="张 万军" userId="eb8e133e7ba7a065" providerId="LiveId" clId="{1DA8C15D-DB4B-4166-8B4A-4616D61161B3}" dt="2020-09-19T23:58:05.690" v="834" actId="47"/>
        <pc:sldMkLst>
          <pc:docMk/>
          <pc:sldMk cId="1201668155" sldId="434"/>
        </pc:sldMkLst>
      </pc:sldChg>
      <pc:sldChg chg="del">
        <pc:chgData name="张 万军" userId="eb8e133e7ba7a065" providerId="LiveId" clId="{1DA8C15D-DB4B-4166-8B4A-4616D61161B3}" dt="2020-09-19T23:58:07.202" v="837" actId="47"/>
        <pc:sldMkLst>
          <pc:docMk/>
          <pc:sldMk cId="2900896949" sldId="435"/>
        </pc:sldMkLst>
      </pc:sldChg>
      <pc:sldChg chg="del">
        <pc:chgData name="张 万军" userId="eb8e133e7ba7a065" providerId="LiveId" clId="{1DA8C15D-DB4B-4166-8B4A-4616D61161B3}" dt="2020-09-19T23:58:08.881" v="840" actId="47"/>
        <pc:sldMkLst>
          <pc:docMk/>
          <pc:sldMk cId="1168794338" sldId="436"/>
        </pc:sldMkLst>
      </pc:sldChg>
      <pc:sldChg chg="del">
        <pc:chgData name="张 万军" userId="eb8e133e7ba7a065" providerId="LiveId" clId="{1DA8C15D-DB4B-4166-8B4A-4616D61161B3}" dt="2020-09-19T23:45:40.437" v="627" actId="47"/>
        <pc:sldMkLst>
          <pc:docMk/>
          <pc:sldMk cId="735077141" sldId="437"/>
        </pc:sldMkLst>
      </pc:sldChg>
      <pc:sldChg chg="modSp mod">
        <pc:chgData name="张 万军" userId="eb8e133e7ba7a065" providerId="LiveId" clId="{1DA8C15D-DB4B-4166-8B4A-4616D61161B3}" dt="2020-09-28T07:12:14.642" v="6582" actId="1076"/>
        <pc:sldMkLst>
          <pc:docMk/>
          <pc:sldMk cId="3076225719" sldId="438"/>
        </pc:sldMkLst>
        <pc:spChg chg="mod">
          <ac:chgData name="张 万军" userId="eb8e133e7ba7a065" providerId="LiveId" clId="{1DA8C15D-DB4B-4166-8B4A-4616D61161B3}" dt="2020-09-19T23:46:12.934" v="668" actId="313"/>
          <ac:spMkLst>
            <pc:docMk/>
            <pc:sldMk cId="3076225719" sldId="438"/>
            <ac:spMk id="5124" creationId="{00000000-0000-0000-0000-000000000000}"/>
          </ac:spMkLst>
        </pc:spChg>
        <pc:picChg chg="mod">
          <ac:chgData name="张 万军" userId="eb8e133e7ba7a065" providerId="LiveId" clId="{1DA8C15D-DB4B-4166-8B4A-4616D61161B3}" dt="2020-09-28T07:12:14.642" v="6582" actId="1076"/>
          <ac:picMkLst>
            <pc:docMk/>
            <pc:sldMk cId="3076225719" sldId="438"/>
            <ac:picMk id="4" creationId="{E592CEB7-4762-4A47-BA40-1F9912EC02DF}"/>
          </ac:picMkLst>
        </pc:picChg>
      </pc:sldChg>
      <pc:sldChg chg="modAnim">
        <pc:chgData name="张 万军" userId="eb8e133e7ba7a065" providerId="LiveId" clId="{1DA8C15D-DB4B-4166-8B4A-4616D61161B3}" dt="2020-09-28T07:12:18.018" v="6583"/>
        <pc:sldMkLst>
          <pc:docMk/>
          <pc:sldMk cId="1582469035" sldId="440"/>
        </pc:sldMkLst>
      </pc:sldChg>
      <pc:sldChg chg="modSp mod">
        <pc:chgData name="张 万军" userId="eb8e133e7ba7a065" providerId="LiveId" clId="{1DA8C15D-DB4B-4166-8B4A-4616D61161B3}" dt="2020-09-19T23:47:35.072" v="677" actId="1076"/>
        <pc:sldMkLst>
          <pc:docMk/>
          <pc:sldMk cId="387231708" sldId="441"/>
        </pc:sldMkLst>
        <pc:picChg chg="mod">
          <ac:chgData name="张 万军" userId="eb8e133e7ba7a065" providerId="LiveId" clId="{1DA8C15D-DB4B-4166-8B4A-4616D61161B3}" dt="2020-09-19T23:47:33.954" v="675" actId="1076"/>
          <ac:picMkLst>
            <pc:docMk/>
            <pc:sldMk cId="387231708" sldId="441"/>
            <ac:picMk id="2" creationId="{0EA9450B-66A4-4511-8298-E3813530A1B8}"/>
          </ac:picMkLst>
        </pc:picChg>
        <pc:picChg chg="mod">
          <ac:chgData name="张 万军" userId="eb8e133e7ba7a065" providerId="LiveId" clId="{1DA8C15D-DB4B-4166-8B4A-4616D61161B3}" dt="2020-09-19T23:47:35.072" v="677" actId="1076"/>
          <ac:picMkLst>
            <pc:docMk/>
            <pc:sldMk cId="387231708" sldId="441"/>
            <ac:picMk id="4" creationId="{78F5487D-8AAC-41DE-AFFA-4F473A1DE362}"/>
          </ac:picMkLst>
        </pc:picChg>
      </pc:sldChg>
      <pc:sldChg chg="add">
        <pc:chgData name="张 万军" userId="eb8e133e7ba7a065" providerId="LiveId" clId="{1DA8C15D-DB4B-4166-8B4A-4616D61161B3}" dt="2020-09-19T23:58:17.191" v="846"/>
        <pc:sldMkLst>
          <pc:docMk/>
          <pc:sldMk cId="0" sldId="442"/>
        </pc:sldMkLst>
      </pc:sldChg>
      <pc:sldChg chg="del">
        <pc:chgData name="张 万军" userId="eb8e133e7ba7a065" providerId="LiveId" clId="{1DA8C15D-DB4B-4166-8B4A-4616D61161B3}" dt="2020-09-19T23:58:07.726" v="838" actId="47"/>
        <pc:sldMkLst>
          <pc:docMk/>
          <pc:sldMk cId="621624902" sldId="442"/>
        </pc:sldMkLst>
      </pc:sldChg>
      <pc:sldChg chg="del">
        <pc:chgData name="张 万军" userId="eb8e133e7ba7a065" providerId="LiveId" clId="{1DA8C15D-DB4B-4166-8B4A-4616D61161B3}" dt="2020-09-19T23:58:08.215" v="839" actId="47"/>
        <pc:sldMkLst>
          <pc:docMk/>
          <pc:sldMk cId="851943792" sldId="443"/>
        </pc:sldMkLst>
      </pc:sldChg>
      <pc:sldChg chg="modSp add mod modAnim">
        <pc:chgData name="张 万军" userId="eb8e133e7ba7a065" providerId="LiveId" clId="{1DA8C15D-DB4B-4166-8B4A-4616D61161B3}" dt="2020-09-28T07:13:19.646" v="6591" actId="1076"/>
        <pc:sldMkLst>
          <pc:docMk/>
          <pc:sldMk cId="3107211408" sldId="443"/>
        </pc:sldMkLst>
        <pc:picChg chg="mod">
          <ac:chgData name="张 万军" userId="eb8e133e7ba7a065" providerId="LiveId" clId="{1DA8C15D-DB4B-4166-8B4A-4616D61161B3}" dt="2020-09-28T07:13:19.646" v="6591" actId="1076"/>
          <ac:picMkLst>
            <pc:docMk/>
            <pc:sldMk cId="3107211408" sldId="443"/>
            <ac:picMk id="3" creationId="{C69242E2-1C38-46CA-9BD6-32F6D313387C}"/>
          </ac:picMkLst>
        </pc:picChg>
      </pc:sldChg>
      <pc:sldChg chg="modSp add mod ord modAnim">
        <pc:chgData name="张 万军" userId="eb8e133e7ba7a065" providerId="LiveId" clId="{1DA8C15D-DB4B-4166-8B4A-4616D61161B3}" dt="2020-09-20T00:36:31.820" v="3018"/>
        <pc:sldMkLst>
          <pc:docMk/>
          <pc:sldMk cId="103888867" sldId="444"/>
        </pc:sldMkLst>
        <pc:spChg chg="mod">
          <ac:chgData name="张 万军" userId="eb8e133e7ba7a065" providerId="LiveId" clId="{1DA8C15D-DB4B-4166-8B4A-4616D61161B3}" dt="2020-09-20T00:36:26.604" v="3016"/>
          <ac:spMkLst>
            <pc:docMk/>
            <pc:sldMk cId="103888867" sldId="444"/>
            <ac:spMk id="301059" creationId="{00000000-0000-0000-0000-000000000000}"/>
          </ac:spMkLst>
        </pc:spChg>
      </pc:sldChg>
      <pc:sldChg chg="del">
        <pc:chgData name="张 万军" userId="eb8e133e7ba7a065" providerId="LiveId" clId="{1DA8C15D-DB4B-4166-8B4A-4616D61161B3}" dt="2020-09-19T23:58:10.455" v="842" actId="47"/>
        <pc:sldMkLst>
          <pc:docMk/>
          <pc:sldMk cId="3658891748" sldId="444"/>
        </pc:sldMkLst>
      </pc:sldChg>
      <pc:sldChg chg="addSp delSp modSp add mod delAnim modAnim">
        <pc:chgData name="张 万军" userId="eb8e133e7ba7a065" providerId="LiveId" clId="{1DA8C15D-DB4B-4166-8B4A-4616D61161B3}" dt="2020-09-20T00:50:24.527" v="4083"/>
        <pc:sldMkLst>
          <pc:docMk/>
          <pc:sldMk cId="3087795715" sldId="445"/>
        </pc:sldMkLst>
        <pc:spChg chg="mod">
          <ac:chgData name="张 万军" userId="eb8e133e7ba7a065" providerId="LiveId" clId="{1DA8C15D-DB4B-4166-8B4A-4616D61161B3}" dt="2020-09-20T00:46:35.049" v="3701"/>
          <ac:spMkLst>
            <pc:docMk/>
            <pc:sldMk cId="3087795715" sldId="445"/>
            <ac:spMk id="5" creationId="{00000000-0000-0000-0000-000000000000}"/>
          </ac:spMkLst>
        </pc:spChg>
        <pc:spChg chg="mod">
          <ac:chgData name="张 万军" userId="eb8e133e7ba7a065" providerId="LiveId" clId="{1DA8C15D-DB4B-4166-8B4A-4616D61161B3}" dt="2020-09-20T00:48:33.626" v="4076"/>
          <ac:spMkLst>
            <pc:docMk/>
            <pc:sldMk cId="3087795715" sldId="445"/>
            <ac:spMk id="301059" creationId="{00000000-0000-0000-0000-000000000000}"/>
          </ac:spMkLst>
        </pc:spChg>
        <pc:picChg chg="del">
          <ac:chgData name="张 万军" userId="eb8e133e7ba7a065" providerId="LiveId" clId="{1DA8C15D-DB4B-4166-8B4A-4616D61161B3}" dt="2020-09-20T00:46:27.135" v="3675" actId="478"/>
          <ac:picMkLst>
            <pc:docMk/>
            <pc:sldMk cId="3087795715" sldId="445"/>
            <ac:picMk id="2" creationId="{00000000-0000-0000-0000-000000000000}"/>
          </ac:picMkLst>
        </pc:picChg>
        <pc:picChg chg="del">
          <ac:chgData name="张 万军" userId="eb8e133e7ba7a065" providerId="LiveId" clId="{1DA8C15D-DB4B-4166-8B4A-4616D61161B3}" dt="2020-09-20T00:46:26.339" v="3674" actId="478"/>
          <ac:picMkLst>
            <pc:docMk/>
            <pc:sldMk cId="3087795715" sldId="445"/>
            <ac:picMk id="3" creationId="{00000000-0000-0000-0000-000000000000}"/>
          </ac:picMkLst>
        </pc:picChg>
        <pc:picChg chg="add mod">
          <ac:chgData name="张 万军" userId="eb8e133e7ba7a065" providerId="LiveId" clId="{1DA8C15D-DB4B-4166-8B4A-4616D61161B3}" dt="2020-09-20T00:47:28.013" v="3794" actId="1076"/>
          <ac:picMkLst>
            <pc:docMk/>
            <pc:sldMk cId="3087795715" sldId="445"/>
            <ac:picMk id="9" creationId="{72832090-6B21-458D-8EAA-894440F99467}"/>
          </ac:picMkLst>
        </pc:picChg>
        <pc:picChg chg="add mod">
          <ac:chgData name="张 万军" userId="eb8e133e7ba7a065" providerId="LiveId" clId="{1DA8C15D-DB4B-4166-8B4A-4616D61161B3}" dt="2020-09-20T00:50:16.127" v="4082" actId="1076"/>
          <ac:picMkLst>
            <pc:docMk/>
            <pc:sldMk cId="3087795715" sldId="445"/>
            <ac:picMk id="11" creationId="{AFF9F6EE-9CC0-4F77-AF4C-FA7A0DDB0DF8}"/>
          </ac:picMkLst>
        </pc:picChg>
      </pc:sldChg>
      <pc:sldChg chg="del">
        <pc:chgData name="张 万军" userId="eb8e133e7ba7a065" providerId="LiveId" clId="{1DA8C15D-DB4B-4166-8B4A-4616D61161B3}" dt="2020-09-19T23:58:11.353" v="843" actId="47"/>
        <pc:sldMkLst>
          <pc:docMk/>
          <pc:sldMk cId="3161159767" sldId="445"/>
        </pc:sldMkLst>
      </pc:sldChg>
      <pc:sldChg chg="del">
        <pc:chgData name="张 万军" userId="eb8e133e7ba7a065" providerId="LiveId" clId="{1DA8C15D-DB4B-4166-8B4A-4616D61161B3}" dt="2020-09-19T23:58:13.204" v="844" actId="47"/>
        <pc:sldMkLst>
          <pc:docMk/>
          <pc:sldMk cId="1724858095" sldId="446"/>
        </pc:sldMkLst>
      </pc:sldChg>
      <pc:sldChg chg="del">
        <pc:chgData name="张 万军" userId="eb8e133e7ba7a065" providerId="LiveId" clId="{1DA8C15D-DB4B-4166-8B4A-4616D61161B3}" dt="2020-09-19T23:58:14.026" v="845" actId="47"/>
        <pc:sldMkLst>
          <pc:docMk/>
          <pc:sldMk cId="1324961413" sldId="447"/>
        </pc:sldMkLst>
      </pc:sldChg>
      <pc:sldMasterChg chg="delSldLayout">
        <pc:chgData name="张 万军" userId="eb8e133e7ba7a065" providerId="LiveId" clId="{1DA8C15D-DB4B-4166-8B4A-4616D61161B3}" dt="2020-09-19T23:58:14.026" v="845" actId="47"/>
        <pc:sldMasterMkLst>
          <pc:docMk/>
          <pc:sldMasterMk cId="0" sldId="2147483648"/>
        </pc:sldMasterMkLst>
        <pc:sldLayoutChg chg="del">
          <pc:chgData name="张 万军" userId="eb8e133e7ba7a065" providerId="LiveId" clId="{1DA8C15D-DB4B-4166-8B4A-4616D61161B3}" dt="2020-09-19T23:58:14.026" v="845" actId="47"/>
          <pc:sldLayoutMkLst>
            <pc:docMk/>
            <pc:sldMasterMk cId="0" sldId="2147483648"/>
            <pc:sldLayoutMk cId="3905527468" sldId="2147483663"/>
          </pc:sldLayoutMkLst>
        </pc:sldLayoutChg>
      </pc:sldMasterChg>
    </pc:docChg>
  </pc:docChgLst>
  <pc:docChgLst>
    <pc:chgData name="张万军" userId="833953bc-1704-4085-adc5-4873ae781735" providerId="ADAL" clId="{062F4278-03AB-41AF-BCEB-B3E374982989}"/>
    <pc:docChg chg="undo custSel addSld delSld modSld">
      <pc:chgData name="张万军" userId="833953bc-1704-4085-adc5-4873ae781735" providerId="ADAL" clId="{062F4278-03AB-41AF-BCEB-B3E374982989}" dt="2020-01-23T07:39:40.853" v="2626" actId="14100"/>
      <pc:docMkLst>
        <pc:docMk/>
      </pc:docMkLst>
      <pc:sldChg chg="modSp modAnim">
        <pc:chgData name="张万军" userId="833953bc-1704-4085-adc5-4873ae781735" providerId="ADAL" clId="{062F4278-03AB-41AF-BCEB-B3E374982989}" dt="2020-01-23T06:45:53.606" v="55"/>
        <pc:sldMkLst>
          <pc:docMk/>
          <pc:sldMk cId="3961928912" sldId="257"/>
        </pc:sldMkLst>
        <pc:spChg chg="mod">
          <ac:chgData name="张万军" userId="833953bc-1704-4085-adc5-4873ae781735" providerId="ADAL" clId="{062F4278-03AB-41AF-BCEB-B3E374982989}" dt="2020-01-23T06:45:53.606" v="55"/>
          <ac:spMkLst>
            <pc:docMk/>
            <pc:sldMk cId="3961928912" sldId="257"/>
            <ac:spMk id="7" creationId="{00000000-0000-0000-0000-000000000000}"/>
          </ac:spMkLst>
        </pc:spChg>
      </pc:sldChg>
      <pc:sldChg chg="del">
        <pc:chgData name="张万军" userId="833953bc-1704-4085-adc5-4873ae781735" providerId="ADAL" clId="{062F4278-03AB-41AF-BCEB-B3E374982989}" dt="2020-01-23T06:45:59.626" v="56" actId="47"/>
        <pc:sldMkLst>
          <pc:docMk/>
          <pc:sldMk cId="847595509" sldId="258"/>
        </pc:sldMkLst>
      </pc:sldChg>
      <pc:sldChg chg="del">
        <pc:chgData name="张万军" userId="833953bc-1704-4085-adc5-4873ae781735" providerId="ADAL" clId="{062F4278-03AB-41AF-BCEB-B3E374982989}" dt="2020-01-23T06:46:04.905" v="60" actId="47"/>
        <pc:sldMkLst>
          <pc:docMk/>
          <pc:sldMk cId="1006829894" sldId="262"/>
        </pc:sldMkLst>
      </pc:sldChg>
      <pc:sldChg chg="del">
        <pc:chgData name="张万军" userId="833953bc-1704-4085-adc5-4873ae781735" providerId="ADAL" clId="{062F4278-03AB-41AF-BCEB-B3E374982989}" dt="2020-01-23T07:30:59.964" v="2043" actId="47"/>
        <pc:sldMkLst>
          <pc:docMk/>
          <pc:sldMk cId="3902615230" sldId="263"/>
        </pc:sldMkLst>
      </pc:sldChg>
      <pc:sldChg chg="del">
        <pc:chgData name="张万军" userId="833953bc-1704-4085-adc5-4873ae781735" providerId="ADAL" clId="{062F4278-03AB-41AF-BCEB-B3E374982989}" dt="2020-01-23T07:34:28.843" v="2581" actId="47"/>
        <pc:sldMkLst>
          <pc:docMk/>
          <pc:sldMk cId="0" sldId="279"/>
        </pc:sldMkLst>
      </pc:sldChg>
      <pc:sldChg chg="del">
        <pc:chgData name="张万军" userId="833953bc-1704-4085-adc5-4873ae781735" providerId="ADAL" clId="{062F4278-03AB-41AF-BCEB-B3E374982989}" dt="2020-01-23T06:46:04.208" v="59" actId="47"/>
        <pc:sldMkLst>
          <pc:docMk/>
          <pc:sldMk cId="3235053885" sldId="296"/>
        </pc:sldMkLst>
      </pc:sldChg>
      <pc:sldChg chg="del">
        <pc:chgData name="张万军" userId="833953bc-1704-4085-adc5-4873ae781735" providerId="ADAL" clId="{062F4278-03AB-41AF-BCEB-B3E374982989}" dt="2020-01-23T06:46:00.409" v="57" actId="47"/>
        <pc:sldMkLst>
          <pc:docMk/>
          <pc:sldMk cId="3068148555" sldId="297"/>
        </pc:sldMkLst>
      </pc:sldChg>
      <pc:sldChg chg="del">
        <pc:chgData name="张万军" userId="833953bc-1704-4085-adc5-4873ae781735" providerId="ADAL" clId="{062F4278-03AB-41AF-BCEB-B3E374982989}" dt="2020-01-23T06:46:01.244" v="58" actId="47"/>
        <pc:sldMkLst>
          <pc:docMk/>
          <pc:sldMk cId="1290357299" sldId="298"/>
        </pc:sldMkLst>
      </pc:sldChg>
      <pc:sldChg chg="modSp modNotesTx">
        <pc:chgData name="张万军" userId="833953bc-1704-4085-adc5-4873ae781735" providerId="ADAL" clId="{062F4278-03AB-41AF-BCEB-B3E374982989}" dt="2020-01-23T07:16:41.409" v="1154"/>
        <pc:sldMkLst>
          <pc:docMk/>
          <pc:sldMk cId="4219983753" sldId="299"/>
        </pc:sldMkLst>
        <pc:spChg chg="mod">
          <ac:chgData name="张万军" userId="833953bc-1704-4085-adc5-4873ae781735" providerId="ADAL" clId="{062F4278-03AB-41AF-BCEB-B3E374982989}" dt="2020-01-23T07:16:41.409" v="1154"/>
          <ac:spMkLst>
            <pc:docMk/>
            <pc:sldMk cId="4219983753" sldId="299"/>
            <ac:spMk id="3" creationId="{00000000-0000-0000-0000-000000000000}"/>
          </ac:spMkLst>
        </pc:spChg>
        <pc:spChg chg="mod">
          <ac:chgData name="张万军" userId="833953bc-1704-4085-adc5-4873ae781735" providerId="ADAL" clId="{062F4278-03AB-41AF-BCEB-B3E374982989}" dt="2020-01-23T06:46:11.931" v="79"/>
          <ac:spMkLst>
            <pc:docMk/>
            <pc:sldMk cId="4219983753" sldId="299"/>
            <ac:spMk id="7" creationId="{00000000-0000-0000-0000-000000000000}"/>
          </ac:spMkLst>
        </pc:spChg>
      </pc:sldChg>
      <pc:sldChg chg="modSp modAnim">
        <pc:chgData name="张万军" userId="833953bc-1704-4085-adc5-4873ae781735" providerId="ADAL" clId="{062F4278-03AB-41AF-BCEB-B3E374982989}" dt="2020-01-23T06:52:27.695" v="1057" actId="14100"/>
        <pc:sldMkLst>
          <pc:docMk/>
          <pc:sldMk cId="3259853217" sldId="300"/>
        </pc:sldMkLst>
        <pc:spChg chg="mod">
          <ac:chgData name="张万军" userId="833953bc-1704-4085-adc5-4873ae781735" providerId="ADAL" clId="{062F4278-03AB-41AF-BCEB-B3E374982989}" dt="2020-01-23T06:49:59.334" v="581"/>
          <ac:spMkLst>
            <pc:docMk/>
            <pc:sldMk cId="3259853217" sldId="300"/>
            <ac:spMk id="7" creationId="{00000000-0000-0000-0000-000000000000}"/>
          </ac:spMkLst>
        </pc:spChg>
        <pc:spChg chg="mod">
          <ac:chgData name="张万军" userId="833953bc-1704-4085-adc5-4873ae781735" providerId="ADAL" clId="{062F4278-03AB-41AF-BCEB-B3E374982989}" dt="2020-01-23T06:52:27.695" v="1057" actId="14100"/>
          <ac:spMkLst>
            <pc:docMk/>
            <pc:sldMk cId="3259853217" sldId="300"/>
            <ac:spMk id="5124" creationId="{00000000-0000-0000-0000-000000000000}"/>
          </ac:spMkLst>
        </pc:spChg>
      </pc:sldChg>
      <pc:sldChg chg="del">
        <pc:chgData name="张万军" userId="833953bc-1704-4085-adc5-4873ae781735" providerId="ADAL" clId="{062F4278-03AB-41AF-BCEB-B3E374982989}" dt="2020-01-23T06:52:38.988" v="1058" actId="47"/>
        <pc:sldMkLst>
          <pc:docMk/>
          <pc:sldMk cId="3097345604" sldId="301"/>
        </pc:sldMkLst>
      </pc:sldChg>
      <pc:sldChg chg="del">
        <pc:chgData name="张万军" userId="833953bc-1704-4085-adc5-4873ae781735" providerId="ADAL" clId="{062F4278-03AB-41AF-BCEB-B3E374982989}" dt="2020-01-23T06:52:39.362" v="1059" actId="47"/>
        <pc:sldMkLst>
          <pc:docMk/>
          <pc:sldMk cId="73344994" sldId="302"/>
        </pc:sldMkLst>
      </pc:sldChg>
      <pc:sldChg chg="addSp modSp modAnim">
        <pc:chgData name="张万军" userId="833953bc-1704-4085-adc5-4873ae781735" providerId="ADAL" clId="{062F4278-03AB-41AF-BCEB-B3E374982989}" dt="2020-01-23T07:21:34.200" v="1272"/>
        <pc:sldMkLst>
          <pc:docMk/>
          <pc:sldMk cId="1472599791" sldId="303"/>
        </pc:sldMkLst>
        <pc:spChg chg="mod">
          <ac:chgData name="张万军" userId="833953bc-1704-4085-adc5-4873ae781735" providerId="ADAL" clId="{062F4278-03AB-41AF-BCEB-B3E374982989}" dt="2020-01-23T06:56:09.102" v="1073"/>
          <ac:spMkLst>
            <pc:docMk/>
            <pc:sldMk cId="1472599791" sldId="303"/>
            <ac:spMk id="7" creationId="{00000000-0000-0000-0000-000000000000}"/>
          </ac:spMkLst>
        </pc:spChg>
        <pc:spChg chg="mod">
          <ac:chgData name="张万军" userId="833953bc-1704-4085-adc5-4873ae781735" providerId="ADAL" clId="{062F4278-03AB-41AF-BCEB-B3E374982989}" dt="2020-01-23T07:20:42.921" v="1240" actId="403"/>
          <ac:spMkLst>
            <pc:docMk/>
            <pc:sldMk cId="1472599791" sldId="303"/>
            <ac:spMk id="8196" creationId="{00000000-0000-0000-0000-000000000000}"/>
          </ac:spMkLst>
        </pc:spChg>
        <pc:picChg chg="add mod">
          <ac:chgData name="张万军" userId="833953bc-1704-4085-adc5-4873ae781735" providerId="ADAL" clId="{062F4278-03AB-41AF-BCEB-B3E374982989}" dt="2020-01-23T07:21:16.862" v="1266" actId="14100"/>
          <ac:picMkLst>
            <pc:docMk/>
            <pc:sldMk cId="1472599791" sldId="303"/>
            <ac:picMk id="2" creationId="{A179CD0A-F40B-4866-AED5-45D2FA626AFE}"/>
          </ac:picMkLst>
        </pc:picChg>
      </pc:sldChg>
      <pc:sldChg chg="del">
        <pc:chgData name="张万军" userId="833953bc-1704-4085-adc5-4873ae781735" providerId="ADAL" clId="{062F4278-03AB-41AF-BCEB-B3E374982989}" dt="2020-01-23T07:30:49.957" v="2041" actId="47"/>
        <pc:sldMkLst>
          <pc:docMk/>
          <pc:sldMk cId="3309955043" sldId="305"/>
        </pc:sldMkLst>
      </pc:sldChg>
      <pc:sldChg chg="del">
        <pc:chgData name="张万军" userId="833953bc-1704-4085-adc5-4873ae781735" providerId="ADAL" clId="{062F4278-03AB-41AF-BCEB-B3E374982989}" dt="2020-01-23T07:31:01.260" v="2045" actId="47"/>
        <pc:sldMkLst>
          <pc:docMk/>
          <pc:sldMk cId="3122921868" sldId="306"/>
        </pc:sldMkLst>
      </pc:sldChg>
      <pc:sldChg chg="del">
        <pc:chgData name="张万军" userId="833953bc-1704-4085-adc5-4873ae781735" providerId="ADAL" clId="{062F4278-03AB-41AF-BCEB-B3E374982989}" dt="2020-01-23T07:31:01.868" v="2046" actId="47"/>
        <pc:sldMkLst>
          <pc:docMk/>
          <pc:sldMk cId="3286661549" sldId="309"/>
        </pc:sldMkLst>
      </pc:sldChg>
      <pc:sldChg chg="del">
        <pc:chgData name="张万军" userId="833953bc-1704-4085-adc5-4873ae781735" providerId="ADAL" clId="{062F4278-03AB-41AF-BCEB-B3E374982989}" dt="2020-01-23T07:31:00.590" v="2044" actId="47"/>
        <pc:sldMkLst>
          <pc:docMk/>
          <pc:sldMk cId="2066056069" sldId="315"/>
        </pc:sldMkLst>
      </pc:sldChg>
      <pc:sldChg chg="del">
        <pc:chgData name="张万军" userId="833953bc-1704-4085-adc5-4873ae781735" providerId="ADAL" clId="{062F4278-03AB-41AF-BCEB-B3E374982989}" dt="2020-01-23T07:31:02.438" v="2047" actId="47"/>
        <pc:sldMkLst>
          <pc:docMk/>
          <pc:sldMk cId="1030483665" sldId="316"/>
        </pc:sldMkLst>
      </pc:sldChg>
      <pc:sldChg chg="del">
        <pc:chgData name="张万军" userId="833953bc-1704-4085-adc5-4873ae781735" providerId="ADAL" clId="{062F4278-03AB-41AF-BCEB-B3E374982989}" dt="2020-01-23T07:31:03.381" v="2048" actId="47"/>
        <pc:sldMkLst>
          <pc:docMk/>
          <pc:sldMk cId="2934328472" sldId="317"/>
        </pc:sldMkLst>
      </pc:sldChg>
      <pc:sldChg chg="modSp">
        <pc:chgData name="张万军" userId="833953bc-1704-4085-adc5-4873ae781735" providerId="ADAL" clId="{062F4278-03AB-41AF-BCEB-B3E374982989}" dt="2020-01-23T07:31:52.082" v="2142"/>
        <pc:sldMkLst>
          <pc:docMk/>
          <pc:sldMk cId="3322721226" sldId="319"/>
        </pc:sldMkLst>
        <pc:spChg chg="mod">
          <ac:chgData name="张万军" userId="833953bc-1704-4085-adc5-4873ae781735" providerId="ADAL" clId="{062F4278-03AB-41AF-BCEB-B3E374982989}" dt="2020-01-23T07:31:37.795" v="2094" actId="20577"/>
          <ac:spMkLst>
            <pc:docMk/>
            <pc:sldMk cId="3322721226" sldId="319"/>
            <ac:spMk id="10" creationId="{00000000-0000-0000-0000-000000000000}"/>
          </ac:spMkLst>
        </pc:spChg>
        <pc:spChg chg="mod">
          <ac:chgData name="张万军" userId="833953bc-1704-4085-adc5-4873ae781735" providerId="ADAL" clId="{062F4278-03AB-41AF-BCEB-B3E374982989}" dt="2020-01-23T07:31:52.082" v="2142"/>
          <ac:spMkLst>
            <pc:docMk/>
            <pc:sldMk cId="3322721226" sldId="319"/>
            <ac:spMk id="11" creationId="{00000000-0000-0000-0000-000000000000}"/>
          </ac:spMkLst>
        </pc:spChg>
      </pc:sldChg>
      <pc:sldChg chg="del">
        <pc:chgData name="张万军" userId="833953bc-1704-4085-adc5-4873ae781735" providerId="ADAL" clId="{062F4278-03AB-41AF-BCEB-B3E374982989}" dt="2020-01-23T07:30:51.037" v="2042" actId="47"/>
        <pc:sldMkLst>
          <pc:docMk/>
          <pc:sldMk cId="0" sldId="328"/>
        </pc:sldMkLst>
      </pc:sldChg>
      <pc:sldChg chg="modSp">
        <pc:chgData name="张万军" userId="833953bc-1704-4085-adc5-4873ae781735" providerId="ADAL" clId="{062F4278-03AB-41AF-BCEB-B3E374982989}" dt="2020-01-23T07:39:13.900" v="2605"/>
        <pc:sldMkLst>
          <pc:docMk/>
          <pc:sldMk cId="2848529104" sldId="432"/>
        </pc:sldMkLst>
        <pc:spChg chg="mod">
          <ac:chgData name="张万军" userId="833953bc-1704-4085-adc5-4873ae781735" providerId="ADAL" clId="{062F4278-03AB-41AF-BCEB-B3E374982989}" dt="2020-01-23T07:32:00.775" v="2163"/>
          <ac:spMkLst>
            <pc:docMk/>
            <pc:sldMk cId="2848529104" sldId="432"/>
            <ac:spMk id="5" creationId="{00000000-0000-0000-0000-000000000000}"/>
          </ac:spMkLst>
        </pc:spChg>
        <pc:spChg chg="mod">
          <ac:chgData name="张万军" userId="833953bc-1704-4085-adc5-4873ae781735" providerId="ADAL" clId="{062F4278-03AB-41AF-BCEB-B3E374982989}" dt="2020-01-23T07:39:13.900" v="2605"/>
          <ac:spMkLst>
            <pc:docMk/>
            <pc:sldMk cId="2848529104" sldId="432"/>
            <ac:spMk id="7170" creationId="{00000000-0000-0000-0000-000000000000}"/>
          </ac:spMkLst>
        </pc:spChg>
      </pc:sldChg>
      <pc:sldChg chg="modSp">
        <pc:chgData name="张万军" userId="833953bc-1704-4085-adc5-4873ae781735" providerId="ADAL" clId="{062F4278-03AB-41AF-BCEB-B3E374982989}" dt="2020-01-23T07:39:40.853" v="2626" actId="14100"/>
        <pc:sldMkLst>
          <pc:docMk/>
          <pc:sldMk cId="1201668155" sldId="434"/>
        </pc:sldMkLst>
        <pc:spChg chg="mod">
          <ac:chgData name="张万军" userId="833953bc-1704-4085-adc5-4873ae781735" providerId="ADAL" clId="{062F4278-03AB-41AF-BCEB-B3E374982989}" dt="2020-01-23T07:39:28.447" v="2622"/>
          <ac:spMkLst>
            <pc:docMk/>
            <pc:sldMk cId="1201668155" sldId="434"/>
            <ac:spMk id="6" creationId="{00000000-0000-0000-0000-000000000000}"/>
          </ac:spMkLst>
        </pc:spChg>
        <pc:spChg chg="mod">
          <ac:chgData name="张万军" userId="833953bc-1704-4085-adc5-4873ae781735" providerId="ADAL" clId="{062F4278-03AB-41AF-BCEB-B3E374982989}" dt="2020-01-23T07:39:40.853" v="2626" actId="14100"/>
          <ac:spMkLst>
            <pc:docMk/>
            <pc:sldMk cId="1201668155" sldId="434"/>
            <ac:spMk id="9219" creationId="{00000000-0000-0000-0000-000000000000}"/>
          </ac:spMkLst>
        </pc:spChg>
      </pc:sldChg>
      <pc:sldChg chg="addSp delSp modSp add modAnim">
        <pc:chgData name="张万军" userId="833953bc-1704-4085-adc5-4873ae781735" providerId="ADAL" clId="{062F4278-03AB-41AF-BCEB-B3E374982989}" dt="2020-01-23T07:24:52.864" v="1543"/>
        <pc:sldMkLst>
          <pc:docMk/>
          <pc:sldMk cId="735077141" sldId="437"/>
        </pc:sldMkLst>
        <pc:spChg chg="mod">
          <ac:chgData name="张万军" userId="833953bc-1704-4085-adc5-4873ae781735" providerId="ADAL" clId="{062F4278-03AB-41AF-BCEB-B3E374982989}" dt="2020-01-23T07:24:52.864" v="1543"/>
          <ac:spMkLst>
            <pc:docMk/>
            <pc:sldMk cId="735077141" sldId="437"/>
            <ac:spMk id="7" creationId="{00000000-0000-0000-0000-000000000000}"/>
          </ac:spMkLst>
        </pc:spChg>
        <pc:spChg chg="mod">
          <ac:chgData name="张万军" userId="833953bc-1704-4085-adc5-4873ae781735" providerId="ADAL" clId="{062F4278-03AB-41AF-BCEB-B3E374982989}" dt="2020-01-23T07:24:20.207" v="1530"/>
          <ac:spMkLst>
            <pc:docMk/>
            <pc:sldMk cId="735077141" sldId="437"/>
            <ac:spMk id="5124" creationId="{00000000-0000-0000-0000-000000000000}"/>
          </ac:spMkLst>
        </pc:spChg>
        <pc:picChg chg="add del">
          <ac:chgData name="张万军" userId="833953bc-1704-4085-adc5-4873ae781735" providerId="ADAL" clId="{062F4278-03AB-41AF-BCEB-B3E374982989}" dt="2020-01-23T07:23:35.877" v="1493"/>
          <ac:picMkLst>
            <pc:docMk/>
            <pc:sldMk cId="735077141" sldId="437"/>
            <ac:picMk id="2" creationId="{43041223-780C-41B1-87D2-B258B3163F56}"/>
          </ac:picMkLst>
        </pc:picChg>
        <pc:picChg chg="add mod">
          <ac:chgData name="张万军" userId="833953bc-1704-4085-adc5-4873ae781735" providerId="ADAL" clId="{062F4278-03AB-41AF-BCEB-B3E374982989}" dt="2020-01-23T07:24:06.787" v="1495" actId="1076"/>
          <ac:picMkLst>
            <pc:docMk/>
            <pc:sldMk cId="735077141" sldId="437"/>
            <ac:picMk id="3" creationId="{D76E023B-9AD7-42A7-8A71-E9E5B84F0127}"/>
          </ac:picMkLst>
        </pc:picChg>
      </pc:sldChg>
      <pc:sldChg chg="addSp delSp modSp add delAnim modAnim">
        <pc:chgData name="张万军" userId="833953bc-1704-4085-adc5-4873ae781735" providerId="ADAL" clId="{062F4278-03AB-41AF-BCEB-B3E374982989}" dt="2020-01-23T07:30:40.644" v="2040"/>
        <pc:sldMkLst>
          <pc:docMk/>
          <pc:sldMk cId="3076225719" sldId="438"/>
        </pc:sldMkLst>
        <pc:spChg chg="mod">
          <ac:chgData name="张万军" userId="833953bc-1704-4085-adc5-4873ae781735" providerId="ADAL" clId="{062F4278-03AB-41AF-BCEB-B3E374982989}" dt="2020-01-23T07:24:58.007" v="1551"/>
          <ac:spMkLst>
            <pc:docMk/>
            <pc:sldMk cId="3076225719" sldId="438"/>
            <ac:spMk id="7" creationId="{00000000-0000-0000-0000-000000000000}"/>
          </ac:spMkLst>
        </pc:spChg>
        <pc:spChg chg="mod">
          <ac:chgData name="张万军" userId="833953bc-1704-4085-adc5-4873ae781735" providerId="ADAL" clId="{062F4278-03AB-41AF-BCEB-B3E374982989}" dt="2020-01-23T07:29:39.390" v="2016"/>
          <ac:spMkLst>
            <pc:docMk/>
            <pc:sldMk cId="3076225719" sldId="438"/>
            <ac:spMk id="5124" creationId="{00000000-0000-0000-0000-000000000000}"/>
          </ac:spMkLst>
        </pc:spChg>
        <pc:picChg chg="add mod">
          <ac:chgData name="张万军" userId="833953bc-1704-4085-adc5-4873ae781735" providerId="ADAL" clId="{062F4278-03AB-41AF-BCEB-B3E374982989}" dt="2020-01-23T07:30:31.848" v="2036" actId="1038"/>
          <ac:picMkLst>
            <pc:docMk/>
            <pc:sldMk cId="3076225719" sldId="438"/>
            <ac:picMk id="2" creationId="{04128A57-E3C5-4495-A340-86693066EE38}"/>
          </ac:picMkLst>
        </pc:picChg>
        <pc:picChg chg="del">
          <ac:chgData name="张万军" userId="833953bc-1704-4085-adc5-4873ae781735" providerId="ADAL" clId="{062F4278-03AB-41AF-BCEB-B3E374982989}" dt="2020-01-23T07:26:48.758" v="1592" actId="478"/>
          <ac:picMkLst>
            <pc:docMk/>
            <pc:sldMk cId="3076225719" sldId="438"/>
            <ac:picMk id="3" creationId="{D76E023B-9AD7-42A7-8A71-E9E5B84F0127}"/>
          </ac:picMkLst>
        </pc:picChg>
        <pc:picChg chg="add mod">
          <ac:chgData name="张万军" userId="833953bc-1704-4085-adc5-4873ae781735" providerId="ADAL" clId="{062F4278-03AB-41AF-BCEB-B3E374982989}" dt="2020-01-23T07:30:38.738" v="2038" actId="1076"/>
          <ac:picMkLst>
            <pc:docMk/>
            <pc:sldMk cId="3076225719" sldId="438"/>
            <ac:picMk id="4" creationId="{E592CEB7-4762-4A47-BA40-1F9912EC02DF}"/>
          </ac:picMkLst>
        </pc:picChg>
      </pc:sldChg>
      <pc:sldChg chg="modSp add">
        <pc:chgData name="张万军" userId="833953bc-1704-4085-adc5-4873ae781735" providerId="ADAL" clId="{062F4278-03AB-41AF-BCEB-B3E374982989}" dt="2020-01-23T07:31:29.780" v="2082"/>
        <pc:sldMkLst>
          <pc:docMk/>
          <pc:sldMk cId="33600888" sldId="439"/>
        </pc:sldMkLst>
        <pc:spChg chg="mod">
          <ac:chgData name="张万军" userId="833953bc-1704-4085-adc5-4873ae781735" providerId="ADAL" clId="{062F4278-03AB-41AF-BCEB-B3E374982989}" dt="2020-01-23T07:31:19.575" v="2052"/>
          <ac:spMkLst>
            <pc:docMk/>
            <pc:sldMk cId="33600888" sldId="439"/>
            <ac:spMk id="10" creationId="{00000000-0000-0000-0000-000000000000}"/>
          </ac:spMkLst>
        </pc:spChg>
        <pc:spChg chg="mod">
          <ac:chgData name="张万军" userId="833953bc-1704-4085-adc5-4873ae781735" providerId="ADAL" clId="{062F4278-03AB-41AF-BCEB-B3E374982989}" dt="2020-01-23T07:31:29.780" v="2082"/>
          <ac:spMkLst>
            <pc:docMk/>
            <pc:sldMk cId="33600888" sldId="439"/>
            <ac:spMk id="11" creationId="{00000000-0000-0000-0000-000000000000}"/>
          </ac:spMkLst>
        </pc:spChg>
      </pc:sldChg>
      <pc:sldMasterChg chg="delSldLayout">
        <pc:chgData name="张万军" userId="833953bc-1704-4085-adc5-4873ae781735" providerId="ADAL" clId="{062F4278-03AB-41AF-BCEB-B3E374982989}" dt="2020-01-23T06:46:00.409" v="57" actId="47"/>
        <pc:sldMasterMkLst>
          <pc:docMk/>
          <pc:sldMasterMk cId="0" sldId="2147483648"/>
        </pc:sldMasterMkLst>
        <pc:sldLayoutChg chg="del">
          <pc:chgData name="张万军" userId="833953bc-1704-4085-adc5-4873ae781735" providerId="ADAL" clId="{062F4278-03AB-41AF-BCEB-B3E374982989}" dt="2020-01-23T06:46:00.409" v="57" actId="47"/>
          <pc:sldLayoutMkLst>
            <pc:docMk/>
            <pc:sldMasterMk cId="0" sldId="2147483648"/>
            <pc:sldLayoutMk cId="1875333218" sldId="2147483660"/>
          </pc:sldLayoutMkLst>
        </pc:sldLayoutChg>
      </pc:sldMasterChg>
    </pc:docChg>
  </pc:docChgLst>
  <pc:docChgLst>
    <pc:chgData name="张万军" userId="833953bc-1704-4085-adc5-4873ae781735" providerId="ADAL" clId="{779CA0B2-5008-4587-81DB-2297A9F1B762}"/>
    <pc:docChg chg="undo custSel addSld delSld modSld">
      <pc:chgData name="张万军" userId="833953bc-1704-4085-adc5-4873ae781735" providerId="ADAL" clId="{779CA0B2-5008-4587-81DB-2297A9F1B762}" dt="2020-01-26T01:12:58.697" v="7796"/>
      <pc:docMkLst>
        <pc:docMk/>
      </pc:docMkLst>
      <pc:sldChg chg="addSp modSp modAnim">
        <pc:chgData name="张万军" userId="833953bc-1704-4085-adc5-4873ae781735" providerId="ADAL" clId="{779CA0B2-5008-4587-81DB-2297A9F1B762}" dt="2020-01-25T12:56:26.590" v="3939"/>
        <pc:sldMkLst>
          <pc:docMk/>
          <pc:sldMk cId="0" sldId="277"/>
        </pc:sldMkLst>
        <pc:spChg chg="mod">
          <ac:chgData name="张万军" userId="833953bc-1704-4085-adc5-4873ae781735" providerId="ADAL" clId="{779CA0B2-5008-4587-81DB-2297A9F1B762}" dt="2020-01-25T12:54:06.060" v="3571" actId="6549"/>
          <ac:spMkLst>
            <pc:docMk/>
            <pc:sldMk cId="0" sldId="277"/>
            <ac:spMk id="6" creationId="{661504B9-E171-49D0-9922-CED03F3DB586}"/>
          </ac:spMkLst>
        </pc:spChg>
        <pc:spChg chg="mod">
          <ac:chgData name="张万军" userId="833953bc-1704-4085-adc5-4873ae781735" providerId="ADAL" clId="{779CA0B2-5008-4587-81DB-2297A9F1B762}" dt="2020-01-25T12:55:59.716" v="3927"/>
          <ac:spMkLst>
            <pc:docMk/>
            <pc:sldMk cId="0" sldId="277"/>
            <ac:spMk id="6148" creationId="{1B43694C-ED77-4A99-8E09-FDC40B906C64}"/>
          </ac:spMkLst>
        </pc:spChg>
        <pc:picChg chg="add mod">
          <ac:chgData name="张万军" userId="833953bc-1704-4085-adc5-4873ae781735" providerId="ADAL" clId="{779CA0B2-5008-4587-81DB-2297A9F1B762}" dt="2020-01-25T12:54:59.428" v="3791" actId="14100"/>
          <ac:picMkLst>
            <pc:docMk/>
            <pc:sldMk cId="0" sldId="277"/>
            <ac:picMk id="2" creationId="{4D2DFE8E-E7E8-47AB-BA89-637706EB22B6}"/>
          </ac:picMkLst>
        </pc:picChg>
        <pc:picChg chg="add mod">
          <ac:chgData name="张万军" userId="833953bc-1704-4085-adc5-4873ae781735" providerId="ADAL" clId="{779CA0B2-5008-4587-81DB-2297A9F1B762}" dt="2020-01-25T12:56:22.959" v="3937" actId="1076"/>
          <ac:picMkLst>
            <pc:docMk/>
            <pc:sldMk cId="0" sldId="277"/>
            <ac:picMk id="3" creationId="{BB1D75F6-0C66-4692-8491-D02DA2261047}"/>
          </ac:picMkLst>
        </pc:picChg>
      </pc:sldChg>
      <pc:sldChg chg="del">
        <pc:chgData name="张万军" userId="833953bc-1704-4085-adc5-4873ae781735" providerId="ADAL" clId="{779CA0B2-5008-4587-81DB-2297A9F1B762}" dt="2020-01-25T13:33:49.403" v="6161" actId="47"/>
        <pc:sldMkLst>
          <pc:docMk/>
          <pc:sldMk cId="3150918206" sldId="286"/>
        </pc:sldMkLst>
      </pc:sldChg>
      <pc:sldChg chg="del">
        <pc:chgData name="张万军" userId="833953bc-1704-4085-adc5-4873ae781735" providerId="ADAL" clId="{779CA0B2-5008-4587-81DB-2297A9F1B762}" dt="2020-01-25T13:33:49.850" v="6162" actId="47"/>
        <pc:sldMkLst>
          <pc:docMk/>
          <pc:sldMk cId="3150918206" sldId="290"/>
        </pc:sldMkLst>
      </pc:sldChg>
      <pc:sldChg chg="modSp">
        <pc:chgData name="张万军" userId="833953bc-1704-4085-adc5-4873ae781735" providerId="ADAL" clId="{779CA0B2-5008-4587-81DB-2297A9F1B762}" dt="2020-01-25T12:14:52.333" v="1423" actId="20577"/>
        <pc:sldMkLst>
          <pc:docMk/>
          <pc:sldMk cId="4219983753" sldId="299"/>
        </pc:sldMkLst>
        <pc:spChg chg="mod">
          <ac:chgData name="张万军" userId="833953bc-1704-4085-adc5-4873ae781735" providerId="ADAL" clId="{779CA0B2-5008-4587-81DB-2297A9F1B762}" dt="2020-01-25T12:14:52.333" v="1423" actId="20577"/>
          <ac:spMkLst>
            <pc:docMk/>
            <pc:sldMk cId="4219983753" sldId="299"/>
            <ac:spMk id="3" creationId="{00000000-0000-0000-0000-000000000000}"/>
          </ac:spMkLst>
        </pc:spChg>
      </pc:sldChg>
      <pc:sldChg chg="del">
        <pc:chgData name="张万军" userId="833953bc-1704-4085-adc5-4873ae781735" providerId="ADAL" clId="{779CA0B2-5008-4587-81DB-2297A9F1B762}" dt="2020-01-25T13:24:26.225" v="4997" actId="47"/>
        <pc:sldMkLst>
          <pc:docMk/>
          <pc:sldMk cId="2424772222" sldId="307"/>
        </pc:sldMkLst>
      </pc:sldChg>
      <pc:sldChg chg="del">
        <pc:chgData name="张万军" userId="833953bc-1704-4085-adc5-4873ae781735" providerId="ADAL" clId="{779CA0B2-5008-4587-81DB-2297A9F1B762}" dt="2020-01-25T13:24:25.419" v="4996" actId="47"/>
        <pc:sldMkLst>
          <pc:docMk/>
          <pc:sldMk cId="802199614" sldId="320"/>
        </pc:sldMkLst>
      </pc:sldChg>
      <pc:sldChg chg="modSp">
        <pc:chgData name="张万军" userId="833953bc-1704-4085-adc5-4873ae781735" providerId="ADAL" clId="{779CA0B2-5008-4587-81DB-2297A9F1B762}" dt="2020-01-26T00:42:48.682" v="7791" actId="20577"/>
        <pc:sldMkLst>
          <pc:docMk/>
          <pc:sldMk cId="2797738641" sldId="321"/>
        </pc:sldMkLst>
        <pc:spChg chg="mod">
          <ac:chgData name="张万军" userId="833953bc-1704-4085-adc5-4873ae781735" providerId="ADAL" clId="{779CA0B2-5008-4587-81DB-2297A9F1B762}" dt="2020-01-25T13:24:41.526" v="5050"/>
          <ac:spMkLst>
            <pc:docMk/>
            <pc:sldMk cId="2797738641" sldId="321"/>
            <ac:spMk id="7" creationId="{00000000-0000-0000-0000-000000000000}"/>
          </ac:spMkLst>
        </pc:spChg>
        <pc:spChg chg="mod">
          <ac:chgData name="张万军" userId="833953bc-1704-4085-adc5-4873ae781735" providerId="ADAL" clId="{779CA0B2-5008-4587-81DB-2297A9F1B762}" dt="2020-01-26T00:42:48.682" v="7791" actId="20577"/>
          <ac:spMkLst>
            <pc:docMk/>
            <pc:sldMk cId="2797738641" sldId="321"/>
            <ac:spMk id="26628" creationId="{00000000-0000-0000-0000-000000000000}"/>
          </ac:spMkLst>
        </pc:spChg>
      </pc:sldChg>
      <pc:sldChg chg="del">
        <pc:chgData name="张万军" userId="833953bc-1704-4085-adc5-4873ae781735" providerId="ADAL" clId="{779CA0B2-5008-4587-81DB-2297A9F1B762}" dt="2020-01-25T13:24:24.476" v="4995" actId="47"/>
        <pc:sldMkLst>
          <pc:docMk/>
          <pc:sldMk cId="2642253915" sldId="322"/>
        </pc:sldMkLst>
      </pc:sldChg>
      <pc:sldChg chg="del">
        <pc:chgData name="张万军" userId="833953bc-1704-4085-adc5-4873ae781735" providerId="ADAL" clId="{779CA0B2-5008-4587-81DB-2297A9F1B762}" dt="2020-01-25T13:33:47.490" v="6157" actId="47"/>
        <pc:sldMkLst>
          <pc:docMk/>
          <pc:sldMk cId="2219734630" sldId="323"/>
        </pc:sldMkLst>
      </pc:sldChg>
      <pc:sldChg chg="del">
        <pc:chgData name="张万军" userId="833953bc-1704-4085-adc5-4873ae781735" providerId="ADAL" clId="{779CA0B2-5008-4587-81DB-2297A9F1B762}" dt="2020-01-25T13:33:48.094" v="6158" actId="47"/>
        <pc:sldMkLst>
          <pc:docMk/>
          <pc:sldMk cId="3396892570" sldId="324"/>
        </pc:sldMkLst>
      </pc:sldChg>
      <pc:sldChg chg="del">
        <pc:chgData name="张万军" userId="833953bc-1704-4085-adc5-4873ae781735" providerId="ADAL" clId="{779CA0B2-5008-4587-81DB-2297A9F1B762}" dt="2020-01-25T13:33:48.486" v="6159" actId="47"/>
        <pc:sldMkLst>
          <pc:docMk/>
          <pc:sldMk cId="1428106485" sldId="325"/>
        </pc:sldMkLst>
      </pc:sldChg>
      <pc:sldChg chg="del">
        <pc:chgData name="张万军" userId="833953bc-1704-4085-adc5-4873ae781735" providerId="ADAL" clId="{779CA0B2-5008-4587-81DB-2297A9F1B762}" dt="2020-01-25T13:33:48.940" v="6160" actId="47"/>
        <pc:sldMkLst>
          <pc:docMk/>
          <pc:sldMk cId="3450775735" sldId="326"/>
        </pc:sldMkLst>
      </pc:sldChg>
      <pc:sldChg chg="del">
        <pc:chgData name="张万军" userId="833953bc-1704-4085-adc5-4873ae781735" providerId="ADAL" clId="{779CA0B2-5008-4587-81DB-2297A9F1B762}" dt="2020-01-25T13:33:50.319" v="6163" actId="47"/>
        <pc:sldMkLst>
          <pc:docMk/>
          <pc:sldMk cId="675591365" sldId="327"/>
        </pc:sldMkLst>
      </pc:sldChg>
      <pc:sldChg chg="addSp modSp modAnim">
        <pc:chgData name="张万军" userId="833953bc-1704-4085-adc5-4873ae781735" providerId="ADAL" clId="{779CA0B2-5008-4587-81DB-2297A9F1B762}" dt="2020-01-25T12:53:25.796" v="3536"/>
        <pc:sldMkLst>
          <pc:docMk/>
          <pc:sldMk cId="2635164048" sldId="329"/>
        </pc:sldMkLst>
        <pc:spChg chg="mod">
          <ac:chgData name="张万军" userId="833953bc-1704-4085-adc5-4873ae781735" providerId="ADAL" clId="{779CA0B2-5008-4587-81DB-2297A9F1B762}" dt="2020-01-23T08:46:21.825" v="650"/>
          <ac:spMkLst>
            <pc:docMk/>
            <pc:sldMk cId="2635164048" sldId="329"/>
            <ac:spMk id="9" creationId="{00000000-0000-0000-0000-000000000000}"/>
          </ac:spMkLst>
        </pc:spChg>
        <pc:spChg chg="mod">
          <ac:chgData name="张万军" userId="833953bc-1704-4085-adc5-4873ae781735" providerId="ADAL" clId="{779CA0B2-5008-4587-81DB-2297A9F1B762}" dt="2020-01-25T12:52:54.677" v="3528"/>
          <ac:spMkLst>
            <pc:docMk/>
            <pc:sldMk cId="2635164048" sldId="329"/>
            <ac:spMk id="25604" creationId="{00000000-0000-0000-0000-000000000000}"/>
          </ac:spMkLst>
        </pc:spChg>
        <pc:picChg chg="add mod">
          <ac:chgData name="张万军" userId="833953bc-1704-4085-adc5-4873ae781735" providerId="ADAL" clId="{779CA0B2-5008-4587-81DB-2297A9F1B762}" dt="2020-01-25T12:50:22.124" v="3378" actId="1076"/>
          <ac:picMkLst>
            <pc:docMk/>
            <pc:sldMk cId="2635164048" sldId="329"/>
            <ac:picMk id="2" creationId="{493654C9-5882-4A3F-8BA8-F8FA56C881A1}"/>
          </ac:picMkLst>
        </pc:picChg>
        <pc:picChg chg="add mod">
          <ac:chgData name="张万军" userId="833953bc-1704-4085-adc5-4873ae781735" providerId="ADAL" clId="{779CA0B2-5008-4587-81DB-2297A9F1B762}" dt="2020-01-25T12:52:12.776" v="3439" actId="1076"/>
          <ac:picMkLst>
            <pc:docMk/>
            <pc:sldMk cId="2635164048" sldId="329"/>
            <ac:picMk id="3" creationId="{BDAC9426-529C-49AC-8671-F60C5108C578}"/>
          </ac:picMkLst>
        </pc:picChg>
        <pc:picChg chg="add mod">
          <ac:chgData name="张万军" userId="833953bc-1704-4085-adc5-4873ae781735" providerId="ADAL" clId="{779CA0B2-5008-4587-81DB-2297A9F1B762}" dt="2020-01-25T12:53:23.250" v="3534" actId="1076"/>
          <ac:picMkLst>
            <pc:docMk/>
            <pc:sldMk cId="2635164048" sldId="329"/>
            <ac:picMk id="4" creationId="{DAA57082-51CF-431D-A812-C66702FA9EC3}"/>
          </ac:picMkLst>
        </pc:picChg>
      </pc:sldChg>
      <pc:sldChg chg="modSp">
        <pc:chgData name="张万军" userId="833953bc-1704-4085-adc5-4873ae781735" providerId="ADAL" clId="{779CA0B2-5008-4587-81DB-2297A9F1B762}" dt="2020-01-26T01:12:58.697" v="7796"/>
        <pc:sldMkLst>
          <pc:docMk/>
          <pc:sldMk cId="2848529104" sldId="432"/>
        </pc:sldMkLst>
        <pc:spChg chg="mod">
          <ac:chgData name="张万军" userId="833953bc-1704-4085-adc5-4873ae781735" providerId="ADAL" clId="{779CA0B2-5008-4587-81DB-2297A9F1B762}" dt="2020-01-26T01:12:58.697" v="7796"/>
          <ac:spMkLst>
            <pc:docMk/>
            <pc:sldMk cId="2848529104" sldId="432"/>
            <ac:spMk id="7170" creationId="{00000000-0000-0000-0000-000000000000}"/>
          </ac:spMkLst>
        </pc:spChg>
      </pc:sldChg>
      <pc:sldChg chg="addSp modSp modAnim">
        <pc:chgData name="张万军" userId="833953bc-1704-4085-adc5-4873ae781735" providerId="ADAL" clId="{779CA0B2-5008-4587-81DB-2297A9F1B762}" dt="2020-01-23T08:46:07.196" v="618"/>
        <pc:sldMkLst>
          <pc:docMk/>
          <pc:sldMk cId="1201668155" sldId="434"/>
        </pc:sldMkLst>
        <pc:spChg chg="mod">
          <ac:chgData name="张万军" userId="833953bc-1704-4085-adc5-4873ae781735" providerId="ADAL" clId="{779CA0B2-5008-4587-81DB-2297A9F1B762}" dt="2020-01-23T08:44:58.562" v="613" actId="14100"/>
          <ac:spMkLst>
            <pc:docMk/>
            <pc:sldMk cId="1201668155" sldId="434"/>
            <ac:spMk id="9219" creationId="{00000000-0000-0000-0000-000000000000}"/>
          </ac:spMkLst>
        </pc:spChg>
        <pc:picChg chg="add mod">
          <ac:chgData name="张万军" userId="833953bc-1704-4085-adc5-4873ae781735" providerId="ADAL" clId="{779CA0B2-5008-4587-81DB-2297A9F1B762}" dt="2020-01-23T08:46:02.107" v="616" actId="14100"/>
          <ac:picMkLst>
            <pc:docMk/>
            <pc:sldMk cId="1201668155" sldId="434"/>
            <ac:picMk id="2" creationId="{1ACA3C26-E2A4-4A94-AD16-65B0632DE50C}"/>
          </ac:picMkLst>
        </pc:picChg>
      </pc:sldChg>
      <pc:sldChg chg="addSp modSp modAnim modNotesTx">
        <pc:chgData name="张万军" userId="833953bc-1704-4085-adc5-4873ae781735" providerId="ADAL" clId="{779CA0B2-5008-4587-81DB-2297A9F1B762}" dt="2020-01-25T13:11:07.173" v="4303" actId="20577"/>
        <pc:sldMkLst>
          <pc:docMk/>
          <pc:sldMk cId="2900896949" sldId="435"/>
        </pc:sldMkLst>
        <pc:spChg chg="mod">
          <ac:chgData name="张万军" userId="833953bc-1704-4085-adc5-4873ae781735" providerId="ADAL" clId="{779CA0B2-5008-4587-81DB-2297A9F1B762}" dt="2020-01-25T13:00:57.636" v="3965"/>
          <ac:spMkLst>
            <pc:docMk/>
            <pc:sldMk cId="2900896949" sldId="435"/>
            <ac:spMk id="6" creationId="{00000000-0000-0000-0000-000000000000}"/>
          </ac:spMkLst>
        </pc:spChg>
        <pc:spChg chg="mod">
          <ac:chgData name="张万军" userId="833953bc-1704-4085-adc5-4873ae781735" providerId="ADAL" clId="{779CA0B2-5008-4587-81DB-2297A9F1B762}" dt="2020-01-25T13:11:07.173" v="4303" actId="20577"/>
          <ac:spMkLst>
            <pc:docMk/>
            <pc:sldMk cId="2900896949" sldId="435"/>
            <ac:spMk id="10243" creationId="{00000000-0000-0000-0000-000000000000}"/>
          </ac:spMkLst>
        </pc:spChg>
        <pc:picChg chg="add mod">
          <ac:chgData name="张万军" userId="833953bc-1704-4085-adc5-4873ae781735" providerId="ADAL" clId="{779CA0B2-5008-4587-81DB-2297A9F1B762}" dt="2020-01-25T13:03:49.913" v="4145" actId="1076"/>
          <ac:picMkLst>
            <pc:docMk/>
            <pc:sldMk cId="2900896949" sldId="435"/>
            <ac:picMk id="2" creationId="{4B99A563-8257-4C56-A787-3113381691E0}"/>
          </ac:picMkLst>
        </pc:picChg>
      </pc:sldChg>
      <pc:sldChg chg="addSp modSp">
        <pc:chgData name="张万军" userId="833953bc-1704-4085-adc5-4873ae781735" providerId="ADAL" clId="{779CA0B2-5008-4587-81DB-2297A9F1B762}" dt="2020-01-25T13:23:38.735" v="4994" actId="14100"/>
        <pc:sldMkLst>
          <pc:docMk/>
          <pc:sldMk cId="1168794338" sldId="436"/>
        </pc:sldMkLst>
        <pc:spChg chg="mod">
          <ac:chgData name="张万军" userId="833953bc-1704-4085-adc5-4873ae781735" providerId="ADAL" clId="{779CA0B2-5008-4587-81DB-2297A9F1B762}" dt="2020-01-25T13:16:18.909" v="4781"/>
          <ac:spMkLst>
            <pc:docMk/>
            <pc:sldMk cId="1168794338" sldId="436"/>
            <ac:spMk id="6" creationId="{00000000-0000-0000-0000-000000000000}"/>
          </ac:spMkLst>
        </pc:spChg>
        <pc:spChg chg="mod">
          <ac:chgData name="张万军" userId="833953bc-1704-4085-adc5-4873ae781735" providerId="ADAL" clId="{779CA0B2-5008-4587-81DB-2297A9F1B762}" dt="2020-01-25T13:23:38.735" v="4994" actId="14100"/>
          <ac:spMkLst>
            <pc:docMk/>
            <pc:sldMk cId="1168794338" sldId="436"/>
            <ac:spMk id="11266" creationId="{00000000-0000-0000-0000-000000000000}"/>
          </ac:spMkLst>
        </pc:spChg>
        <pc:picChg chg="add mod">
          <ac:chgData name="张万军" userId="833953bc-1704-4085-adc5-4873ae781735" providerId="ADAL" clId="{779CA0B2-5008-4587-81DB-2297A9F1B762}" dt="2020-01-25T13:23:29.428" v="4986" actId="14100"/>
          <ac:picMkLst>
            <pc:docMk/>
            <pc:sldMk cId="1168794338" sldId="436"/>
            <ac:picMk id="2" creationId="{32E2537B-C88E-47E2-8019-348156AE7FE1}"/>
          </ac:picMkLst>
        </pc:picChg>
      </pc:sldChg>
      <pc:sldChg chg="addSp delSp modSp add delAnim modAnim">
        <pc:chgData name="张万军" userId="833953bc-1704-4085-adc5-4873ae781735" providerId="ADAL" clId="{779CA0B2-5008-4587-81DB-2297A9F1B762}" dt="2020-01-25T12:18:48.722" v="1947"/>
        <pc:sldMkLst>
          <pc:docMk/>
          <pc:sldMk cId="1582469035" sldId="440"/>
        </pc:sldMkLst>
        <pc:spChg chg="mod">
          <ac:chgData name="张万军" userId="833953bc-1704-4085-adc5-4873ae781735" providerId="ADAL" clId="{779CA0B2-5008-4587-81DB-2297A9F1B762}" dt="2020-01-25T12:09:55.271" v="711"/>
          <ac:spMkLst>
            <pc:docMk/>
            <pc:sldMk cId="1582469035" sldId="440"/>
            <ac:spMk id="7" creationId="{00000000-0000-0000-0000-000000000000}"/>
          </ac:spMkLst>
        </pc:spChg>
        <pc:spChg chg="mod">
          <ac:chgData name="张万军" userId="833953bc-1704-4085-adc5-4873ae781735" providerId="ADAL" clId="{779CA0B2-5008-4587-81DB-2297A9F1B762}" dt="2020-01-25T12:18:48.722" v="1947"/>
          <ac:spMkLst>
            <pc:docMk/>
            <pc:sldMk cId="1582469035" sldId="440"/>
            <ac:spMk id="5124" creationId="{00000000-0000-0000-0000-000000000000}"/>
          </ac:spMkLst>
        </pc:spChg>
        <pc:picChg chg="del">
          <ac:chgData name="张万军" userId="833953bc-1704-4085-adc5-4873ae781735" providerId="ADAL" clId="{779CA0B2-5008-4587-81DB-2297A9F1B762}" dt="2020-01-25T12:09:43.922" v="673" actId="478"/>
          <ac:picMkLst>
            <pc:docMk/>
            <pc:sldMk cId="1582469035" sldId="440"/>
            <ac:picMk id="2" creationId="{04128A57-E3C5-4495-A340-86693066EE38}"/>
          </ac:picMkLst>
        </pc:picChg>
        <pc:picChg chg="add mod">
          <ac:chgData name="张万军" userId="833953bc-1704-4085-adc5-4873ae781735" providerId="ADAL" clId="{779CA0B2-5008-4587-81DB-2297A9F1B762}" dt="2020-01-25T12:18:13.880" v="1888" actId="1076"/>
          <ac:picMkLst>
            <pc:docMk/>
            <pc:sldMk cId="1582469035" sldId="440"/>
            <ac:picMk id="3" creationId="{0D467066-850C-43B2-BE60-7A814B787857}"/>
          </ac:picMkLst>
        </pc:picChg>
        <pc:picChg chg="del mod">
          <ac:chgData name="张万军" userId="833953bc-1704-4085-adc5-4873ae781735" providerId="ADAL" clId="{779CA0B2-5008-4587-81DB-2297A9F1B762}" dt="2020-01-25T12:09:39.390" v="672" actId="478"/>
          <ac:picMkLst>
            <pc:docMk/>
            <pc:sldMk cId="1582469035" sldId="440"/>
            <ac:picMk id="4" creationId="{E592CEB7-4762-4A47-BA40-1F9912EC02DF}"/>
          </ac:picMkLst>
        </pc:picChg>
      </pc:sldChg>
      <pc:sldChg chg="addSp delSp modSp add modAnim">
        <pc:chgData name="张万军" userId="833953bc-1704-4085-adc5-4873ae781735" providerId="ADAL" clId="{779CA0B2-5008-4587-81DB-2297A9F1B762}" dt="2020-01-25T12:29:54.909" v="3125" actId="1076"/>
        <pc:sldMkLst>
          <pc:docMk/>
          <pc:sldMk cId="387231708" sldId="441"/>
        </pc:sldMkLst>
        <pc:spChg chg="mod">
          <ac:chgData name="张万军" userId="833953bc-1704-4085-adc5-4873ae781735" providerId="ADAL" clId="{779CA0B2-5008-4587-81DB-2297A9F1B762}" dt="2020-01-25T12:19:10.217" v="1962"/>
          <ac:spMkLst>
            <pc:docMk/>
            <pc:sldMk cId="387231708" sldId="441"/>
            <ac:spMk id="7" creationId="{00000000-0000-0000-0000-000000000000}"/>
          </ac:spMkLst>
        </pc:spChg>
        <pc:spChg chg="mod">
          <ac:chgData name="张万军" userId="833953bc-1704-4085-adc5-4873ae781735" providerId="ADAL" clId="{779CA0B2-5008-4587-81DB-2297A9F1B762}" dt="2020-01-25T12:29:37.391" v="3121"/>
          <ac:spMkLst>
            <pc:docMk/>
            <pc:sldMk cId="387231708" sldId="441"/>
            <ac:spMk id="5124" creationId="{00000000-0000-0000-0000-000000000000}"/>
          </ac:spMkLst>
        </pc:spChg>
        <pc:picChg chg="add mod">
          <ac:chgData name="张万军" userId="833953bc-1704-4085-adc5-4873ae781735" providerId="ADAL" clId="{779CA0B2-5008-4587-81DB-2297A9F1B762}" dt="2020-01-25T12:29:45.729" v="3123" actId="1076"/>
          <ac:picMkLst>
            <pc:docMk/>
            <pc:sldMk cId="387231708" sldId="441"/>
            <ac:picMk id="2" creationId="{0EA9450B-66A4-4511-8298-E3813530A1B8}"/>
          </ac:picMkLst>
        </pc:picChg>
        <pc:picChg chg="del">
          <ac:chgData name="张万军" userId="833953bc-1704-4085-adc5-4873ae781735" providerId="ADAL" clId="{779CA0B2-5008-4587-81DB-2297A9F1B762}" dt="2020-01-25T12:21:26.636" v="2411" actId="478"/>
          <ac:picMkLst>
            <pc:docMk/>
            <pc:sldMk cId="387231708" sldId="441"/>
            <ac:picMk id="3" creationId="{0D467066-850C-43B2-BE60-7A814B787857}"/>
          </ac:picMkLst>
        </pc:picChg>
        <pc:picChg chg="add mod">
          <ac:chgData name="张万军" userId="833953bc-1704-4085-adc5-4873ae781735" providerId="ADAL" clId="{779CA0B2-5008-4587-81DB-2297A9F1B762}" dt="2020-01-25T12:29:54.909" v="3125" actId="1076"/>
          <ac:picMkLst>
            <pc:docMk/>
            <pc:sldMk cId="387231708" sldId="441"/>
            <ac:picMk id="4" creationId="{78F5487D-8AAC-41DE-AFFA-4F473A1DE362}"/>
          </ac:picMkLst>
        </pc:picChg>
      </pc:sldChg>
      <pc:sldChg chg="addSp delSp modSp add delAnim modAnim">
        <pc:chgData name="张万军" userId="833953bc-1704-4085-adc5-4873ae781735" providerId="ADAL" clId="{779CA0B2-5008-4587-81DB-2297A9F1B762}" dt="2020-01-25T13:14:06.343" v="4535" actId="27636"/>
        <pc:sldMkLst>
          <pc:docMk/>
          <pc:sldMk cId="621624902" sldId="442"/>
        </pc:sldMkLst>
        <pc:spChg chg="mod">
          <ac:chgData name="张万军" userId="833953bc-1704-4085-adc5-4873ae781735" providerId="ADAL" clId="{779CA0B2-5008-4587-81DB-2297A9F1B762}" dt="2020-01-25T13:14:06.343" v="4535" actId="27636"/>
          <ac:spMkLst>
            <pc:docMk/>
            <pc:sldMk cId="621624902" sldId="442"/>
            <ac:spMk id="10243" creationId="{00000000-0000-0000-0000-000000000000}"/>
          </ac:spMkLst>
        </pc:spChg>
        <pc:picChg chg="del">
          <ac:chgData name="张万军" userId="833953bc-1704-4085-adc5-4873ae781735" providerId="ADAL" clId="{779CA0B2-5008-4587-81DB-2297A9F1B762}" dt="2020-01-25T13:12:37.524" v="4370" actId="478"/>
          <ac:picMkLst>
            <pc:docMk/>
            <pc:sldMk cId="621624902" sldId="442"/>
            <ac:picMk id="2" creationId="{4B99A563-8257-4C56-A787-3113381691E0}"/>
          </ac:picMkLst>
        </pc:picChg>
        <pc:picChg chg="add mod">
          <ac:chgData name="张万军" userId="833953bc-1704-4085-adc5-4873ae781735" providerId="ADAL" clId="{779CA0B2-5008-4587-81DB-2297A9F1B762}" dt="2020-01-25T13:13:19.413" v="4396" actId="1036"/>
          <ac:picMkLst>
            <pc:docMk/>
            <pc:sldMk cId="621624902" sldId="442"/>
            <ac:picMk id="3" creationId="{60CFD4C4-EF18-4542-9825-BB083926C599}"/>
          </ac:picMkLst>
        </pc:picChg>
      </pc:sldChg>
      <pc:sldChg chg="addSp delSp modSp add addAnim delAnim modAnim">
        <pc:chgData name="张万军" userId="833953bc-1704-4085-adc5-4873ae781735" providerId="ADAL" clId="{779CA0B2-5008-4587-81DB-2297A9F1B762}" dt="2020-01-25T13:23:08.807" v="4953" actId="478"/>
        <pc:sldMkLst>
          <pc:docMk/>
          <pc:sldMk cId="851943792" sldId="443"/>
        </pc:sldMkLst>
        <pc:spChg chg="mod">
          <ac:chgData name="张万军" userId="833953bc-1704-4085-adc5-4873ae781735" providerId="ADAL" clId="{779CA0B2-5008-4587-81DB-2297A9F1B762}" dt="2020-01-25T13:15:27.747" v="4729" actId="6549"/>
          <ac:spMkLst>
            <pc:docMk/>
            <pc:sldMk cId="851943792" sldId="443"/>
            <ac:spMk id="10243" creationId="{00000000-0000-0000-0000-000000000000}"/>
          </ac:spMkLst>
        </pc:spChg>
        <pc:picChg chg="add del mod">
          <ac:chgData name="张万军" userId="833953bc-1704-4085-adc5-4873ae781735" providerId="ADAL" clId="{779CA0B2-5008-4587-81DB-2297A9F1B762}" dt="2020-01-25T13:23:08.807" v="4953" actId="478"/>
          <ac:picMkLst>
            <pc:docMk/>
            <pc:sldMk cId="851943792" sldId="443"/>
            <ac:picMk id="2" creationId="{96FEE01B-3A6A-4D9F-B1CF-E828F7551A7B}"/>
          </ac:picMkLst>
        </pc:picChg>
        <pc:picChg chg="del">
          <ac:chgData name="张万军" userId="833953bc-1704-4085-adc5-4873ae781735" providerId="ADAL" clId="{779CA0B2-5008-4587-81DB-2297A9F1B762}" dt="2020-01-25T13:15:29.289" v="4730" actId="478"/>
          <ac:picMkLst>
            <pc:docMk/>
            <pc:sldMk cId="851943792" sldId="443"/>
            <ac:picMk id="3" creationId="{60CFD4C4-EF18-4542-9825-BB083926C599}"/>
          </ac:picMkLst>
        </pc:picChg>
        <pc:picChg chg="add del mod">
          <ac:chgData name="张万军" userId="833953bc-1704-4085-adc5-4873ae781735" providerId="ADAL" clId="{779CA0B2-5008-4587-81DB-2297A9F1B762}" dt="2020-01-25T13:23:07.866" v="4952"/>
          <ac:picMkLst>
            <pc:docMk/>
            <pc:sldMk cId="851943792" sldId="443"/>
            <ac:picMk id="4" creationId="{D6D4B69F-0A88-45D7-9564-C2C887031741}"/>
          </ac:picMkLst>
        </pc:picChg>
      </pc:sldChg>
      <pc:sldChg chg="addSp delSp modSp add">
        <pc:chgData name="张万军" userId="833953bc-1704-4085-adc5-4873ae781735" providerId="ADAL" clId="{779CA0B2-5008-4587-81DB-2297A9F1B762}" dt="2020-01-26T00:42:39.669" v="7789" actId="1037"/>
        <pc:sldMkLst>
          <pc:docMk/>
          <pc:sldMk cId="3658891748" sldId="444"/>
        </pc:sldMkLst>
        <pc:spChg chg="add del mod">
          <ac:chgData name="张万军" userId="833953bc-1704-4085-adc5-4873ae781735" providerId="ADAL" clId="{779CA0B2-5008-4587-81DB-2297A9F1B762}" dt="2020-01-25T13:30:46.289" v="6042" actId="478"/>
          <ac:spMkLst>
            <pc:docMk/>
            <pc:sldMk cId="3658891748" sldId="444"/>
            <ac:spMk id="3" creationId="{F68C64D9-4727-48F8-A70A-87BE1D14564C}"/>
          </ac:spMkLst>
        </pc:spChg>
        <pc:spChg chg="del mod">
          <ac:chgData name="张万军" userId="833953bc-1704-4085-adc5-4873ae781735" providerId="ADAL" clId="{779CA0B2-5008-4587-81DB-2297A9F1B762}" dt="2020-01-25T13:30:44.530" v="6041" actId="478"/>
          <ac:spMkLst>
            <pc:docMk/>
            <pc:sldMk cId="3658891748" sldId="444"/>
            <ac:spMk id="26628" creationId="{00000000-0000-0000-0000-000000000000}"/>
          </ac:spMkLst>
        </pc:spChg>
        <pc:picChg chg="add mod">
          <ac:chgData name="张万军" userId="833953bc-1704-4085-adc5-4873ae781735" providerId="ADAL" clId="{779CA0B2-5008-4587-81DB-2297A9F1B762}" dt="2020-01-26T00:42:39.669" v="7789" actId="1037"/>
          <ac:picMkLst>
            <pc:docMk/>
            <pc:sldMk cId="3658891748" sldId="444"/>
            <ac:picMk id="2" creationId="{4BFDB388-2BCE-4C52-B5B2-AAB2AA8B03D1}"/>
          </ac:picMkLst>
        </pc:picChg>
        <pc:picChg chg="add del mod">
          <ac:chgData name="张万军" userId="833953bc-1704-4085-adc5-4873ae781735" providerId="ADAL" clId="{779CA0B2-5008-4587-81DB-2297A9F1B762}" dt="2020-01-25T13:32:29.903" v="6153" actId="478"/>
          <ac:picMkLst>
            <pc:docMk/>
            <pc:sldMk cId="3658891748" sldId="444"/>
            <ac:picMk id="4" creationId="{EA536C0E-FF63-483B-A366-B48A3D716E30}"/>
          </ac:picMkLst>
        </pc:picChg>
        <pc:picChg chg="add del mod">
          <ac:chgData name="张万军" userId="833953bc-1704-4085-adc5-4873ae781735" providerId="ADAL" clId="{779CA0B2-5008-4587-81DB-2297A9F1B762}" dt="2020-01-26T00:42:26.315" v="7785" actId="478"/>
          <ac:picMkLst>
            <pc:docMk/>
            <pc:sldMk cId="3658891748" sldId="444"/>
            <ac:picMk id="10" creationId="{F6320640-7E45-40C2-B4EF-8E248C6850E8}"/>
          </ac:picMkLst>
        </pc:picChg>
      </pc:sldChg>
      <pc:sldChg chg="addSp delSp modSp add">
        <pc:chgData name="张万军" userId="833953bc-1704-4085-adc5-4873ae781735" providerId="ADAL" clId="{779CA0B2-5008-4587-81DB-2297A9F1B762}" dt="2020-01-25T13:53:38.292" v="7232"/>
        <pc:sldMkLst>
          <pc:docMk/>
          <pc:sldMk cId="3161159767" sldId="445"/>
        </pc:sldMkLst>
        <pc:spChg chg="add del">
          <ac:chgData name="张万军" userId="833953bc-1704-4085-adc5-4873ae781735" providerId="ADAL" clId="{779CA0B2-5008-4587-81DB-2297A9F1B762}" dt="2020-01-25T13:52:15.982" v="7084"/>
          <ac:spMkLst>
            <pc:docMk/>
            <pc:sldMk cId="3161159767" sldId="445"/>
            <ac:spMk id="2" creationId="{AE7987B8-9DA7-4FD9-B677-A7CEEA6DCF1A}"/>
          </ac:spMkLst>
        </pc:spChg>
        <pc:spChg chg="add del">
          <ac:chgData name="张万军" userId="833953bc-1704-4085-adc5-4873ae781735" providerId="ADAL" clId="{779CA0B2-5008-4587-81DB-2297A9F1B762}" dt="2020-01-25T13:52:14" v="7083"/>
          <ac:spMkLst>
            <pc:docMk/>
            <pc:sldMk cId="3161159767" sldId="445"/>
            <ac:spMk id="3" creationId="{97CC732E-AF57-434A-93D8-CBA2E9740458}"/>
          </ac:spMkLst>
        </pc:spChg>
        <pc:spChg chg="mod">
          <ac:chgData name="张万军" userId="833953bc-1704-4085-adc5-4873ae781735" providerId="ADAL" clId="{779CA0B2-5008-4587-81DB-2297A9F1B762}" dt="2020-01-25T13:53:38.292" v="7232"/>
          <ac:spMkLst>
            <pc:docMk/>
            <pc:sldMk cId="3161159767" sldId="445"/>
            <ac:spMk id="26628" creationId="{00000000-0000-0000-0000-000000000000}"/>
          </ac:spMkLst>
        </pc:spChg>
      </pc:sldChg>
      <pc:sldChg chg="addSp delSp modSp add delAnim modAnim">
        <pc:chgData name="张万军" userId="833953bc-1704-4085-adc5-4873ae781735" providerId="ADAL" clId="{779CA0B2-5008-4587-81DB-2297A9F1B762}" dt="2020-01-26T00:41:00.833" v="7784" actId="1035"/>
        <pc:sldMkLst>
          <pc:docMk/>
          <pc:sldMk cId="1724858095" sldId="446"/>
        </pc:sldMkLst>
        <pc:spChg chg="add del mod">
          <ac:chgData name="张万军" userId="833953bc-1704-4085-adc5-4873ae781735" providerId="ADAL" clId="{779CA0B2-5008-4587-81DB-2297A9F1B762}" dt="2020-01-25T13:52:24.985" v="7087" actId="478"/>
          <ac:spMkLst>
            <pc:docMk/>
            <pc:sldMk cId="1724858095" sldId="446"/>
            <ac:spMk id="3" creationId="{C208821E-655A-4CBD-8343-709219D48FF3}"/>
          </ac:spMkLst>
        </pc:spChg>
        <pc:spChg chg="add mod">
          <ac:chgData name="张万军" userId="833953bc-1704-4085-adc5-4873ae781735" providerId="ADAL" clId="{779CA0B2-5008-4587-81DB-2297A9F1B762}" dt="2020-01-26T00:40:51.793" v="7778" actId="14100"/>
          <ac:spMkLst>
            <pc:docMk/>
            <pc:sldMk cId="1724858095" sldId="446"/>
            <ac:spMk id="10" creationId="{5DBB97AD-96A6-4A11-A66C-8A57B96766D1}"/>
          </ac:spMkLst>
        </pc:spChg>
        <pc:spChg chg="del">
          <ac:chgData name="张万军" userId="833953bc-1704-4085-adc5-4873ae781735" providerId="ADAL" clId="{779CA0B2-5008-4587-81DB-2297A9F1B762}" dt="2020-01-25T13:52:22.424" v="7086" actId="478"/>
          <ac:spMkLst>
            <pc:docMk/>
            <pc:sldMk cId="1724858095" sldId="446"/>
            <ac:spMk id="26628" creationId="{00000000-0000-0000-0000-000000000000}"/>
          </ac:spMkLst>
        </pc:spChg>
        <pc:picChg chg="add del mod">
          <ac:chgData name="张万军" userId="833953bc-1704-4085-adc5-4873ae781735" providerId="ADAL" clId="{779CA0B2-5008-4587-81DB-2297A9F1B762}" dt="2020-01-26T00:39:05.670" v="7608"/>
          <ac:picMkLst>
            <pc:docMk/>
            <pc:sldMk cId="1724858095" sldId="446"/>
            <ac:picMk id="2" creationId="{93F9EAF5-F2F8-4807-A661-C414D61987DE}"/>
          </ac:picMkLst>
        </pc:picChg>
        <pc:picChg chg="add mod">
          <ac:chgData name="张万军" userId="833953bc-1704-4085-adc5-4873ae781735" providerId="ADAL" clId="{779CA0B2-5008-4587-81DB-2297A9F1B762}" dt="2020-01-26T00:41:00.833" v="7784" actId="1035"/>
          <ac:picMkLst>
            <pc:docMk/>
            <pc:sldMk cId="1724858095" sldId="446"/>
            <ac:picMk id="3" creationId="{72A1A8FE-D460-4E3E-8204-8D2B03172651}"/>
          </ac:picMkLst>
        </pc:picChg>
        <pc:picChg chg="add del mod">
          <ac:chgData name="张万军" userId="833953bc-1704-4085-adc5-4873ae781735" providerId="ADAL" clId="{779CA0B2-5008-4587-81DB-2297A9F1B762}" dt="2020-01-26T00:30:22.800" v="7597" actId="478"/>
          <ac:picMkLst>
            <pc:docMk/>
            <pc:sldMk cId="1724858095" sldId="446"/>
            <ac:picMk id="4" creationId="{DFC4BC8C-A99F-43AA-804E-95F9E31D4E1C}"/>
          </ac:picMkLst>
        </pc:picChg>
      </pc:sldChg>
      <pc:sldChg chg="addSp delSp modSp add delAnim modAnim">
        <pc:chgData name="张万军" userId="833953bc-1704-4085-adc5-4873ae781735" providerId="ADAL" clId="{779CA0B2-5008-4587-81DB-2297A9F1B762}" dt="2020-01-25T13:58:05.603" v="7595"/>
        <pc:sldMkLst>
          <pc:docMk/>
          <pc:sldMk cId="1324961413" sldId="447"/>
        </pc:sldMkLst>
        <pc:spChg chg="mod">
          <ac:chgData name="张万军" userId="833953bc-1704-4085-adc5-4873ae781735" providerId="ADAL" clId="{779CA0B2-5008-4587-81DB-2297A9F1B762}" dt="2020-01-25T13:54:48.074" v="7265"/>
          <ac:spMkLst>
            <pc:docMk/>
            <pc:sldMk cId="1324961413" sldId="447"/>
            <ac:spMk id="6" creationId="{00000000-0000-0000-0000-000000000000}"/>
          </ac:spMkLst>
        </pc:spChg>
        <pc:spChg chg="mod">
          <ac:chgData name="张万军" userId="833953bc-1704-4085-adc5-4873ae781735" providerId="ADAL" clId="{779CA0B2-5008-4587-81DB-2297A9F1B762}" dt="2020-01-25T13:57:48.543" v="7590" actId="27636"/>
          <ac:spMkLst>
            <pc:docMk/>
            <pc:sldMk cId="1324961413" sldId="447"/>
            <ac:spMk id="10243" creationId="{00000000-0000-0000-0000-000000000000}"/>
          </ac:spMkLst>
        </pc:spChg>
        <pc:picChg chg="add mod">
          <ac:chgData name="张万军" userId="833953bc-1704-4085-adc5-4873ae781735" providerId="ADAL" clId="{779CA0B2-5008-4587-81DB-2297A9F1B762}" dt="2020-01-25T13:57:58.886" v="7593" actId="14100"/>
          <ac:picMkLst>
            <pc:docMk/>
            <pc:sldMk cId="1324961413" sldId="447"/>
            <ac:picMk id="2" creationId="{E6CA456F-F265-467D-8AB6-9F151C2F8A45}"/>
          </ac:picMkLst>
        </pc:picChg>
        <pc:picChg chg="del">
          <ac:chgData name="张万军" userId="833953bc-1704-4085-adc5-4873ae781735" providerId="ADAL" clId="{779CA0B2-5008-4587-81DB-2297A9F1B762}" dt="2020-01-25T13:55:52.020" v="7515" actId="478"/>
          <ac:picMkLst>
            <pc:docMk/>
            <pc:sldMk cId="1324961413" sldId="447"/>
            <ac:picMk id="3" creationId="{60CFD4C4-EF18-4542-9825-BB083926C599}"/>
          </ac:picMkLst>
        </pc:picChg>
      </pc:sldChg>
      <pc:sldChg chg="add del">
        <pc:chgData name="张万军" userId="833953bc-1704-4085-adc5-4873ae781735" providerId="ADAL" clId="{779CA0B2-5008-4587-81DB-2297A9F1B762}" dt="2020-01-25T13:54:32.590" v="7236"/>
        <pc:sldMkLst>
          <pc:docMk/>
          <pc:sldMk cId="2506764047" sldId="447"/>
        </pc:sldMkLst>
      </pc:sldChg>
      <pc:sldMasterChg chg="delSldLayout">
        <pc:chgData name="张万军" userId="833953bc-1704-4085-adc5-4873ae781735" providerId="ADAL" clId="{779CA0B2-5008-4587-81DB-2297A9F1B762}" dt="2020-01-25T13:33:48.486" v="6159" actId="47"/>
        <pc:sldMasterMkLst>
          <pc:docMk/>
          <pc:sldMasterMk cId="0" sldId="2147483648"/>
        </pc:sldMasterMkLst>
        <pc:sldLayoutChg chg="del">
          <pc:chgData name="张万军" userId="833953bc-1704-4085-adc5-4873ae781735" providerId="ADAL" clId="{779CA0B2-5008-4587-81DB-2297A9F1B762}" dt="2020-01-25T13:33:48.094" v="6158" actId="47"/>
          <pc:sldLayoutMkLst>
            <pc:docMk/>
            <pc:sldMasterMk cId="0" sldId="2147483648"/>
            <pc:sldLayoutMk cId="657639660" sldId="2147483661"/>
          </pc:sldLayoutMkLst>
        </pc:sldLayoutChg>
        <pc:sldLayoutChg chg="del">
          <pc:chgData name="张万军" userId="833953bc-1704-4085-adc5-4873ae781735" providerId="ADAL" clId="{779CA0B2-5008-4587-81DB-2297A9F1B762}" dt="2020-01-25T13:33:48.486" v="6159" actId="47"/>
          <pc:sldLayoutMkLst>
            <pc:docMk/>
            <pc:sldMasterMk cId="0" sldId="2147483648"/>
            <pc:sldLayoutMk cId="266848568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AAD69-838F-4A05-AD8A-32C56977AEBE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F2840-1518-4960-82A3-D28AB7EB9C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45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2840-1518-4960-82A3-D28AB7EB9CF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107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2840-1518-4960-82A3-D28AB7EB9CF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10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760CE-9D5D-489E-9555-EBF3CC3DCCF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868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2840-1518-4960-82A3-D28AB7EB9CF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2840-1518-4960-82A3-D28AB7EB9CF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2840-1518-4960-82A3-D28AB7EB9CF5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F2840-1518-4960-82A3-D28AB7EB9CF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460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48"/>
          <a:stretch/>
        </p:blipFill>
        <p:spPr>
          <a:xfrm>
            <a:off x="0" y="2952750"/>
            <a:ext cx="9144000" cy="2190750"/>
          </a:xfrm>
          <a:prstGeom prst="rect">
            <a:avLst/>
          </a:prstGeom>
          <a:effectLst/>
        </p:spPr>
      </p:pic>
      <p:sp>
        <p:nvSpPr>
          <p:cNvPr id="9" name="矩形 8"/>
          <p:cNvSpPr/>
          <p:nvPr userDrawn="1"/>
        </p:nvSpPr>
        <p:spPr>
          <a:xfrm>
            <a:off x="0" y="2499742"/>
            <a:ext cx="9144000" cy="2643758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24.160.107.91:10000/2018&#32423;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cn/vsts/repos/git/create-repo-intellij?view=vsts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cn/vsts/repos/git/share-your-code-in-git-eclipse?view=vsts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24.160.107.91:10001/SoftEng/SitePages/Home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4.160.107.91:10000/2018&#32423;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_图片 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48"/>
          <a:stretch/>
        </p:blipFill>
        <p:spPr>
          <a:xfrm>
            <a:off x="0" y="0"/>
            <a:ext cx="9144000" cy="21907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2190750"/>
            <a:ext cx="9144000" cy="295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_矩形 3"/>
          <p:cNvSpPr/>
          <p:nvPr>
            <p:custDataLst>
              <p:tags r:id="rId3"/>
            </p:custDataLst>
          </p:nvPr>
        </p:nvSpPr>
        <p:spPr>
          <a:xfrm>
            <a:off x="3059832" y="2859782"/>
            <a:ext cx="5544616" cy="477631"/>
          </a:xfrm>
          <a:prstGeom prst="rect">
            <a:avLst/>
          </a:prstGeom>
          <a:effectLst>
            <a:outerShdw blurRad="63500" dir="12600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46292" tIns="23146" rIns="46292" bIns="23146">
            <a:spAutoFit/>
          </a:bodyPr>
          <a:lstStyle/>
          <a:p>
            <a:pPr algn="r"/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</a:t>
            </a:r>
          </a:p>
        </p:txBody>
      </p:sp>
      <p:sp>
        <p:nvSpPr>
          <p:cNvPr id="7" name="PA_矩形 6"/>
          <p:cNvSpPr/>
          <p:nvPr>
            <p:custDataLst>
              <p:tags r:id="rId4"/>
            </p:custDataLst>
          </p:nvPr>
        </p:nvSpPr>
        <p:spPr>
          <a:xfrm>
            <a:off x="3923928" y="3487340"/>
            <a:ext cx="4608514" cy="308546"/>
          </a:xfrm>
          <a:prstGeom prst="rect">
            <a:avLst/>
          </a:prstGeom>
        </p:spPr>
        <p:txBody>
          <a:bodyPr wrap="square" lIns="61722" tIns="30861" rIns="61722" bIns="30861">
            <a:spAutoFit/>
          </a:bodyPr>
          <a:lstStyle/>
          <a:p>
            <a:pPr algn="r"/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实践平台操作指南</a:t>
            </a:r>
          </a:p>
        </p:txBody>
      </p:sp>
      <p:sp>
        <p:nvSpPr>
          <p:cNvPr id="10" name="PA_矩形 9"/>
          <p:cNvSpPr/>
          <p:nvPr>
            <p:custDataLst>
              <p:tags r:id="rId5"/>
            </p:custDataLst>
          </p:nvPr>
        </p:nvSpPr>
        <p:spPr>
          <a:xfrm>
            <a:off x="0" y="2190750"/>
            <a:ext cx="9144000" cy="144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92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1000">
        <p:blinds dir="vert"/>
      </p:transition>
    </mc:Choice>
    <mc:Fallback xmlns="">
      <p:transition spd="slow" advTm="11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80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6757"/>
            <a:ext cx="2602632" cy="36778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拥有“项目集管理员”权限的账户，登录到项目集的界面，比如：</a:t>
            </a:r>
            <a:r>
              <a:rPr lang="en-US" altLang="zh-CN" sz="1800" dirty="0">
                <a:hlinkClick r:id="rId3"/>
              </a:rPr>
              <a:t>http://124.160.107.91:10000/2018</a:t>
            </a:r>
            <a:r>
              <a:rPr lang="zh-CN" altLang="en-US" sz="1800" dirty="0">
                <a:hlinkClick r:id="rId3"/>
              </a:rPr>
              <a:t>级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点击“创建项目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；在出现的界面上输入项目名称，版本控制选择“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”或“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Team Foundation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版本控制：，工作项进程“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CMMI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”，然后点”创建“，即可。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83568" y="218132"/>
            <a:ext cx="3672408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项目集管理员创建项目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95486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587974"/>
            <a:ext cx="9144000" cy="5555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5560" y="339526"/>
            <a:ext cx="216000" cy="21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9D82FBA-7525-43B6-A67E-8265D6A17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000" y="698625"/>
            <a:ext cx="5940115" cy="4011910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EF886A0-764E-4F70-96CC-B2103CA60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145" y="0"/>
            <a:ext cx="5537710" cy="5143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B061445-1713-4910-B973-119C88468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66" y="74925"/>
            <a:ext cx="8462868" cy="4993649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843558"/>
            <a:ext cx="2592288" cy="367786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项目管理员在上页的界面中，点击“团队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选中缺省团队名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添加”，在出现的界面的“用户或组”处输入小组成员的学号，然后点击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保存更改“即可。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注意：此处可以由组长统一设置团队的“通知”内容，但邮箱地址还是要自己设置。</a:t>
            </a:r>
            <a:endPara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83568" y="218132"/>
            <a:ext cx="3672408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增加团队成员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95486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587974"/>
            <a:ext cx="9144000" cy="5555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5560" y="339526"/>
            <a:ext cx="216000" cy="21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2E9708A-C238-43C1-B419-297875C98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659637"/>
            <a:ext cx="6228184" cy="3928337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43558"/>
            <a:ext cx="2248463" cy="3677866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点开左下角的“项目设置”图标；出现如右图所示：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点击“安全性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项目管理员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添加”，在出现的界面的“用户或组”处输入该小组组长的学号，然后点击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保存更改“。</a:t>
            </a:r>
            <a:endPara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83568" y="218132"/>
            <a:ext cx="3672408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增加项目管理员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95486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587974"/>
            <a:ext cx="9144000" cy="5555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5560" y="339526"/>
            <a:ext cx="216000" cy="21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9242E2-1C38-46CA-9BD6-32F6D3133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688" y="639937"/>
            <a:ext cx="6474849" cy="40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11408"/>
      </p:ext>
    </p:extLst>
  </p:cSld>
  <p:clrMapOvr>
    <a:masterClrMapping/>
  </p:clrMapOvr>
  <p:transition spd="med">
    <p:split orient="vert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83568" y="218132"/>
            <a:ext cx="3672408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设置好的项目如下图所示：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95486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587974"/>
            <a:ext cx="9144000" cy="5555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5560" y="339526"/>
            <a:ext cx="216000" cy="21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75525B-C253-442C-B4E4-58D91AD53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31011"/>
            <a:ext cx="8063848" cy="4403085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6757"/>
            <a:ext cx="8363272" cy="36778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成员可以看到当前有多少个组员；项目统计可以看到当前有多少个工作项，多少个变更集（提交）等。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仪表板，可以由组长定制本小组的统计分析仪表盘，供全组作用；小组成员也可以根据自己的需要自己建仪表盘。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Wiki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，可以建立小组自己的维基百科，比如：编码规范、开发技巧、产品说明文档等等，以更好的支持团队信息分享。在实际开发中，可以使用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Wiki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很好的替代各类项目文档，因为其也有版本管理的功能。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83568" y="218132"/>
            <a:ext cx="3672408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项目组主页概览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95486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587974"/>
            <a:ext cx="9144000" cy="5555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5560" y="339526"/>
            <a:ext cx="216000" cy="21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88867"/>
      </p:ext>
    </p:extLst>
  </p:cSld>
  <p:clrMapOvr>
    <a:masterClrMapping/>
  </p:clrMapOvr>
  <p:transition spd="med">
    <p:split orient="vert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23012"/>
            <a:ext cx="8363272" cy="3771611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Repos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（库）”处进入配置库管理功能，一个项目可以设置源代码使用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来管理（多个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库），文档使用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TFVC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来管理（只能一个）；包括文件（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Files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、配置库）、变更集、搁置集等的管理。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Boards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（面版）”，用来进行工作项、工作面版、积压项、迭代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冲刺、工作查询等的管理；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Pipelines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（管道）”，是用于自动构建、自动部署的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不在本课程范围内。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Test Plans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（测试计划）”，是用于做测试计划，自动测试的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我们只用到手动测试。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Artifacts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（工件）”，用于持续发布时与需要使用到的其他语句或平台开发的组件。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不在本课程范围内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83568" y="218132"/>
            <a:ext cx="3672408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项目组主页概览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95486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587974"/>
            <a:ext cx="9144000" cy="5555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5560" y="339526"/>
            <a:ext cx="216000" cy="21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med">
    <p:split orient="vert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916940"/>
            <a:ext cx="2070675" cy="36779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“项目设置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通知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新的订阅”，根据项目需要来设置。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可以工作项变动、代码变动时通知组员。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83568" y="218132"/>
            <a:ext cx="3672408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设置组员通知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95486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587974"/>
            <a:ext cx="9144000" cy="5555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5560" y="339526"/>
            <a:ext cx="216000" cy="21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659466-DCDC-4B22-A38E-3ED13A81A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399" y="732790"/>
            <a:ext cx="6735775" cy="3677920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7" grpId="0" bldLvl="0" animBg="1"/>
      <p:bldP spid="1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2"/>
          <p:cNvSpPr/>
          <p:nvPr/>
        </p:nvSpPr>
        <p:spPr>
          <a:xfrm>
            <a:off x="0" y="-22820"/>
            <a:ext cx="9144000" cy="5166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48"/>
          <a:stretch>
            <a:fillRect/>
          </a:stretch>
        </p:blipFill>
        <p:spPr>
          <a:xfrm>
            <a:off x="0" y="2952750"/>
            <a:ext cx="9144000" cy="2190750"/>
          </a:xfrm>
          <a:prstGeom prst="rect">
            <a:avLst/>
          </a:prstGeom>
          <a:effectLst/>
        </p:spPr>
      </p:pic>
      <p:sp>
        <p:nvSpPr>
          <p:cNvPr id="8" name="矩形 7"/>
          <p:cNvSpPr/>
          <p:nvPr/>
        </p:nvSpPr>
        <p:spPr>
          <a:xfrm>
            <a:off x="0" y="2499742"/>
            <a:ext cx="9144000" cy="2643758"/>
          </a:xfrm>
          <a:prstGeom prst="rect">
            <a:avLst/>
          </a:prstGeom>
          <a:solidFill>
            <a:srgbClr val="0070C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2270346"/>
            <a:ext cx="9144000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04000" y="1036970"/>
            <a:ext cx="936000" cy="936000"/>
          </a:xfrm>
          <a:prstGeom prst="ellipse">
            <a:avLst/>
          </a:pr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03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39752" y="2624683"/>
            <a:ext cx="41767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库进行版本控制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3399854"/>
            <a:ext cx="9144000" cy="10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" presetClass="entr" presetSubtype="9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1" grpId="0"/>
          <p:bldP spid="1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1" grpId="0"/>
          <p:bldP spid="12" grpId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>
          <a:xfrm>
            <a:off x="405864" y="804366"/>
            <a:ext cx="2077904" cy="36778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点击“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Repos-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小组名”出现如右图所示的界面。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点击“新建存储库”，则可以建立一个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库。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建议通过该方式建一个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库，一个用来存放文档，一个用来存放源代码。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83568" y="218132"/>
            <a:ext cx="417646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新建存储库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95486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587974"/>
            <a:ext cx="9144000" cy="5555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5560" y="339526"/>
            <a:ext cx="216000" cy="21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2832090-6B21-458D-8EAA-894440F99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887" y="693205"/>
            <a:ext cx="6561466" cy="35827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FF9F6EE-9CC0-4F77-AF4C-FA7A0DDB0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258" y="716303"/>
            <a:ext cx="4438878" cy="373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95715"/>
      </p:ext>
    </p:extLst>
  </p:cSld>
  <p:clrMapOvr>
    <a:masterClrMapping/>
  </p:clrMapOvr>
  <p:transition spd="med">
    <p:split orient="vert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build="p"/>
      <p:bldP spid="5" grpId="0"/>
      <p:bldP spid="6" grpId="0" animBg="1"/>
      <p:bldP spid="7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2"/>
          <p:cNvSpPr/>
          <p:nvPr/>
        </p:nvSpPr>
        <p:spPr>
          <a:xfrm>
            <a:off x="0" y="-22820"/>
            <a:ext cx="9144000" cy="5166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48"/>
          <a:stretch/>
        </p:blipFill>
        <p:spPr>
          <a:xfrm>
            <a:off x="0" y="2952750"/>
            <a:ext cx="9144000" cy="2190750"/>
          </a:xfrm>
          <a:prstGeom prst="rect">
            <a:avLst/>
          </a:prstGeom>
          <a:effectLst/>
        </p:spPr>
      </p:pic>
      <p:sp>
        <p:nvSpPr>
          <p:cNvPr id="8" name="矩形 7"/>
          <p:cNvSpPr/>
          <p:nvPr/>
        </p:nvSpPr>
        <p:spPr>
          <a:xfrm>
            <a:off x="0" y="2499742"/>
            <a:ext cx="9144000" cy="2643758"/>
          </a:xfrm>
          <a:prstGeom prst="rect">
            <a:avLst/>
          </a:prstGeom>
          <a:solidFill>
            <a:srgbClr val="0070C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2270346"/>
            <a:ext cx="9144000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04000" y="1036970"/>
            <a:ext cx="936000" cy="936000"/>
          </a:xfrm>
          <a:prstGeom prst="ellipse">
            <a:avLst/>
          </a:pr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01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11760" y="2624683"/>
            <a:ext cx="4320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平台基础操作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3399854"/>
            <a:ext cx="9144000" cy="10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" presetClass="entr" presetSubtype="9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1" grpId="0"/>
          <p:bldP spid="1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1" grpId="0"/>
          <p:bldP spid="12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83568" y="218132"/>
            <a:ext cx="417646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通过网站直接建立配置库及上传配置项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95486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587974"/>
            <a:ext cx="9144000" cy="5555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5560" y="339526"/>
            <a:ext cx="216000" cy="21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8507770-D8FF-490F-8FD1-794B6E2B5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98625"/>
            <a:ext cx="7884368" cy="4305084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916757"/>
            <a:ext cx="3024336" cy="367786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在上页图中点击“新建”然后选择“文件夹”，出现下图所示的界面，在上面输入文件夹的名称及对这个文件夹的说明，点击“创建”，则建立好一个文件夹。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在新出现的界面里点击“提交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，把刚才建的文件夹提交。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在“提交”窗口输入注释、选择所属的分支、关联的工作项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等之后，点击“提交”，即把此目录提交到服务器上的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库里。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用此方法把本项目组的配置库建好。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83568" y="218132"/>
            <a:ext cx="525658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通过网站直接建立配置库及上传配置项</a:t>
            </a:r>
            <a:r>
              <a:rPr lang="en-US" altLang="zh-CN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续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95486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587974"/>
            <a:ext cx="9144000" cy="5555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5560" y="339526"/>
            <a:ext cx="216000" cy="21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97764A6-5B6A-42CA-B054-262236134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60" y="805596"/>
            <a:ext cx="4699242" cy="332122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67352C6-D381-40CA-AACD-A6FCA3B5A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597" y="698625"/>
            <a:ext cx="5919650" cy="367786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1D84B3B-EB24-4D41-9FC0-1629C83CB0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706172"/>
            <a:ext cx="4032448" cy="3566743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build="p"/>
      <p:bldP spid="5" grpId="0"/>
      <p:bldP spid="6" grpId="0" animBg="1"/>
      <p:bldP spid="7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6757"/>
            <a:ext cx="2890664" cy="36778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在配置库中，选择一个想上传文件的目录，然后点击“上传文件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在出现的界面里可以“浏览”选择多个本地文件，然后输入相关“注释”，如果有任务的话，可以选择关联的任务或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BUG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等工作项，再点击“提交”，即把相关文件上传到了配置库，其他项目组成员就可以在此看到，可以选择下载后进行操作。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83568" y="218132"/>
            <a:ext cx="453650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通过网站直接建立配置库及上传配置项</a:t>
            </a:r>
            <a:r>
              <a:rPr lang="en-US" altLang="zh-CN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续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95486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587974"/>
            <a:ext cx="9144000" cy="5555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5560" y="339526"/>
            <a:ext cx="216000" cy="21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691" y="13745"/>
            <a:ext cx="3938451" cy="5143500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31504"/>
            <a:ext cx="2962672" cy="386311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打开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VS2017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，在“团队”菜单处选择“管理连接”，然后出现“团队资源管理器”，找到如图所示的内容，点击“连接到团队项目”。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在出现的界面中点击“添加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TFS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服务器”，服务器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URL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处输入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124.160.107.91:10000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，会让你输入用户名及密码，与网站访问的一致。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连接成功之后，出现如图所示的界面，这时需要配置一下存储库的位置，与本地的目录建立起来连接，点击“克隆”，即把服务器的配置库信息读到本地。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83568" y="218132"/>
            <a:ext cx="3672408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 Studio</a:t>
            </a: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</a:t>
            </a:r>
            <a:r>
              <a:rPr lang="en-US" altLang="zh-CN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zh-CN" altLang="en-US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95486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587974"/>
            <a:ext cx="9144000" cy="5555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5560" y="339526"/>
            <a:ext cx="216000" cy="21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901" y="1059582"/>
            <a:ext cx="2876550" cy="26479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50AC8C4-E946-4D6C-BD75-99C04439A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808" y="0"/>
            <a:ext cx="3560885" cy="51435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1A2EDCC-15E9-4CA6-AD9A-81B9AF747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3440" y="402798"/>
            <a:ext cx="2519870" cy="43379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B05A883-A216-43DE-8770-043824A546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8272" y="587464"/>
            <a:ext cx="3515282" cy="5143500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build="p"/>
      <p:bldP spid="5" grpId="0"/>
      <p:bldP spid="6" grpId="0" animBg="1"/>
      <p:bldP spid="7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6757"/>
            <a:ext cx="8363272" cy="36778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请参见如下网址上的配置指导：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zh-CN" dirty="0">
                <a:hlinkClick r:id="rId3"/>
              </a:rPr>
              <a:t>https://docs.microsoft.com/zh-cn/vsts/repos/git/create-repo-intellij?view=vsts</a:t>
            </a: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在配置完成之后，根据说明文档对源代码进行版本管理即可。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83568" y="218132"/>
            <a:ext cx="54006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IntelliJ IDEA and Android Studio</a:t>
            </a: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</a:t>
            </a:r>
            <a:r>
              <a:rPr lang="en-US" altLang="zh-CN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zh-CN" altLang="en-US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95486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587974"/>
            <a:ext cx="9144000" cy="5555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5560" y="339526"/>
            <a:ext cx="216000" cy="21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med">
    <p:split orient="vert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6757"/>
            <a:ext cx="8363272" cy="36778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请参见如下网址上的配置指导：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zh-CN" dirty="0">
                <a:hlinkClick r:id="rId3"/>
              </a:rPr>
              <a:t>https://docs.microsoft.com/zh-cn/vsts/repos/git/share-your-code-in-git-eclipse?view=vsts</a:t>
            </a: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在配置完成之后，根据说明文档对源代码进行版本管理即可。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83568" y="218132"/>
            <a:ext cx="3672408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</a:t>
            </a:r>
            <a:r>
              <a:rPr lang="en-US" altLang="zh-CN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zh-CN" altLang="en-US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95486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587974"/>
            <a:ext cx="9144000" cy="5555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5560" y="339526"/>
            <a:ext cx="216000" cy="21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med">
    <p:split orient="vert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2"/>
          <p:cNvSpPr/>
          <p:nvPr/>
        </p:nvSpPr>
        <p:spPr>
          <a:xfrm>
            <a:off x="0" y="-22820"/>
            <a:ext cx="9144000" cy="5166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48"/>
          <a:stretch>
            <a:fillRect/>
          </a:stretch>
        </p:blipFill>
        <p:spPr>
          <a:xfrm>
            <a:off x="0" y="2952750"/>
            <a:ext cx="9144000" cy="2190750"/>
          </a:xfrm>
          <a:prstGeom prst="rect">
            <a:avLst/>
          </a:prstGeom>
          <a:effectLst/>
        </p:spPr>
      </p:pic>
      <p:sp>
        <p:nvSpPr>
          <p:cNvPr id="8" name="矩形 7"/>
          <p:cNvSpPr/>
          <p:nvPr/>
        </p:nvSpPr>
        <p:spPr>
          <a:xfrm>
            <a:off x="0" y="2499742"/>
            <a:ext cx="9144000" cy="2643758"/>
          </a:xfrm>
          <a:prstGeom prst="rect">
            <a:avLst/>
          </a:prstGeom>
          <a:solidFill>
            <a:srgbClr val="0070C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2270346"/>
            <a:ext cx="9144000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04000" y="1036970"/>
            <a:ext cx="936000" cy="936000"/>
          </a:xfrm>
          <a:prstGeom prst="ellipse">
            <a:avLst/>
          </a:pr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04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27452" y="2624683"/>
            <a:ext cx="41047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在线进行工作安排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3399854"/>
            <a:ext cx="9144000" cy="10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" presetClass="entr" presetSubtype="9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1" grpId="0"/>
          <p:bldP spid="1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1" grpId="0"/>
          <p:bldP spid="12" grpId="0" animBg="1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765838"/>
            <a:ext cx="2153449" cy="367786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进入实训平台，点击“工作项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新建工作项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，则可以选择自己工作的需要选择要建的工作项类型，如右图所示，这些是我们开发中都需要使用的内容。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83568" y="218132"/>
            <a:ext cx="3672408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使用网站进行工作安排及跟踪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95486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587974"/>
            <a:ext cx="9144000" cy="5555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5560" y="339526"/>
            <a:ext cx="216000" cy="21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BFB23B-052D-4AA6-AAFB-7720AAE56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953" y="747290"/>
            <a:ext cx="6884603" cy="3759184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>
          <a:xfrm>
            <a:off x="457201" y="771550"/>
            <a:ext cx="1882552" cy="36778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以问题为例，在新建工作项处选择“问题”，进入右图所示的界面：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83568" y="218132"/>
            <a:ext cx="482453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使用网站进行工作安排及跟踪</a:t>
            </a:r>
            <a:r>
              <a:rPr lang="en-US" altLang="zh-CN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续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95486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587974"/>
            <a:ext cx="9144000" cy="5555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5560" y="339526"/>
            <a:ext cx="216000" cy="21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93E77D-E02A-41BB-96BF-DC6923A2D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605104"/>
            <a:ext cx="6660232" cy="4137989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71550"/>
            <a:ext cx="8363272" cy="381642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在“输入标题”处填写该问题的简单描述；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在“张万军”处输入你准备把该问题给哪位同学负责（指派给），输入其学号即可；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“状态”处在新建问题时不能选择，缺省状态为：已建议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“说明”处可以填写针对该问题的详细说明；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“分析”处可以后面由其他组员填写，就是针对该问题的分析；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“计划”处可以填写针对该问题计划怎么来处理；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“实际解决”处可以填写针对该问题实际上怎么来解决的。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“投入”处填写解决该问题的初始估计用时；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“目标解决日期”处填写该问题计划是哪天解决。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说明：在新建一个问题时，分析之后的几项都不要填写，在后续对问题解决时再填写。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83568" y="218132"/>
            <a:ext cx="482453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使用网站进行工作安排及跟踪</a:t>
            </a:r>
            <a:r>
              <a:rPr lang="en-US" altLang="zh-CN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续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95486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587974"/>
            <a:ext cx="9144000" cy="5555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5560" y="339526"/>
            <a:ext cx="216000" cy="21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med">
    <p:split orient="vert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1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6990"/>
            <a:ext cx="8229600" cy="384027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课程网站：</a:t>
            </a:r>
            <a:r>
              <a:rPr lang="en-US" altLang="zh-CN" dirty="0">
                <a:hlinkClick r:id="rId3"/>
              </a:rPr>
              <a:t>http://124.160.107.91:10001/SoftEng/SitePages/Home.aspx</a:t>
            </a:r>
            <a:endParaRPr lang="en-US" altLang="zh-CN" dirty="0"/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课程讲义、实训通知、共享资料等均放在该网站。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课程实训平台地址：</a:t>
            </a:r>
            <a:r>
              <a:rPr lang="en-US" altLang="zh-CN" dirty="0">
                <a:hlinkClick r:id="rId4"/>
              </a:rPr>
              <a:t>http://124.160.107.91:10000/2018</a:t>
            </a:r>
            <a:r>
              <a:rPr lang="zh-CN" altLang="en-US" dirty="0">
                <a:hlinkClick r:id="rId4"/>
              </a:rPr>
              <a:t>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项目开发过程的各类事务，包括需求收集、产品策划、需求跟踪、项目跟踪、测试用例、测试计划、测试分析、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8C813A-DDB2-4AFF-BC3A-E976BF6D1891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683568" y="218132"/>
            <a:ext cx="36724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平台网址</a:t>
            </a:r>
          </a:p>
        </p:txBody>
      </p:sp>
      <p:sp>
        <p:nvSpPr>
          <p:cNvPr id="8" name="矩形 7"/>
          <p:cNvSpPr/>
          <p:nvPr/>
        </p:nvSpPr>
        <p:spPr>
          <a:xfrm>
            <a:off x="251520" y="195486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5560" y="339526"/>
            <a:ext cx="216000" cy="21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98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83568" y="218132"/>
            <a:ext cx="446449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使用网站进行工作安排及跟踪</a:t>
            </a:r>
            <a:r>
              <a:rPr lang="en-US" altLang="zh-CN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续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95486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587974"/>
            <a:ext cx="9144000" cy="5555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5560" y="339526"/>
            <a:ext cx="216000" cy="21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4662CE1-E237-4630-A83B-F9D12346B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726667"/>
            <a:ext cx="7020272" cy="3833264"/>
          </a:xfrm>
          <a:prstGeom prst="rect">
            <a:avLst/>
          </a:prstGeom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D0239FD6-A56D-4036-8899-F43130EEBB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521" y="771550"/>
            <a:ext cx="1872208" cy="367786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返回到工作项主界面，出现如右图所示的界面，在该界面上可以完成大部分的项目工作的操作及跟踪：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med">
    <p:split orient="vert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6757"/>
            <a:ext cx="8363272" cy="36778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分配给我的工作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负责人为我的，即指派给我的；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在工作项界面的右上角，我点了“关注”的工作项；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提及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在工作项的讨论区，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@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我的工作项；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我的活动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我关注、提及的工作中，当前还没有完成的；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后面三个是当前整个项目的工作进展情况，可以进行查看。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通过上图的“类型”、“状态”、“区域”、“标记”等可以过滤查看自己想看的工作项；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“列选项”可以定义自己想在列表页查看工作项的哪些内容。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83568" y="218132"/>
            <a:ext cx="504056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使用网站进行工作安排及跟踪</a:t>
            </a:r>
            <a:r>
              <a:rPr lang="en-US" altLang="zh-CN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续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95486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587974"/>
            <a:ext cx="9144000" cy="5555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5560" y="339526"/>
            <a:ext cx="216000" cy="21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med">
    <p:split orient="vert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71550"/>
            <a:ext cx="8363272" cy="367786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当负责该问题的同学接收到该问题后，开始解决问题了，把状态改为“活动”，然后填写里面的相关内容，比如：计划花费的工时、目标日期，对该问题的分析或计划怎么来解决等；然后点击“保存”。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在问题处理好之后，填写实际解决方案，然后把状态改为“已解决”，然后指派给原来提交问题的人。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当提交问题的人收到已经解决的问题之后，对该问题进行验证，如果发现问题确实解决了，把状态改为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已关闭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，否则发现该问题还存在，则把状态改为“活动”，返回给问题负责人，然后在“讨论”处填写相关信息。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以此类推，直到问题解决为止。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683568" y="218132"/>
            <a:ext cx="482453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使用网站进行工作安排及跟踪</a:t>
            </a:r>
            <a:r>
              <a:rPr lang="en-US" altLang="zh-CN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续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95486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587974"/>
            <a:ext cx="9144000" cy="5555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5560" y="339526"/>
            <a:ext cx="216000" cy="21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med">
    <p:split orient="vert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190750"/>
            <a:ext cx="9144000" cy="295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48"/>
          <a:stretch/>
        </p:blipFill>
        <p:spPr>
          <a:xfrm>
            <a:off x="0" y="0"/>
            <a:ext cx="9144000" cy="21907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4283968" y="2859782"/>
            <a:ext cx="432048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2" algn="r"/>
            <a:r>
              <a:rPr lang="zh-CN" altLang="en-US" sz="6000" b="1" spc="600" dirty="0">
                <a:solidFill>
                  <a:srgbClr val="FFFFF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感谢聆听</a:t>
            </a:r>
          </a:p>
        </p:txBody>
      </p:sp>
      <p:sp>
        <p:nvSpPr>
          <p:cNvPr id="7" name="PA_任意多边形 7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580112" y="3975743"/>
            <a:ext cx="252000" cy="252000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PA_文本框 5"/>
          <p:cNvSpPr txBox="1"/>
          <p:nvPr>
            <p:custDataLst>
              <p:tags r:id="rId2"/>
            </p:custDataLst>
          </p:nvPr>
        </p:nvSpPr>
        <p:spPr>
          <a:xfrm>
            <a:off x="5819417" y="3928628"/>
            <a:ext cx="1754290" cy="346230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报告人：张万军</a:t>
            </a:r>
          </a:p>
        </p:txBody>
      </p:sp>
    </p:spTree>
    <p:extLst>
      <p:ext uri="{BB962C8B-B14F-4D97-AF65-F5344CB8AC3E}">
        <p14:creationId xmlns:p14="http://schemas.microsoft.com/office/powerpoint/2010/main" val="249448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7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F30DA-77A3-4945-9072-00FFE20DEACA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6757"/>
            <a:ext cx="8229600" cy="3677866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实训指导老师根据分组建立相应的项目小组；设置小组的项目经理，然后由项目经理给各个组员来分析权限。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每位同学以用户名：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SEI\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学号，密码：学号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@hdu.com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来登录到平台。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以选课号来区分班级，每位同学在操作时，要看清楚自己所属的班级。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683568" y="218132"/>
            <a:ext cx="36724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实训平台的访问</a:t>
            </a:r>
          </a:p>
        </p:txBody>
      </p:sp>
      <p:sp>
        <p:nvSpPr>
          <p:cNvPr id="8" name="矩形 7"/>
          <p:cNvSpPr/>
          <p:nvPr/>
        </p:nvSpPr>
        <p:spPr>
          <a:xfrm>
            <a:off x="251520" y="195486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5560" y="339526"/>
            <a:ext cx="216000" cy="21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85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/>
      <p:bldP spid="7" grpId="0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AC35BC-1A5F-4539-9A91-61778164D88C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805596"/>
            <a:ext cx="3312368" cy="414241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指导教师或学生登录平台之后，在右上角点击显示自己姓的图标：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在“我的个人资料”处打开的界面中的“首选电子邮件”中输入自己最常用的电子邮箱。点击保存更改。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683568" y="218132"/>
            <a:ext cx="36724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账户设置</a:t>
            </a:r>
          </a:p>
        </p:txBody>
      </p:sp>
      <p:sp>
        <p:nvSpPr>
          <p:cNvPr id="8" name="矩形 7"/>
          <p:cNvSpPr/>
          <p:nvPr/>
        </p:nvSpPr>
        <p:spPr>
          <a:xfrm>
            <a:off x="251520" y="195486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5560" y="339526"/>
            <a:ext cx="216000" cy="21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08795D4-A8C5-48C3-8BC2-BAB5EA34A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010" y="-22982"/>
            <a:ext cx="5427238" cy="5143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6739793-62B8-4F6D-9B22-03C405581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740" y="30504"/>
            <a:ext cx="266646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9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  <p:bldP spid="7" grpId="0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F30DA-77A3-4945-9072-00FFE20DEACA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6757"/>
            <a:ext cx="3295566" cy="3677866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在上页“通知设置”处打开的界面中点击“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新的订阅”；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在新订阅处分三次添加三个“工作”类的订阅，分别为：我创建的工作项发生更改；分配给我的工作项已更改；向我分配了一个工作项。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在添加通知时，点“下一步”，全部使用缺省设置即可。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683568" y="218132"/>
            <a:ext cx="36724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账户设置</a:t>
            </a:r>
            <a:r>
              <a:rPr lang="en-US" altLang="zh-CN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续</a:t>
            </a:r>
          </a:p>
        </p:txBody>
      </p:sp>
      <p:sp>
        <p:nvSpPr>
          <p:cNvPr id="8" name="矩形 7"/>
          <p:cNvSpPr/>
          <p:nvPr/>
        </p:nvSpPr>
        <p:spPr>
          <a:xfrm>
            <a:off x="251520" y="195486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5560" y="339526"/>
            <a:ext cx="216000" cy="21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4128A57-E3C5-4495-A340-86693066E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396" y="771550"/>
            <a:ext cx="5389116" cy="43719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592CEB7-4762-4A47-BA40-1F9912EC0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673" y="684182"/>
            <a:ext cx="6733839" cy="445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2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/>
      <p:bldP spid="7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F30DA-77A3-4945-9072-00FFE20DEACA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6757"/>
            <a:ext cx="8291264" cy="3959249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指导老师有权限来维护每个上课的班级，在此之前，先把选课的学生名单以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cvs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格式的文件发给平台管理员（当前为张万军），由其在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上给学生建立账号。文件名为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年级课程名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选课号的后几位，比如：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级软件测试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-40477-1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平台管理员，会给每位同学建立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账号，同时把实训学生添加到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软件工程实验室门户网站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的“学生组”中，该组可以查看下载平台上发布的各类资源，上传自己的作业，但没有删除权限，如果作业上传有误，请联系指导老师删除。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cvs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的包含的字段如下图所示：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683568" y="218132"/>
            <a:ext cx="36724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指导老师维护班级</a:t>
            </a:r>
          </a:p>
        </p:txBody>
      </p:sp>
      <p:sp>
        <p:nvSpPr>
          <p:cNvPr id="8" name="矩形 7"/>
          <p:cNvSpPr/>
          <p:nvPr/>
        </p:nvSpPr>
        <p:spPr>
          <a:xfrm>
            <a:off x="251520" y="195486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5560" y="339526"/>
            <a:ext cx="216000" cy="21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467066-850C-43B2-BE60-7A814B787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780" y="3201714"/>
            <a:ext cx="41529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6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/>
      <p:bldP spid="7" grpId="0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F30DA-77A3-4945-9072-00FFE20DEACA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6757"/>
            <a:ext cx="8291264" cy="3959249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对于非分组类的实训课程：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平台管理员会在实训平台上建立一个以选课班级的单位的项目（在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CommonCourse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项目集下），以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cvs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文件的名称对该项目命名；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把该课程的老师，添加了项目管理员；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把选择该课程的所有学生添加为项目组成员。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对于分组类的实训课程：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平台管理员会在实训平台上建立一个以年级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课程名的项目集合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把该课程的老师，全部添加为该项目集合的管理员；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该课程的老师登录实训平台，可以在该项目集合下根据分组情况来建多个项目；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然后给每个项目设定项目管理员（项目组长），然后由项目组长来给组员分配权限。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6986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683568" y="218132"/>
            <a:ext cx="36724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指导老师维护班级</a:t>
            </a:r>
            <a:r>
              <a:rPr lang="en-US" altLang="zh-CN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续</a:t>
            </a:r>
          </a:p>
        </p:txBody>
      </p:sp>
      <p:sp>
        <p:nvSpPr>
          <p:cNvPr id="8" name="矩形 7"/>
          <p:cNvSpPr/>
          <p:nvPr/>
        </p:nvSpPr>
        <p:spPr>
          <a:xfrm>
            <a:off x="251520" y="195486"/>
            <a:ext cx="2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5560" y="339526"/>
            <a:ext cx="216000" cy="21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EA9450B-66A4-4511-8298-E3813530A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698625"/>
            <a:ext cx="5472100" cy="427663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8F5487D-8AAC-41DE-AFFA-4F473A1DE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636" y="0"/>
            <a:ext cx="658436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/>
      <p:bldP spid="7" grpId="0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2"/>
          <p:cNvSpPr/>
          <p:nvPr/>
        </p:nvSpPr>
        <p:spPr>
          <a:xfrm>
            <a:off x="0" y="-22820"/>
            <a:ext cx="9144000" cy="5166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48"/>
          <a:stretch>
            <a:fillRect/>
          </a:stretch>
        </p:blipFill>
        <p:spPr>
          <a:xfrm>
            <a:off x="0" y="2952750"/>
            <a:ext cx="9144000" cy="2190750"/>
          </a:xfrm>
          <a:prstGeom prst="rect">
            <a:avLst/>
          </a:prstGeom>
          <a:effectLst/>
        </p:spPr>
      </p:pic>
      <p:sp>
        <p:nvSpPr>
          <p:cNvPr id="8" name="矩形 7"/>
          <p:cNvSpPr/>
          <p:nvPr/>
        </p:nvSpPr>
        <p:spPr>
          <a:xfrm>
            <a:off x="0" y="2499742"/>
            <a:ext cx="9144000" cy="2643758"/>
          </a:xfrm>
          <a:prstGeom prst="rect">
            <a:avLst/>
          </a:prstGeom>
          <a:solidFill>
            <a:srgbClr val="0070C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2270346"/>
            <a:ext cx="9144000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04000" y="1036970"/>
            <a:ext cx="936000" cy="936000"/>
          </a:xfrm>
          <a:prstGeom prst="ellipse">
            <a:avLst/>
          </a:pr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02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27453" y="2624683"/>
            <a:ext cx="38890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创建项目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3399854"/>
            <a:ext cx="9144000" cy="10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" presetClass="entr" presetSubtype="9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1" grpId="0"/>
          <p:bldP spid="1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1" grpId="0"/>
          <p:bldP spid="12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</TotalTime>
  <Words>2224</Words>
  <Application>Microsoft Office PowerPoint</Application>
  <PresentationFormat>全屏显示(16:9)</PresentationFormat>
  <Paragraphs>142</Paragraphs>
  <Slides>33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微软雅黑</vt:lpstr>
      <vt:lpstr>微软雅黑 Light</vt:lpstr>
      <vt:lpstr>Arial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CHENYING0907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CHENYING0907</dc:title>
  <dc:creator>CHENYING0907</dc:creator>
  <cp:lastModifiedBy>张 万军</cp:lastModifiedBy>
  <cp:revision>209</cp:revision>
  <dcterms:created xsi:type="dcterms:W3CDTF">2016-02-05T07:04:35Z</dcterms:created>
  <dcterms:modified xsi:type="dcterms:W3CDTF">2020-09-28T07:15:44Z</dcterms:modified>
</cp:coreProperties>
</file>