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96" r:id="rId3"/>
    <p:sldId id="262" r:id="rId4"/>
    <p:sldId id="447" r:id="rId5"/>
    <p:sldId id="448" r:id="rId6"/>
    <p:sldId id="316" r:id="rId7"/>
    <p:sldId id="430" r:id="rId8"/>
    <p:sldId id="431" r:id="rId9"/>
    <p:sldId id="432" r:id="rId10"/>
    <p:sldId id="433" r:id="rId11"/>
    <p:sldId id="434" r:id="rId12"/>
    <p:sldId id="435" r:id="rId13"/>
    <p:sldId id="299" r:id="rId14"/>
    <p:sldId id="436" r:id="rId15"/>
    <p:sldId id="437" r:id="rId16"/>
    <p:sldId id="263" r:id="rId17"/>
    <p:sldId id="400" r:id="rId18"/>
    <p:sldId id="401" r:id="rId19"/>
    <p:sldId id="402" r:id="rId20"/>
    <p:sldId id="403" r:id="rId21"/>
    <p:sldId id="404" r:id="rId22"/>
    <p:sldId id="337" r:id="rId23"/>
    <p:sldId id="440" r:id="rId24"/>
    <p:sldId id="441" r:id="rId25"/>
    <p:sldId id="449" r:id="rId26"/>
    <p:sldId id="450" r:id="rId27"/>
    <p:sldId id="451" r:id="rId28"/>
    <p:sldId id="452" r:id="rId29"/>
    <p:sldId id="267"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84" y="124"/>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万军 张" userId="833953bc-1704-4085-adc5-4873ae781735" providerId="ADAL" clId="{9BF299CB-DD97-4A2C-A6EC-F2A28CE374BC}"/>
    <pc:docChg chg="undo custSel addSld delSld modSld sldOrd">
      <pc:chgData name="万军 张" userId="833953bc-1704-4085-adc5-4873ae781735" providerId="ADAL" clId="{9BF299CB-DD97-4A2C-A6EC-F2A28CE374BC}" dt="2018-09-12T13:46:45.950" v="690"/>
      <pc:docMkLst>
        <pc:docMk/>
      </pc:docMkLst>
      <pc:sldChg chg="modSp modAnim">
        <pc:chgData name="万军 张" userId="833953bc-1704-4085-adc5-4873ae781735" providerId="ADAL" clId="{9BF299CB-DD97-4A2C-A6EC-F2A28CE374BC}" dt="2018-09-12T13:32:32.340" v="38" actId="6549"/>
        <pc:sldMkLst>
          <pc:docMk/>
          <pc:sldMk cId="3961928912" sldId="257"/>
        </pc:sldMkLst>
        <pc:spChg chg="mod">
          <ac:chgData name="万军 张" userId="833953bc-1704-4085-adc5-4873ae781735" providerId="ADAL" clId="{9BF299CB-DD97-4A2C-A6EC-F2A28CE374BC}" dt="2018-09-12T13:32:32.340" v="38" actId="6549"/>
          <ac:spMkLst>
            <pc:docMk/>
            <pc:sldMk cId="3961928912" sldId="257"/>
            <ac:spMk id="7" creationId="{00000000-0000-0000-0000-000000000000}"/>
          </ac:spMkLst>
        </pc:spChg>
      </pc:sldChg>
      <pc:sldChg chg="modSp modAnim">
        <pc:chgData name="万军 张" userId="833953bc-1704-4085-adc5-4873ae781735" providerId="ADAL" clId="{9BF299CB-DD97-4A2C-A6EC-F2A28CE374BC}" dt="2018-09-12T13:34:17.811" v="97"/>
        <pc:sldMkLst>
          <pc:docMk/>
          <pc:sldMk cId="1006829894" sldId="262"/>
        </pc:sldMkLst>
        <pc:spChg chg="mod">
          <ac:chgData name="万军 张" userId="833953bc-1704-4085-adc5-4873ae781735" providerId="ADAL" clId="{9BF299CB-DD97-4A2C-A6EC-F2A28CE374BC}" dt="2018-09-12T13:34:17.811" v="97"/>
          <ac:spMkLst>
            <pc:docMk/>
            <pc:sldMk cId="1006829894" sldId="262"/>
            <ac:spMk id="11" creationId="{00000000-0000-0000-0000-000000000000}"/>
          </ac:spMkLst>
        </pc:spChg>
      </pc:sldChg>
      <pc:sldChg chg="modSp add del">
        <pc:chgData name="万军 张" userId="833953bc-1704-4085-adc5-4873ae781735" providerId="ADAL" clId="{9BF299CB-DD97-4A2C-A6EC-F2A28CE374BC}" dt="2018-09-12T13:46:19.567" v="675"/>
        <pc:sldMkLst>
          <pc:docMk/>
          <pc:sldMk cId="3902615230" sldId="263"/>
        </pc:sldMkLst>
        <pc:spChg chg="mod">
          <ac:chgData name="万军 张" userId="833953bc-1704-4085-adc5-4873ae781735" providerId="ADAL" clId="{9BF299CB-DD97-4A2C-A6EC-F2A28CE374BC}" dt="2018-09-12T13:46:19.567" v="675"/>
          <ac:spMkLst>
            <pc:docMk/>
            <pc:sldMk cId="3902615230" sldId="263"/>
            <ac:spMk id="11" creationId="{00000000-0000-0000-0000-000000000000}"/>
          </ac:spMkLst>
        </pc:spChg>
      </pc:sldChg>
      <pc:sldChg chg="modSp">
        <pc:chgData name="万军 张" userId="833953bc-1704-4085-adc5-4873ae781735" providerId="ADAL" clId="{9BF299CB-DD97-4A2C-A6EC-F2A28CE374BC}" dt="2018-09-12T13:46:34.072" v="678"/>
        <pc:sldMkLst>
          <pc:docMk/>
          <pc:sldMk cId="3235053885" sldId="296"/>
        </pc:sldMkLst>
        <pc:spChg chg="mod">
          <ac:chgData name="万军 张" userId="833953bc-1704-4085-adc5-4873ae781735" providerId="ADAL" clId="{9BF299CB-DD97-4A2C-A6EC-F2A28CE374BC}" dt="2018-09-12T13:46:34.072" v="678"/>
          <ac:spMkLst>
            <pc:docMk/>
            <pc:sldMk cId="3235053885" sldId="296"/>
            <ac:spMk id="19" creationId="{00000000-0000-0000-0000-000000000000}"/>
          </ac:spMkLst>
        </pc:spChg>
        <pc:spChg chg="mod">
          <ac:chgData name="万军 张" userId="833953bc-1704-4085-adc5-4873ae781735" providerId="ADAL" clId="{9BF299CB-DD97-4A2C-A6EC-F2A28CE374BC}" dt="2018-09-12T13:32:44.754" v="52" actId="6549"/>
          <ac:spMkLst>
            <pc:docMk/>
            <pc:sldMk cId="3235053885" sldId="296"/>
            <ac:spMk id="33" creationId="{00000000-0000-0000-0000-000000000000}"/>
          </ac:spMkLst>
        </pc:spChg>
        <pc:spChg chg="mod">
          <ac:chgData name="万军 张" userId="833953bc-1704-4085-adc5-4873ae781735" providerId="ADAL" clId="{9BF299CB-DD97-4A2C-A6EC-F2A28CE374BC}" dt="2018-09-12T13:33:38.430" v="61"/>
          <ac:spMkLst>
            <pc:docMk/>
            <pc:sldMk cId="3235053885" sldId="296"/>
            <ac:spMk id="34" creationId="{00000000-0000-0000-0000-000000000000}"/>
          </ac:spMkLst>
        </pc:spChg>
        <pc:spChg chg="mod">
          <ac:chgData name="万军 张" userId="833953bc-1704-4085-adc5-4873ae781735" providerId="ADAL" clId="{9BF299CB-DD97-4A2C-A6EC-F2A28CE374BC}" dt="2018-09-12T13:33:49.669" v="72"/>
          <ac:spMkLst>
            <pc:docMk/>
            <pc:sldMk cId="3235053885" sldId="296"/>
            <ac:spMk id="35" creationId="{00000000-0000-0000-0000-000000000000}"/>
          </ac:spMkLst>
        </pc:spChg>
      </pc:sldChg>
      <pc:sldChg chg="modSp">
        <pc:chgData name="万军 张" userId="833953bc-1704-4085-adc5-4873ae781735" providerId="ADAL" clId="{9BF299CB-DD97-4A2C-A6EC-F2A28CE374BC}" dt="2018-09-12T13:46:06.710" v="664"/>
        <pc:sldMkLst>
          <pc:docMk/>
          <pc:sldMk cId="1290107846" sldId="299"/>
        </pc:sldMkLst>
        <pc:spChg chg="mod">
          <ac:chgData name="万军 张" userId="833953bc-1704-4085-adc5-4873ae781735" providerId="ADAL" clId="{9BF299CB-DD97-4A2C-A6EC-F2A28CE374BC}" dt="2018-09-12T13:46:06.710" v="664"/>
          <ac:spMkLst>
            <pc:docMk/>
            <pc:sldMk cId="1290107846" sldId="299"/>
            <ac:spMk id="11" creationId="{00000000-0000-0000-0000-000000000000}"/>
          </ac:spMkLst>
        </pc:spChg>
      </pc:sldChg>
      <pc:sldChg chg="modSp add modAnim">
        <pc:chgData name="万军 张" userId="833953bc-1704-4085-adc5-4873ae781735" providerId="ADAL" clId="{9BF299CB-DD97-4A2C-A6EC-F2A28CE374BC}" dt="2018-09-12T13:44:50.161" v="647"/>
        <pc:sldMkLst>
          <pc:docMk/>
          <pc:sldMk cId="602440328" sldId="316"/>
        </pc:sldMkLst>
        <pc:spChg chg="mod">
          <ac:chgData name="万军 张" userId="833953bc-1704-4085-adc5-4873ae781735" providerId="ADAL" clId="{9BF299CB-DD97-4A2C-A6EC-F2A28CE374BC}" dt="2018-09-12T13:44:50.161" v="647"/>
          <ac:spMkLst>
            <pc:docMk/>
            <pc:sldMk cId="602440328" sldId="316"/>
            <ac:spMk id="3" creationId="{00000000-0000-0000-0000-000000000000}"/>
          </ac:spMkLst>
        </pc:spChg>
        <pc:spChg chg="mod">
          <ac:chgData name="万军 张" userId="833953bc-1704-4085-adc5-4873ae781735" providerId="ADAL" clId="{9BF299CB-DD97-4A2C-A6EC-F2A28CE374BC}" dt="2018-09-12T13:36:45.227" v="164"/>
          <ac:spMkLst>
            <pc:docMk/>
            <pc:sldMk cId="602440328" sldId="316"/>
            <ac:spMk id="7" creationId="{00000000-0000-0000-0000-000000000000}"/>
          </ac:spMkLst>
        </pc:spChg>
      </pc:sldChg>
      <pc:sldChg chg="modSp">
        <pc:chgData name="万军 张" userId="833953bc-1704-4085-adc5-4873ae781735" providerId="ADAL" clId="{9BF299CB-DD97-4A2C-A6EC-F2A28CE374BC}" dt="2018-09-12T13:46:45.950" v="690"/>
        <pc:sldMkLst>
          <pc:docMk/>
          <pc:sldMk cId="840634865" sldId="337"/>
        </pc:sldMkLst>
        <pc:spChg chg="mod">
          <ac:chgData name="万军 张" userId="833953bc-1704-4085-adc5-4873ae781735" providerId="ADAL" clId="{9BF299CB-DD97-4A2C-A6EC-F2A28CE374BC}" dt="2018-09-12T13:46:45.950" v="690"/>
          <ac:spMkLst>
            <pc:docMk/>
            <pc:sldMk cId="840634865" sldId="337"/>
            <ac:spMk id="11" creationId="{00000000-0000-0000-0000-000000000000}"/>
          </ac:spMkLst>
        </pc:spChg>
      </pc:sldChg>
      <pc:sldChg chg="modSp add">
        <pc:chgData name="万军 张" userId="833953bc-1704-4085-adc5-4873ae781735" providerId="ADAL" clId="{9BF299CB-DD97-4A2C-A6EC-F2A28CE374BC}" dt="2018-09-12T13:39:14.753" v="273" actId="14100"/>
        <pc:sldMkLst>
          <pc:docMk/>
          <pc:sldMk cId="4175508199" sldId="405"/>
        </pc:sldMkLst>
        <pc:spChg chg="mod">
          <ac:chgData name="万军 张" userId="833953bc-1704-4085-adc5-4873ae781735" providerId="ADAL" clId="{9BF299CB-DD97-4A2C-A6EC-F2A28CE374BC}" dt="2018-09-12T13:39:14.753" v="273" actId="14100"/>
          <ac:spMkLst>
            <pc:docMk/>
            <pc:sldMk cId="4175508199" sldId="405"/>
            <ac:spMk id="3" creationId="{00000000-0000-0000-0000-000000000000}"/>
          </ac:spMkLst>
        </pc:spChg>
      </pc:sldChg>
      <pc:sldChg chg="modSp add">
        <pc:chgData name="万军 张" userId="833953bc-1704-4085-adc5-4873ae781735" providerId="ADAL" clId="{9BF299CB-DD97-4A2C-A6EC-F2A28CE374BC}" dt="2018-09-12T13:44:07.764" v="607"/>
        <pc:sldMkLst>
          <pc:docMk/>
          <pc:sldMk cId="584637973" sldId="406"/>
        </pc:sldMkLst>
        <pc:spChg chg="mod">
          <ac:chgData name="万军 张" userId="833953bc-1704-4085-adc5-4873ae781735" providerId="ADAL" clId="{9BF299CB-DD97-4A2C-A6EC-F2A28CE374BC}" dt="2018-09-12T13:44:07.764" v="607"/>
          <ac:spMkLst>
            <pc:docMk/>
            <pc:sldMk cId="584637973" sldId="406"/>
            <ac:spMk id="3" creationId="{00000000-0000-0000-0000-000000000000}"/>
          </ac:spMkLst>
        </pc:spChg>
      </pc:sldChg>
      <pc:sldChg chg="modSp add">
        <pc:chgData name="万军 张" userId="833953bc-1704-4085-adc5-4873ae781735" providerId="ADAL" clId="{9BF299CB-DD97-4A2C-A6EC-F2A28CE374BC}" dt="2018-09-12T13:44:27.965" v="627"/>
        <pc:sldMkLst>
          <pc:docMk/>
          <pc:sldMk cId="1294419312" sldId="407"/>
        </pc:sldMkLst>
        <pc:spChg chg="mod">
          <ac:chgData name="万军 张" userId="833953bc-1704-4085-adc5-4873ae781735" providerId="ADAL" clId="{9BF299CB-DD97-4A2C-A6EC-F2A28CE374BC}" dt="2018-09-12T13:44:27.965" v="627"/>
          <ac:spMkLst>
            <pc:docMk/>
            <pc:sldMk cId="1294419312" sldId="407"/>
            <ac:spMk id="3" creationId="{00000000-0000-0000-0000-000000000000}"/>
          </ac:spMkLst>
        </pc:spChg>
      </pc:sldChg>
      <pc:sldChg chg="add">
        <pc:chgData name="万军 张" userId="833953bc-1704-4085-adc5-4873ae781735" providerId="ADAL" clId="{9BF299CB-DD97-4A2C-A6EC-F2A28CE374BC}" dt="2018-09-12T13:35:03.357" v="144"/>
        <pc:sldMkLst>
          <pc:docMk/>
          <pc:sldMk cId="3518332960" sldId="430"/>
        </pc:sldMkLst>
      </pc:sldChg>
      <pc:sldChg chg="add">
        <pc:chgData name="万军 张" userId="833953bc-1704-4085-adc5-4873ae781735" providerId="ADAL" clId="{9BF299CB-DD97-4A2C-A6EC-F2A28CE374BC}" dt="2018-09-12T13:35:03.357" v="144"/>
        <pc:sldMkLst>
          <pc:docMk/>
          <pc:sldMk cId="573680918" sldId="431"/>
        </pc:sldMkLst>
      </pc:sldChg>
      <pc:sldChg chg="add">
        <pc:chgData name="万军 张" userId="833953bc-1704-4085-adc5-4873ae781735" providerId="ADAL" clId="{9BF299CB-DD97-4A2C-A6EC-F2A28CE374BC}" dt="2018-09-12T13:35:03.357" v="144"/>
        <pc:sldMkLst>
          <pc:docMk/>
          <pc:sldMk cId="42295509" sldId="432"/>
        </pc:sldMkLst>
      </pc:sldChg>
      <pc:sldChg chg="add">
        <pc:chgData name="万军 张" userId="833953bc-1704-4085-adc5-4873ae781735" providerId="ADAL" clId="{9BF299CB-DD97-4A2C-A6EC-F2A28CE374BC}" dt="2018-09-12T13:35:03.357" v="144"/>
        <pc:sldMkLst>
          <pc:docMk/>
          <pc:sldMk cId="1018399323" sldId="433"/>
        </pc:sldMkLst>
      </pc:sldChg>
      <pc:sldChg chg="modSp add">
        <pc:chgData name="万军 张" userId="833953bc-1704-4085-adc5-4873ae781735" providerId="ADAL" clId="{9BF299CB-DD97-4A2C-A6EC-F2A28CE374BC}" dt="2018-09-12T13:45:23.619" v="656"/>
        <pc:sldMkLst>
          <pc:docMk/>
          <pc:sldMk cId="891910394" sldId="434"/>
        </pc:sldMkLst>
        <pc:spChg chg="mod">
          <ac:chgData name="万军 张" userId="833953bc-1704-4085-adc5-4873ae781735" providerId="ADAL" clId="{9BF299CB-DD97-4A2C-A6EC-F2A28CE374BC}" dt="2018-09-12T13:45:23.619" v="656"/>
          <ac:spMkLst>
            <pc:docMk/>
            <pc:sldMk cId="891910394" sldId="434"/>
            <ac:spMk id="3" creationId="{00000000-0000-0000-0000-000000000000}"/>
          </ac:spMkLst>
        </pc:spChg>
      </pc:sldChg>
      <pc:sldChg chg="modSp add">
        <pc:chgData name="万军 张" userId="833953bc-1704-4085-adc5-4873ae781735" providerId="ADAL" clId="{9BF299CB-DD97-4A2C-A6EC-F2A28CE374BC}" dt="2018-09-12T13:45:39.532" v="657" actId="6549"/>
        <pc:sldMkLst>
          <pc:docMk/>
          <pc:sldMk cId="980372021" sldId="435"/>
        </pc:sldMkLst>
        <pc:spChg chg="mod">
          <ac:chgData name="万军 张" userId="833953bc-1704-4085-adc5-4873ae781735" providerId="ADAL" clId="{9BF299CB-DD97-4A2C-A6EC-F2A28CE374BC}" dt="2018-09-12T13:45:39.532" v="657" actId="6549"/>
          <ac:spMkLst>
            <pc:docMk/>
            <pc:sldMk cId="980372021" sldId="435"/>
            <ac:spMk id="3" creationId="{00000000-0000-0000-0000-000000000000}"/>
          </ac:spMkLst>
        </pc:spChg>
      </pc:sldChg>
      <pc:sldMasterChg chg="delSldLayout">
        <pc:chgData name="万军 张" userId="833953bc-1704-4085-adc5-4873ae781735" providerId="ADAL" clId="{9BF299CB-DD97-4A2C-A6EC-F2A28CE374BC}" dt="2018-09-12T13:34:22.899" v="104" actId="2696"/>
        <pc:sldMasterMkLst>
          <pc:docMk/>
          <pc:sldMasterMk cId="0" sldId="2147483648"/>
        </pc:sldMasterMkLst>
      </pc:sldMasterChg>
    </pc:docChg>
  </pc:docChgLst>
  <pc:docChgLst>
    <pc:chgData name="万军 张" userId="833953bc-1704-4085-adc5-4873ae781735" providerId="ADAL" clId="{9D94FA0C-247F-4D4D-8069-2F5EAF6FC73D}"/>
    <pc:docChg chg="undo custSel delSld modSld">
      <pc:chgData name="万军 张" userId="833953bc-1704-4085-adc5-4873ae781735" providerId="ADAL" clId="{9D94FA0C-247F-4D4D-8069-2F5EAF6FC73D}" dt="2019-08-31T01:38:10.050" v="551" actId="1076"/>
      <pc:docMkLst>
        <pc:docMk/>
      </pc:docMkLst>
      <pc:sldChg chg="modSp modAnim">
        <pc:chgData name="万军 张" userId="833953bc-1704-4085-adc5-4873ae781735" providerId="ADAL" clId="{9D94FA0C-247F-4D4D-8069-2F5EAF6FC73D}" dt="2019-08-31T01:30:02.244" v="22"/>
        <pc:sldMkLst>
          <pc:docMk/>
          <pc:sldMk cId="2457579468" sldId="400"/>
        </pc:sldMkLst>
        <pc:spChg chg="mod">
          <ac:chgData name="万军 张" userId="833953bc-1704-4085-adc5-4873ae781735" providerId="ADAL" clId="{9D94FA0C-247F-4D4D-8069-2F5EAF6FC73D}" dt="2019-08-31T01:30:02.244" v="22"/>
          <ac:spMkLst>
            <pc:docMk/>
            <pc:sldMk cId="2457579468" sldId="400"/>
            <ac:spMk id="3" creationId="{00000000-0000-0000-0000-000000000000}"/>
          </ac:spMkLst>
        </pc:spChg>
      </pc:sldChg>
      <pc:sldChg chg="modSp">
        <pc:chgData name="万军 张" userId="833953bc-1704-4085-adc5-4873ae781735" providerId="ADAL" clId="{9D94FA0C-247F-4D4D-8069-2F5EAF6FC73D}" dt="2019-08-31T01:34:16.447" v="493" actId="14100"/>
        <pc:sldMkLst>
          <pc:docMk/>
          <pc:sldMk cId="2352056492" sldId="402"/>
        </pc:sldMkLst>
        <pc:spChg chg="mod">
          <ac:chgData name="万军 张" userId="833953bc-1704-4085-adc5-4873ae781735" providerId="ADAL" clId="{9D94FA0C-247F-4D4D-8069-2F5EAF6FC73D}" dt="2019-08-31T01:34:16.447" v="493" actId="14100"/>
          <ac:spMkLst>
            <pc:docMk/>
            <pc:sldMk cId="2352056492" sldId="402"/>
            <ac:spMk id="3" creationId="{00000000-0000-0000-0000-000000000000}"/>
          </ac:spMkLst>
        </pc:spChg>
      </pc:sldChg>
      <pc:sldChg chg="modSp modAnim">
        <pc:chgData name="万军 张" userId="833953bc-1704-4085-adc5-4873ae781735" providerId="ADAL" clId="{9D94FA0C-247F-4D4D-8069-2F5EAF6FC73D}" dt="2019-08-31T01:33:38.512" v="459"/>
        <pc:sldMkLst>
          <pc:docMk/>
          <pc:sldMk cId="2307526866" sldId="403"/>
        </pc:sldMkLst>
        <pc:spChg chg="mod">
          <ac:chgData name="万军 张" userId="833953bc-1704-4085-adc5-4873ae781735" providerId="ADAL" clId="{9D94FA0C-247F-4D4D-8069-2F5EAF6FC73D}" dt="2019-08-31T01:33:38.512" v="459"/>
          <ac:spMkLst>
            <pc:docMk/>
            <pc:sldMk cId="2307526866" sldId="403"/>
            <ac:spMk id="3" creationId="{00000000-0000-0000-0000-000000000000}"/>
          </ac:spMkLst>
        </pc:spChg>
      </pc:sldChg>
      <pc:sldChg chg="modSp">
        <pc:chgData name="万军 张" userId="833953bc-1704-4085-adc5-4873ae781735" providerId="ADAL" clId="{9D94FA0C-247F-4D4D-8069-2F5EAF6FC73D}" dt="2019-08-31T01:33:21.103" v="419"/>
        <pc:sldMkLst>
          <pc:docMk/>
          <pc:sldMk cId="1708445348" sldId="404"/>
        </pc:sldMkLst>
        <pc:spChg chg="mod">
          <ac:chgData name="万军 张" userId="833953bc-1704-4085-adc5-4873ae781735" providerId="ADAL" clId="{9D94FA0C-247F-4D4D-8069-2F5EAF6FC73D}" dt="2019-08-31T01:33:21.103" v="419"/>
          <ac:spMkLst>
            <pc:docMk/>
            <pc:sldMk cId="1708445348" sldId="404"/>
            <ac:spMk id="28674" creationId="{00000000-0000-0000-0000-000000000000}"/>
          </ac:spMkLst>
        </pc:spChg>
      </pc:sldChg>
      <pc:sldChg chg="del">
        <pc:chgData name="万军 张" userId="833953bc-1704-4085-adc5-4873ae781735" providerId="ADAL" clId="{9D94FA0C-247F-4D4D-8069-2F5EAF6FC73D}" dt="2019-08-31T01:37:32.193" v="528" actId="2696"/>
        <pc:sldMkLst>
          <pc:docMk/>
          <pc:sldMk cId="1916680620" sldId="438"/>
        </pc:sldMkLst>
      </pc:sldChg>
      <pc:sldChg chg="del">
        <pc:chgData name="万军 张" userId="833953bc-1704-4085-adc5-4873ae781735" providerId="ADAL" clId="{9D94FA0C-247F-4D4D-8069-2F5EAF6FC73D}" dt="2019-08-31T01:37:32.622" v="529" actId="2696"/>
        <pc:sldMkLst>
          <pc:docMk/>
          <pc:sldMk cId="212545145" sldId="439"/>
        </pc:sldMkLst>
      </pc:sldChg>
      <pc:sldChg chg="modSp">
        <pc:chgData name="万军 张" userId="833953bc-1704-4085-adc5-4873ae781735" providerId="ADAL" clId="{9D94FA0C-247F-4D4D-8069-2F5EAF6FC73D}" dt="2019-08-31T01:37:43.328" v="548" actId="20577"/>
        <pc:sldMkLst>
          <pc:docMk/>
          <pc:sldMk cId="2288911777" sldId="440"/>
        </pc:sldMkLst>
        <pc:spChg chg="mod">
          <ac:chgData name="万军 张" userId="833953bc-1704-4085-adc5-4873ae781735" providerId="ADAL" clId="{9D94FA0C-247F-4D4D-8069-2F5EAF6FC73D}" dt="2019-08-31T01:37:43.328" v="548" actId="20577"/>
          <ac:spMkLst>
            <pc:docMk/>
            <pc:sldMk cId="2288911777" sldId="440"/>
            <ac:spMk id="28674" creationId="{00000000-0000-0000-0000-000000000000}"/>
          </ac:spMkLst>
        </pc:spChg>
      </pc:sldChg>
      <pc:sldChg chg="modSp">
        <pc:chgData name="万军 张" userId="833953bc-1704-4085-adc5-4873ae781735" providerId="ADAL" clId="{9D94FA0C-247F-4D4D-8069-2F5EAF6FC73D}" dt="2019-08-31T01:38:02.606" v="549" actId="14100"/>
        <pc:sldMkLst>
          <pc:docMk/>
          <pc:sldMk cId="1742784760" sldId="441"/>
        </pc:sldMkLst>
        <pc:picChg chg="mod">
          <ac:chgData name="万军 张" userId="833953bc-1704-4085-adc5-4873ae781735" providerId="ADAL" clId="{9D94FA0C-247F-4D4D-8069-2F5EAF6FC73D}" dt="2019-08-31T01:38:02.606" v="549" actId="14100"/>
          <ac:picMkLst>
            <pc:docMk/>
            <pc:sldMk cId="1742784760" sldId="441"/>
            <ac:picMk id="2" creationId="{636518ED-CB5C-4955-9994-3297E406E093}"/>
          </ac:picMkLst>
        </pc:picChg>
      </pc:sldChg>
      <pc:sldChg chg="modSp">
        <pc:chgData name="万军 张" userId="833953bc-1704-4085-adc5-4873ae781735" providerId="ADAL" clId="{9D94FA0C-247F-4D4D-8069-2F5EAF6FC73D}" dt="2019-08-31T01:34:44.383" v="518" actId="20577"/>
        <pc:sldMkLst>
          <pc:docMk/>
          <pc:sldMk cId="1741661954" sldId="442"/>
        </pc:sldMkLst>
        <pc:spChg chg="mod">
          <ac:chgData name="万军 张" userId="833953bc-1704-4085-adc5-4873ae781735" providerId="ADAL" clId="{9D94FA0C-247F-4D4D-8069-2F5EAF6FC73D}" dt="2019-08-31T01:34:44.383" v="518" actId="20577"/>
          <ac:spMkLst>
            <pc:docMk/>
            <pc:sldMk cId="1741661954" sldId="442"/>
            <ac:spMk id="3" creationId="{00000000-0000-0000-0000-000000000000}"/>
          </ac:spMkLst>
        </pc:spChg>
      </pc:sldChg>
      <pc:sldChg chg="addSp delSp modSp delAnim modAnim">
        <pc:chgData name="万军 张" userId="833953bc-1704-4085-adc5-4873ae781735" providerId="ADAL" clId="{9D94FA0C-247F-4D4D-8069-2F5EAF6FC73D}" dt="2019-08-31T01:36:57.636" v="527"/>
        <pc:sldMkLst>
          <pc:docMk/>
          <pc:sldMk cId="855727920" sldId="443"/>
        </pc:sldMkLst>
        <pc:spChg chg="mod">
          <ac:chgData name="万军 张" userId="833953bc-1704-4085-adc5-4873ae781735" providerId="ADAL" clId="{9D94FA0C-247F-4D4D-8069-2F5EAF6FC73D}" dt="2019-08-31T01:35:13.792" v="519"/>
          <ac:spMkLst>
            <pc:docMk/>
            <pc:sldMk cId="855727920" sldId="443"/>
            <ac:spMk id="3" creationId="{00000000-0000-0000-0000-000000000000}"/>
          </ac:spMkLst>
        </pc:spChg>
        <pc:picChg chg="add mod">
          <ac:chgData name="万军 张" userId="833953bc-1704-4085-adc5-4873ae781735" providerId="ADAL" clId="{9D94FA0C-247F-4D4D-8069-2F5EAF6FC73D}" dt="2019-08-31T01:36:51.454" v="526" actId="14100"/>
          <ac:picMkLst>
            <pc:docMk/>
            <pc:sldMk cId="855727920" sldId="443"/>
            <ac:picMk id="2" creationId="{5B90BD56-60A7-461A-BEE6-EDC806EEF9A4}"/>
          </ac:picMkLst>
        </pc:picChg>
        <pc:picChg chg="del">
          <ac:chgData name="万军 张" userId="833953bc-1704-4085-adc5-4873ae781735" providerId="ADAL" clId="{9D94FA0C-247F-4D4D-8069-2F5EAF6FC73D}" dt="2019-08-31T01:36:39.788" v="521" actId="478"/>
          <ac:picMkLst>
            <pc:docMk/>
            <pc:sldMk cId="855727920" sldId="443"/>
            <ac:picMk id="4" creationId="{E555A7E0-2C2F-426D-8007-49BEF46BCC3F}"/>
          </ac:picMkLst>
        </pc:picChg>
      </pc:sldChg>
      <pc:sldChg chg="modSp">
        <pc:chgData name="万军 张" userId="833953bc-1704-4085-adc5-4873ae781735" providerId="ADAL" clId="{9D94FA0C-247F-4D4D-8069-2F5EAF6FC73D}" dt="2019-08-31T01:38:10.050" v="551" actId="1076"/>
        <pc:sldMkLst>
          <pc:docMk/>
          <pc:sldMk cId="2860045507" sldId="446"/>
        </pc:sldMkLst>
        <pc:picChg chg="mod">
          <ac:chgData name="万军 张" userId="833953bc-1704-4085-adc5-4873ae781735" providerId="ADAL" clId="{9D94FA0C-247F-4D4D-8069-2F5EAF6FC73D}" dt="2019-08-31T01:38:10.050" v="551" actId="1076"/>
          <ac:picMkLst>
            <pc:docMk/>
            <pc:sldMk cId="2860045507" sldId="446"/>
            <ac:picMk id="15" creationId="{1639579A-F332-4FE5-A7DB-6B8D544A5C6E}"/>
          </ac:picMkLst>
        </pc:picChg>
      </pc:sldChg>
      <pc:sldChg chg="del">
        <pc:chgData name="万军 张" userId="833953bc-1704-4085-adc5-4873ae781735" providerId="ADAL" clId="{9D94FA0C-247F-4D4D-8069-2F5EAF6FC73D}" dt="2019-08-31T01:36:11.695" v="520" actId="2696"/>
        <pc:sldMkLst>
          <pc:docMk/>
          <pc:sldMk cId="1846797545" sldId="447"/>
        </pc:sldMkLst>
      </pc:sldChg>
    </pc:docChg>
  </pc:docChgLst>
  <pc:docChgLst>
    <pc:chgData name="张 万军" userId="eb8e133e7ba7a065" providerId="LiveId" clId="{1E307E05-5B20-42A2-B0B6-0E6B2FC84444}"/>
    <pc:docChg chg="undo custSel addSld delSld modSld">
      <pc:chgData name="张 万军" userId="eb8e133e7ba7a065" providerId="LiveId" clId="{1E307E05-5B20-42A2-B0B6-0E6B2FC84444}" dt="2020-09-30T00:14:42.539" v="3957" actId="6549"/>
      <pc:docMkLst>
        <pc:docMk/>
      </pc:docMkLst>
      <pc:sldChg chg="modSp">
        <pc:chgData name="张 万军" userId="eb8e133e7ba7a065" providerId="LiveId" clId="{1E307E05-5B20-42A2-B0B6-0E6B2FC84444}" dt="2020-09-30T00:13:59.592" v="3929"/>
        <pc:sldMkLst>
          <pc:docMk/>
          <pc:sldMk cId="602440328" sldId="316"/>
        </pc:sldMkLst>
        <pc:spChg chg="mod">
          <ac:chgData name="张 万军" userId="eb8e133e7ba7a065" providerId="LiveId" clId="{1E307E05-5B20-42A2-B0B6-0E6B2FC84444}" dt="2020-09-30T00:13:59.592" v="3929"/>
          <ac:spMkLst>
            <pc:docMk/>
            <pc:sldMk cId="602440328" sldId="316"/>
            <ac:spMk id="3" creationId="{00000000-0000-0000-0000-000000000000}"/>
          </ac:spMkLst>
        </pc:spChg>
        <pc:spChg chg="mod">
          <ac:chgData name="张 万军" userId="eb8e133e7ba7a065" providerId="LiveId" clId="{1E307E05-5B20-42A2-B0B6-0E6B2FC84444}" dt="2020-09-26T11:30:39.762" v="1177"/>
          <ac:spMkLst>
            <pc:docMk/>
            <pc:sldMk cId="602440328" sldId="316"/>
            <ac:spMk id="7" creationId="{00000000-0000-0000-0000-000000000000}"/>
          </ac:spMkLst>
        </pc:spChg>
      </pc:sldChg>
      <pc:sldChg chg="modSp">
        <pc:chgData name="张 万军" userId="eb8e133e7ba7a065" providerId="LiveId" clId="{1E307E05-5B20-42A2-B0B6-0E6B2FC84444}" dt="2020-09-26T11:45:43.917" v="2886"/>
        <pc:sldMkLst>
          <pc:docMk/>
          <pc:sldMk cId="2457579468" sldId="400"/>
        </pc:sldMkLst>
        <pc:spChg chg="mod">
          <ac:chgData name="张 万军" userId="eb8e133e7ba7a065" providerId="LiveId" clId="{1E307E05-5B20-42A2-B0B6-0E6B2FC84444}" dt="2020-09-26T11:45:43.917" v="2886"/>
          <ac:spMkLst>
            <pc:docMk/>
            <pc:sldMk cId="2457579468" sldId="400"/>
            <ac:spMk id="3" creationId="{00000000-0000-0000-0000-000000000000}"/>
          </ac:spMkLst>
        </pc:spChg>
      </pc:sldChg>
      <pc:sldChg chg="del">
        <pc:chgData name="张 万军" userId="eb8e133e7ba7a065" providerId="LiveId" clId="{1E307E05-5B20-42A2-B0B6-0E6B2FC84444}" dt="2020-09-26T11:30:49.102" v="1178" actId="47"/>
        <pc:sldMkLst>
          <pc:docMk/>
          <pc:sldMk cId="4175508199" sldId="405"/>
        </pc:sldMkLst>
      </pc:sldChg>
      <pc:sldChg chg="del">
        <pc:chgData name="张 万军" userId="eb8e133e7ba7a065" providerId="LiveId" clId="{1E307E05-5B20-42A2-B0B6-0E6B2FC84444}" dt="2020-09-26T11:30:51.444" v="1179" actId="47"/>
        <pc:sldMkLst>
          <pc:docMk/>
          <pc:sldMk cId="584637973" sldId="406"/>
        </pc:sldMkLst>
      </pc:sldChg>
      <pc:sldChg chg="del">
        <pc:chgData name="张 万军" userId="eb8e133e7ba7a065" providerId="LiveId" clId="{1E307E05-5B20-42A2-B0B6-0E6B2FC84444}" dt="2020-09-26T11:30:53.278" v="1180" actId="47"/>
        <pc:sldMkLst>
          <pc:docMk/>
          <pc:sldMk cId="1294419312" sldId="407"/>
        </pc:sldMkLst>
      </pc:sldChg>
      <pc:sldChg chg="modSp">
        <pc:chgData name="张 万军" userId="eb8e133e7ba7a065" providerId="LiveId" clId="{1E307E05-5B20-42A2-B0B6-0E6B2FC84444}" dt="2020-09-30T00:14:22.026" v="3946"/>
        <pc:sldMkLst>
          <pc:docMk/>
          <pc:sldMk cId="573680918" sldId="431"/>
        </pc:sldMkLst>
        <pc:spChg chg="mod">
          <ac:chgData name="张 万军" userId="eb8e133e7ba7a065" providerId="LiveId" clId="{1E307E05-5B20-42A2-B0B6-0E6B2FC84444}" dt="2020-09-30T00:14:22.026" v="3946"/>
          <ac:spMkLst>
            <pc:docMk/>
            <pc:sldMk cId="573680918" sldId="431"/>
            <ac:spMk id="3" creationId="{00000000-0000-0000-0000-000000000000}"/>
          </ac:spMkLst>
        </pc:spChg>
      </pc:sldChg>
      <pc:sldChg chg="modSp">
        <pc:chgData name="张 万军" userId="eb8e133e7ba7a065" providerId="LiveId" clId="{1E307E05-5B20-42A2-B0B6-0E6B2FC84444}" dt="2020-09-30T00:14:42.539" v="3957" actId="6549"/>
        <pc:sldMkLst>
          <pc:docMk/>
          <pc:sldMk cId="1018399323" sldId="433"/>
        </pc:sldMkLst>
        <pc:spChg chg="mod">
          <ac:chgData name="张 万军" userId="eb8e133e7ba7a065" providerId="LiveId" clId="{1E307E05-5B20-42A2-B0B6-0E6B2FC84444}" dt="2020-09-30T00:14:42.539" v="3957" actId="6549"/>
          <ac:spMkLst>
            <pc:docMk/>
            <pc:sldMk cId="1018399323" sldId="433"/>
            <ac:spMk id="3" creationId="{00000000-0000-0000-0000-000000000000}"/>
          </ac:spMkLst>
        </pc:spChg>
        <pc:spChg chg="mod">
          <ac:chgData name="张 万军" userId="eb8e133e7ba7a065" providerId="LiveId" clId="{1E307E05-5B20-42A2-B0B6-0E6B2FC84444}" dt="2020-09-26T11:43:05.125" v="2399"/>
          <ac:spMkLst>
            <pc:docMk/>
            <pc:sldMk cId="1018399323" sldId="433"/>
            <ac:spMk id="7" creationId="{7469EBB7-CA29-47F1-AD59-0DB1581D4EE7}"/>
          </ac:spMkLst>
        </pc:spChg>
      </pc:sldChg>
      <pc:sldChg chg="modSp">
        <pc:chgData name="张 万军" userId="eb8e133e7ba7a065" providerId="LiveId" clId="{1E307E05-5B20-42A2-B0B6-0E6B2FC84444}" dt="2020-09-26T11:43:00.607" v="2388"/>
        <pc:sldMkLst>
          <pc:docMk/>
          <pc:sldMk cId="891910394" sldId="434"/>
        </pc:sldMkLst>
        <pc:spChg chg="mod">
          <ac:chgData name="张 万军" userId="eb8e133e7ba7a065" providerId="LiveId" clId="{1E307E05-5B20-42A2-B0B6-0E6B2FC84444}" dt="2020-09-26T11:43:00.607" v="2388"/>
          <ac:spMkLst>
            <pc:docMk/>
            <pc:sldMk cId="891910394" sldId="434"/>
            <ac:spMk id="8" creationId="{72F295CD-CEB3-4A21-96D9-C17DC7119E5F}"/>
          </ac:spMkLst>
        </pc:spChg>
      </pc:sldChg>
      <pc:sldChg chg="modSp">
        <pc:chgData name="张 万军" userId="eb8e133e7ba7a065" providerId="LiveId" clId="{1E307E05-5B20-42A2-B0B6-0E6B2FC84444}" dt="2020-09-26T11:42:55.209" v="2377"/>
        <pc:sldMkLst>
          <pc:docMk/>
          <pc:sldMk cId="980372021" sldId="435"/>
        </pc:sldMkLst>
        <pc:spChg chg="mod">
          <ac:chgData name="张 万军" userId="eb8e133e7ba7a065" providerId="LiveId" clId="{1E307E05-5B20-42A2-B0B6-0E6B2FC84444}" dt="2020-09-26T11:42:55.209" v="2377"/>
          <ac:spMkLst>
            <pc:docMk/>
            <pc:sldMk cId="980372021" sldId="435"/>
            <ac:spMk id="8" creationId="{B4AB2547-BD96-495B-967A-4A0E84F6B08F}"/>
          </ac:spMkLst>
        </pc:spChg>
      </pc:sldChg>
      <pc:sldChg chg="modSp modAnim">
        <pc:chgData name="张 万军" userId="eb8e133e7ba7a065" providerId="LiveId" clId="{1E307E05-5B20-42A2-B0B6-0E6B2FC84444}" dt="2020-09-26T11:44:49.363" v="2843"/>
        <pc:sldMkLst>
          <pc:docMk/>
          <pc:sldMk cId="3033565382" sldId="436"/>
        </pc:sldMkLst>
        <pc:spChg chg="mod">
          <ac:chgData name="张 万军" userId="eb8e133e7ba7a065" providerId="LiveId" clId="{1E307E05-5B20-42A2-B0B6-0E6B2FC84444}" dt="2020-09-26T11:44:49.363" v="2843"/>
          <ac:spMkLst>
            <pc:docMk/>
            <pc:sldMk cId="3033565382" sldId="436"/>
            <ac:spMk id="3" creationId="{00000000-0000-0000-0000-000000000000}"/>
          </ac:spMkLst>
        </pc:spChg>
      </pc:sldChg>
      <pc:sldChg chg="modSp modAnim">
        <pc:chgData name="张 万军" userId="eb8e133e7ba7a065" providerId="LiveId" clId="{1E307E05-5B20-42A2-B0B6-0E6B2FC84444}" dt="2020-09-26T11:45:21.804" v="2858" actId="6549"/>
        <pc:sldMkLst>
          <pc:docMk/>
          <pc:sldMk cId="1971817349" sldId="437"/>
        </pc:sldMkLst>
        <pc:spChg chg="mod">
          <ac:chgData name="张 万军" userId="eb8e133e7ba7a065" providerId="LiveId" clId="{1E307E05-5B20-42A2-B0B6-0E6B2FC84444}" dt="2020-09-26T11:45:21.804" v="2858" actId="6549"/>
          <ac:spMkLst>
            <pc:docMk/>
            <pc:sldMk cId="1971817349" sldId="437"/>
            <ac:spMk id="3" creationId="{00000000-0000-0000-0000-000000000000}"/>
          </ac:spMkLst>
        </pc:spChg>
      </pc:sldChg>
      <pc:sldChg chg="modSp">
        <pc:chgData name="张 万军" userId="eb8e133e7ba7a065" providerId="LiveId" clId="{1E307E05-5B20-42A2-B0B6-0E6B2FC84444}" dt="2020-09-26T11:49:10.149" v="3041"/>
        <pc:sldMkLst>
          <pc:docMk/>
          <pc:sldMk cId="2288911777" sldId="440"/>
        </pc:sldMkLst>
        <pc:spChg chg="mod">
          <ac:chgData name="张 万军" userId="eb8e133e7ba7a065" providerId="LiveId" clId="{1E307E05-5B20-42A2-B0B6-0E6B2FC84444}" dt="2020-09-26T11:46:29.033" v="2897"/>
          <ac:spMkLst>
            <pc:docMk/>
            <pc:sldMk cId="2288911777" sldId="440"/>
            <ac:spMk id="8" creationId="{00000000-0000-0000-0000-000000000000}"/>
          </ac:spMkLst>
        </pc:spChg>
        <pc:spChg chg="mod">
          <ac:chgData name="张 万军" userId="eb8e133e7ba7a065" providerId="LiveId" clId="{1E307E05-5B20-42A2-B0B6-0E6B2FC84444}" dt="2020-09-26T11:49:10.149" v="3041"/>
          <ac:spMkLst>
            <pc:docMk/>
            <pc:sldMk cId="2288911777" sldId="440"/>
            <ac:spMk id="28674" creationId="{00000000-0000-0000-0000-000000000000}"/>
          </ac:spMkLst>
        </pc:spChg>
      </pc:sldChg>
      <pc:sldChg chg="addSp delSp modSp mod delAnim modAnim">
        <pc:chgData name="张 万军" userId="eb8e133e7ba7a065" providerId="LiveId" clId="{1E307E05-5B20-42A2-B0B6-0E6B2FC84444}" dt="2020-09-28T06:37:55.008" v="3918"/>
        <pc:sldMkLst>
          <pc:docMk/>
          <pc:sldMk cId="1742784760" sldId="441"/>
        </pc:sldMkLst>
        <pc:spChg chg="mod">
          <ac:chgData name="张 万军" userId="eb8e133e7ba7a065" providerId="LiveId" clId="{1E307E05-5B20-42A2-B0B6-0E6B2FC84444}" dt="2020-09-26T11:54:04.450" v="3340" actId="14100"/>
          <ac:spMkLst>
            <pc:docMk/>
            <pc:sldMk cId="1742784760" sldId="441"/>
            <ac:spMk id="28674" creationId="{00000000-0000-0000-0000-000000000000}"/>
          </ac:spMkLst>
        </pc:spChg>
        <pc:picChg chg="del">
          <ac:chgData name="张 万军" userId="eb8e133e7ba7a065" providerId="LiveId" clId="{1E307E05-5B20-42A2-B0B6-0E6B2FC84444}" dt="2020-09-26T11:52:17.009" v="3042" actId="478"/>
          <ac:picMkLst>
            <pc:docMk/>
            <pc:sldMk cId="1742784760" sldId="441"/>
            <ac:picMk id="2" creationId="{636518ED-CB5C-4955-9994-3297E406E093}"/>
          </ac:picMkLst>
        </pc:picChg>
        <pc:picChg chg="add mod">
          <ac:chgData name="张 万军" userId="eb8e133e7ba7a065" providerId="LiveId" clId="{1E307E05-5B20-42A2-B0B6-0E6B2FC84444}" dt="2020-09-26T11:52:26.534" v="3046" actId="1076"/>
          <ac:picMkLst>
            <pc:docMk/>
            <pc:sldMk cId="1742784760" sldId="441"/>
            <ac:picMk id="3" creationId="{4A937FC4-807A-45A0-B8CF-19539BD51E8A}"/>
          </ac:picMkLst>
        </pc:picChg>
      </pc:sldChg>
      <pc:sldChg chg="del">
        <pc:chgData name="张 万军" userId="eb8e133e7ba7a065" providerId="LiveId" clId="{1E307E05-5B20-42A2-B0B6-0E6B2FC84444}" dt="2020-09-26T11:46:20.459" v="2887" actId="47"/>
        <pc:sldMkLst>
          <pc:docMk/>
          <pc:sldMk cId="1741661954" sldId="442"/>
        </pc:sldMkLst>
      </pc:sldChg>
      <pc:sldChg chg="del">
        <pc:chgData name="张 万军" userId="eb8e133e7ba7a065" providerId="LiveId" clId="{1E307E05-5B20-42A2-B0B6-0E6B2FC84444}" dt="2020-09-26T11:46:20.978" v="2888" actId="47"/>
        <pc:sldMkLst>
          <pc:docMk/>
          <pc:sldMk cId="855727920" sldId="443"/>
        </pc:sldMkLst>
      </pc:sldChg>
      <pc:sldChg chg="del">
        <pc:chgData name="张 万军" userId="eb8e133e7ba7a065" providerId="LiveId" clId="{1E307E05-5B20-42A2-B0B6-0E6B2FC84444}" dt="2020-09-26T11:46:22.390" v="2889" actId="47"/>
        <pc:sldMkLst>
          <pc:docMk/>
          <pc:sldMk cId="3823176780" sldId="444"/>
        </pc:sldMkLst>
      </pc:sldChg>
      <pc:sldChg chg="del">
        <pc:chgData name="张 万军" userId="eb8e133e7ba7a065" providerId="LiveId" clId="{1E307E05-5B20-42A2-B0B6-0E6B2FC84444}" dt="2020-09-26T11:46:23.148" v="2890" actId="47"/>
        <pc:sldMkLst>
          <pc:docMk/>
          <pc:sldMk cId="1608799675" sldId="445"/>
        </pc:sldMkLst>
      </pc:sldChg>
      <pc:sldChg chg="delSp del mod delAnim">
        <pc:chgData name="张 万军" userId="eb8e133e7ba7a065" providerId="LiveId" clId="{1E307E05-5B20-42A2-B0B6-0E6B2FC84444}" dt="2020-09-26T11:54:07.262" v="3341" actId="47"/>
        <pc:sldMkLst>
          <pc:docMk/>
          <pc:sldMk cId="2860045507" sldId="446"/>
        </pc:sldMkLst>
        <pc:picChg chg="del">
          <ac:chgData name="张 万军" userId="eb8e133e7ba7a065" providerId="LiveId" clId="{1E307E05-5B20-42A2-B0B6-0E6B2FC84444}" dt="2020-09-26T11:53:34.997" v="3225" actId="478"/>
          <ac:picMkLst>
            <pc:docMk/>
            <pc:sldMk cId="2860045507" sldId="446"/>
            <ac:picMk id="13" creationId="{6164C35A-FBB9-4EB5-9B99-61C226BF3491}"/>
          </ac:picMkLst>
        </pc:picChg>
        <pc:picChg chg="del">
          <ac:chgData name="张 万军" userId="eb8e133e7ba7a065" providerId="LiveId" clId="{1E307E05-5B20-42A2-B0B6-0E6B2FC84444}" dt="2020-09-26T11:53:33.392" v="3224" actId="478"/>
          <ac:picMkLst>
            <pc:docMk/>
            <pc:sldMk cId="2860045507" sldId="446"/>
            <ac:picMk id="15" creationId="{1639579A-F332-4FE5-A7DB-6B8D544A5C6E}"/>
          </ac:picMkLst>
        </pc:picChg>
        <pc:picChg chg="del">
          <ac:chgData name="张 万军" userId="eb8e133e7ba7a065" providerId="LiveId" clId="{1E307E05-5B20-42A2-B0B6-0E6B2FC84444}" dt="2020-09-26T11:53:36.476" v="3226" actId="478"/>
          <ac:picMkLst>
            <pc:docMk/>
            <pc:sldMk cId="2860045507" sldId="446"/>
            <ac:picMk id="16" creationId="{C22DF1B2-FC7B-4FEA-B429-B02315A3AA03}"/>
          </ac:picMkLst>
        </pc:picChg>
      </pc:sldChg>
      <pc:sldChg chg="modSp add mod modAnim">
        <pc:chgData name="张 万军" userId="eb8e133e7ba7a065" providerId="LiveId" clId="{1E307E05-5B20-42A2-B0B6-0E6B2FC84444}" dt="2020-09-30T00:13:44.277" v="3924"/>
        <pc:sldMkLst>
          <pc:docMk/>
          <pc:sldMk cId="2232706270" sldId="447"/>
        </pc:sldMkLst>
        <pc:spChg chg="mod">
          <ac:chgData name="张 万军" userId="eb8e133e7ba7a065" providerId="LiveId" clId="{1E307E05-5B20-42A2-B0B6-0E6B2FC84444}" dt="2020-09-30T00:13:44.277" v="3924"/>
          <ac:spMkLst>
            <pc:docMk/>
            <pc:sldMk cId="2232706270" sldId="447"/>
            <ac:spMk id="3" creationId="{00000000-0000-0000-0000-000000000000}"/>
          </ac:spMkLst>
        </pc:spChg>
        <pc:spChg chg="mod">
          <ac:chgData name="张 万军" userId="eb8e133e7ba7a065" providerId="LiveId" clId="{1E307E05-5B20-42A2-B0B6-0E6B2FC84444}" dt="2020-09-26T11:45:00.892" v="2850"/>
          <ac:spMkLst>
            <pc:docMk/>
            <pc:sldMk cId="2232706270" sldId="447"/>
            <ac:spMk id="7" creationId="{00000000-0000-0000-0000-000000000000}"/>
          </ac:spMkLst>
        </pc:spChg>
      </pc:sldChg>
      <pc:sldChg chg="modSp add modAnim">
        <pc:chgData name="张 万军" userId="eb8e133e7ba7a065" providerId="LiveId" clId="{1E307E05-5B20-42A2-B0B6-0E6B2FC84444}" dt="2020-09-26T11:45:04.943" v="2857"/>
        <pc:sldMkLst>
          <pc:docMk/>
          <pc:sldMk cId="2722914833" sldId="448"/>
        </pc:sldMkLst>
        <pc:spChg chg="mod">
          <ac:chgData name="张 万军" userId="eb8e133e7ba7a065" providerId="LiveId" clId="{1E307E05-5B20-42A2-B0B6-0E6B2FC84444}" dt="2020-09-26T11:40:10.101" v="2203"/>
          <ac:spMkLst>
            <pc:docMk/>
            <pc:sldMk cId="2722914833" sldId="448"/>
            <ac:spMk id="3" creationId="{00000000-0000-0000-0000-000000000000}"/>
          </ac:spMkLst>
        </pc:spChg>
        <pc:spChg chg="mod">
          <ac:chgData name="张 万军" userId="eb8e133e7ba7a065" providerId="LiveId" clId="{1E307E05-5B20-42A2-B0B6-0E6B2FC84444}" dt="2020-09-26T11:45:04.943" v="2857"/>
          <ac:spMkLst>
            <pc:docMk/>
            <pc:sldMk cId="2722914833" sldId="448"/>
            <ac:spMk id="7" creationId="{00000000-0000-0000-0000-000000000000}"/>
          </ac:spMkLst>
        </pc:spChg>
      </pc:sldChg>
      <pc:sldChg chg="delSp modSp add mod modAnim">
        <pc:chgData name="张 万军" userId="eb8e133e7ba7a065" providerId="LiveId" clId="{1E307E05-5B20-42A2-B0B6-0E6B2FC84444}" dt="2020-09-26T12:03:32.532" v="3642" actId="6549"/>
        <pc:sldMkLst>
          <pc:docMk/>
          <pc:sldMk cId="1759587197" sldId="449"/>
        </pc:sldMkLst>
        <pc:spChg chg="mod">
          <ac:chgData name="张 万军" userId="eb8e133e7ba7a065" providerId="LiveId" clId="{1E307E05-5B20-42A2-B0B6-0E6B2FC84444}" dt="2020-09-26T11:59:38.013" v="3353" actId="20577"/>
          <ac:spMkLst>
            <pc:docMk/>
            <pc:sldMk cId="1759587197" sldId="449"/>
            <ac:spMk id="8" creationId="{00000000-0000-0000-0000-000000000000}"/>
          </ac:spMkLst>
        </pc:spChg>
        <pc:spChg chg="mod">
          <ac:chgData name="张 万军" userId="eb8e133e7ba7a065" providerId="LiveId" clId="{1E307E05-5B20-42A2-B0B6-0E6B2FC84444}" dt="2020-09-26T12:03:32.532" v="3642" actId="6549"/>
          <ac:spMkLst>
            <pc:docMk/>
            <pc:sldMk cId="1759587197" sldId="449"/>
            <ac:spMk id="28674" creationId="{00000000-0000-0000-0000-000000000000}"/>
          </ac:spMkLst>
        </pc:spChg>
        <pc:picChg chg="del">
          <ac:chgData name="张 万军" userId="eb8e133e7ba7a065" providerId="LiveId" clId="{1E307E05-5B20-42A2-B0B6-0E6B2FC84444}" dt="2020-09-26T11:59:35.708" v="3350" actId="478"/>
          <ac:picMkLst>
            <pc:docMk/>
            <pc:sldMk cId="1759587197" sldId="449"/>
            <ac:picMk id="3" creationId="{4A937FC4-807A-45A0-B8CF-19539BD51E8A}"/>
          </ac:picMkLst>
        </pc:picChg>
      </pc:sldChg>
      <pc:sldChg chg="add">
        <pc:chgData name="张 万军" userId="eb8e133e7ba7a065" providerId="LiveId" clId="{1E307E05-5B20-42A2-B0B6-0E6B2FC84444}" dt="2020-09-26T12:03:38.595" v="3643"/>
        <pc:sldMkLst>
          <pc:docMk/>
          <pc:sldMk cId="1277441078" sldId="450"/>
        </pc:sldMkLst>
      </pc:sldChg>
      <pc:sldChg chg="modSp add modAnim">
        <pc:chgData name="张 万军" userId="eb8e133e7ba7a065" providerId="LiveId" clId="{1E307E05-5B20-42A2-B0B6-0E6B2FC84444}" dt="2020-09-26T12:07:09.689" v="3798"/>
        <pc:sldMkLst>
          <pc:docMk/>
          <pc:sldMk cId="1260989666" sldId="451"/>
        </pc:sldMkLst>
        <pc:spChg chg="mod">
          <ac:chgData name="张 万军" userId="eb8e133e7ba7a065" providerId="LiveId" clId="{1E307E05-5B20-42A2-B0B6-0E6B2FC84444}" dt="2020-09-26T12:04:50.451" v="3651"/>
          <ac:spMkLst>
            <pc:docMk/>
            <pc:sldMk cId="1260989666" sldId="451"/>
            <ac:spMk id="8" creationId="{00000000-0000-0000-0000-000000000000}"/>
          </ac:spMkLst>
        </pc:spChg>
        <pc:spChg chg="mod">
          <ac:chgData name="张 万军" userId="eb8e133e7ba7a065" providerId="LiveId" clId="{1E307E05-5B20-42A2-B0B6-0E6B2FC84444}" dt="2020-09-26T12:07:09.689" v="3798"/>
          <ac:spMkLst>
            <pc:docMk/>
            <pc:sldMk cId="1260989666" sldId="451"/>
            <ac:spMk id="28674" creationId="{00000000-0000-0000-0000-000000000000}"/>
          </ac:spMkLst>
        </pc:spChg>
      </pc:sldChg>
      <pc:sldChg chg="addSp delSp modSp add mod delAnim modAnim">
        <pc:chgData name="张 万军" userId="eb8e133e7ba7a065" providerId="LiveId" clId="{1E307E05-5B20-42A2-B0B6-0E6B2FC84444}" dt="2020-09-28T06:38:01.052" v="3919"/>
        <pc:sldMkLst>
          <pc:docMk/>
          <pc:sldMk cId="771517975" sldId="452"/>
        </pc:sldMkLst>
        <pc:spChg chg="mod">
          <ac:chgData name="张 万军" userId="eb8e133e7ba7a065" providerId="LiveId" clId="{1E307E05-5B20-42A2-B0B6-0E6B2FC84444}" dt="2020-09-26T12:08:43.701" v="3821"/>
          <ac:spMkLst>
            <pc:docMk/>
            <pc:sldMk cId="771517975" sldId="452"/>
            <ac:spMk id="8" creationId="{00000000-0000-0000-0000-000000000000}"/>
          </ac:spMkLst>
        </pc:spChg>
        <pc:spChg chg="add mod">
          <ac:chgData name="张 万军" userId="eb8e133e7ba7a065" providerId="LiveId" clId="{1E307E05-5B20-42A2-B0B6-0E6B2FC84444}" dt="2020-09-26T12:09:45.072" v="3917" actId="14100"/>
          <ac:spMkLst>
            <pc:docMk/>
            <pc:sldMk cId="771517975" sldId="452"/>
            <ac:spMk id="12" creationId="{F634F0E7-C245-49E5-B97C-F67841F36913}"/>
          </ac:spMkLst>
        </pc:spChg>
        <pc:spChg chg="del">
          <ac:chgData name="张 万军" userId="eb8e133e7ba7a065" providerId="LiveId" clId="{1E307E05-5B20-42A2-B0B6-0E6B2FC84444}" dt="2020-09-26T12:08:21.308" v="3800" actId="478"/>
          <ac:spMkLst>
            <pc:docMk/>
            <pc:sldMk cId="771517975" sldId="452"/>
            <ac:spMk id="28674" creationId="{00000000-0000-0000-0000-000000000000}"/>
          </ac:spMkLst>
        </pc:spChg>
        <pc:picChg chg="add mod">
          <ac:chgData name="张 万军" userId="eb8e133e7ba7a065" providerId="LiveId" clId="{1E307E05-5B20-42A2-B0B6-0E6B2FC84444}" dt="2020-09-26T12:08:36.737" v="3807" actId="14100"/>
          <ac:picMkLst>
            <pc:docMk/>
            <pc:sldMk cId="771517975" sldId="452"/>
            <ac:picMk id="2" creationId="{FB31B007-C74D-4579-A6B5-075A76DB8B9A}"/>
          </ac:picMkLst>
        </pc:picChg>
      </pc:sldChg>
    </pc:docChg>
  </pc:docChgLst>
  <pc:docChgLst>
    <pc:chgData name="万军 张" userId="833953bc-1704-4085-adc5-4873ae781735" providerId="ADAL" clId="{553ABDED-CBE2-4BC1-BF47-66A210866C46}"/>
    <pc:docChg chg="custSel addSld delSld modSld">
      <pc:chgData name="万军 张" userId="833953bc-1704-4085-adc5-4873ae781735" providerId="ADAL" clId="{553ABDED-CBE2-4BC1-BF47-66A210866C46}" dt="2018-09-18T09:49:55.410" v="210" actId="207"/>
      <pc:docMkLst>
        <pc:docMk/>
      </pc:docMkLst>
      <pc:sldChg chg="modSp">
        <pc:chgData name="万军 张" userId="833953bc-1704-4085-adc5-4873ae781735" providerId="ADAL" clId="{553ABDED-CBE2-4BC1-BF47-66A210866C46}" dt="2018-09-18T09:49:55.410" v="210" actId="207"/>
        <pc:sldMkLst>
          <pc:docMk/>
          <pc:sldMk cId="1916680620" sldId="438"/>
        </pc:sldMkLst>
        <pc:spChg chg="mod">
          <ac:chgData name="万军 张" userId="833953bc-1704-4085-adc5-4873ae781735" providerId="ADAL" clId="{553ABDED-CBE2-4BC1-BF47-66A210866C46}" dt="2018-09-18T09:49:55.410" v="210" actId="207"/>
          <ac:spMkLst>
            <pc:docMk/>
            <pc:sldMk cId="1916680620" sldId="438"/>
            <ac:spMk id="28674" creationId="{00000000-0000-0000-0000-000000000000}"/>
          </ac:spMkLst>
        </pc:spChg>
      </pc:sldChg>
      <pc:sldChg chg="modSp modAnim">
        <pc:chgData name="万军 张" userId="833953bc-1704-4085-adc5-4873ae781735" providerId="ADAL" clId="{553ABDED-CBE2-4BC1-BF47-66A210866C46}" dt="2018-09-18T09:48:47.675" v="195"/>
        <pc:sldMkLst>
          <pc:docMk/>
          <pc:sldMk cId="212545145" sldId="439"/>
        </pc:sldMkLst>
        <pc:spChg chg="mod">
          <ac:chgData name="万军 张" userId="833953bc-1704-4085-adc5-4873ae781735" providerId="ADAL" clId="{553ABDED-CBE2-4BC1-BF47-66A210866C46}" dt="2018-09-18T09:48:47.675" v="195"/>
          <ac:spMkLst>
            <pc:docMk/>
            <pc:sldMk cId="212545145" sldId="439"/>
            <ac:spMk id="28674" creationId="{00000000-0000-0000-0000-000000000000}"/>
          </ac:spMkLst>
        </pc:spChg>
      </pc:sldChg>
      <pc:sldChg chg="addSp delSp modSp add delAnim modAnim">
        <pc:chgData name="万军 张" userId="833953bc-1704-4085-adc5-4873ae781735" providerId="ADAL" clId="{553ABDED-CBE2-4BC1-BF47-66A210866C46}" dt="2018-09-18T09:44:06.782" v="48"/>
        <pc:sldMkLst>
          <pc:docMk/>
          <pc:sldMk cId="1846797545" sldId="447"/>
        </pc:sldMkLst>
        <pc:spChg chg="mod">
          <ac:chgData name="万军 张" userId="833953bc-1704-4085-adc5-4873ae781735" providerId="ADAL" clId="{553ABDED-CBE2-4BC1-BF47-66A210866C46}" dt="2018-09-18T09:43:50.509" v="47"/>
          <ac:spMkLst>
            <pc:docMk/>
            <pc:sldMk cId="1846797545" sldId="447"/>
            <ac:spMk id="3" creationId="{00000000-0000-0000-0000-000000000000}"/>
          </ac:spMkLst>
        </pc:spChg>
        <pc:spChg chg="mod">
          <ac:chgData name="万军 张" userId="833953bc-1704-4085-adc5-4873ae781735" providerId="ADAL" clId="{553ABDED-CBE2-4BC1-BF47-66A210866C46}" dt="2018-09-18T09:42:26.617" v="35" actId="6549"/>
          <ac:spMkLst>
            <pc:docMk/>
            <pc:sldMk cId="1846797545" sldId="447"/>
            <ac:spMk id="8" creationId="{00000000-0000-0000-0000-000000000000}"/>
          </ac:spMkLst>
        </pc:spChg>
        <pc:picChg chg="add mod">
          <ac:chgData name="万军 张" userId="833953bc-1704-4085-adc5-4873ae781735" providerId="ADAL" clId="{553ABDED-CBE2-4BC1-BF47-66A210866C46}" dt="2018-09-18T09:43:19.690" v="42" actId="14100"/>
          <ac:picMkLst>
            <pc:docMk/>
            <pc:sldMk cId="1846797545" sldId="447"/>
            <ac:picMk id="2" creationId="{65799BCC-BE42-4D83-A338-98344A13B1A5}"/>
          </ac:picMkLst>
        </pc:picChg>
        <pc:picChg chg="del">
          <ac:chgData name="万军 张" userId="833953bc-1704-4085-adc5-4873ae781735" providerId="ADAL" clId="{553ABDED-CBE2-4BC1-BF47-66A210866C46}" dt="2018-09-18T09:42:23.266" v="30" actId="478"/>
          <ac:picMkLst>
            <pc:docMk/>
            <pc:sldMk cId="1846797545" sldId="447"/>
            <ac:picMk id="4" creationId="{E555A7E0-2C2F-426D-8007-49BEF46BCC3F}"/>
          </ac:picMkLst>
        </pc:picChg>
      </pc:sldChg>
      <pc:sldChg chg="modSp add del">
        <pc:chgData name="万军 张" userId="833953bc-1704-4085-adc5-4873ae781735" providerId="ADAL" clId="{553ABDED-CBE2-4BC1-BF47-66A210866C46}" dt="2018-09-18T09:45:27.749" v="58" actId="2696"/>
        <pc:sldMkLst>
          <pc:docMk/>
          <pc:sldMk cId="3395593050" sldId="448"/>
        </pc:sldMkLst>
        <pc:spChg chg="mod">
          <ac:chgData name="万军 张" userId="833953bc-1704-4085-adc5-4873ae781735" providerId="ADAL" clId="{553ABDED-CBE2-4BC1-BF47-66A210866C46}" dt="2018-09-18T09:44:59.691" v="57"/>
          <ac:spMkLst>
            <pc:docMk/>
            <pc:sldMk cId="3395593050" sldId="448"/>
            <ac:spMk id="8" creationId="{00000000-0000-0000-0000-000000000000}"/>
          </ac:spMkLst>
        </pc:spChg>
      </pc:sldChg>
    </pc:docChg>
  </pc:docChgLst>
  <pc:docChgLst>
    <pc:chgData name="张万军" userId="833953bc-1704-4085-adc5-4873ae781735" providerId="ADAL" clId="{F1996BA4-F8AD-486C-9A98-255884666AB1}"/>
    <pc:docChg chg="custSel addSld delSld modSld">
      <pc:chgData name="张万军" userId="833953bc-1704-4085-adc5-4873ae781735" providerId="ADAL" clId="{F1996BA4-F8AD-486C-9A98-255884666AB1}" dt="2018-09-14T07:15:19.088" v="6648" actId="27636"/>
      <pc:docMkLst>
        <pc:docMk/>
      </pc:docMkLst>
      <pc:sldChg chg="modAnim">
        <pc:chgData name="张万军" userId="833953bc-1704-4085-adc5-4873ae781735" providerId="ADAL" clId="{F1996BA4-F8AD-486C-9A98-255884666AB1}" dt="2018-09-13T07:37:39.445" v="3333"/>
        <pc:sldMkLst>
          <pc:docMk/>
          <pc:sldMk cId="602440328" sldId="316"/>
        </pc:sldMkLst>
      </pc:sldChg>
      <pc:sldChg chg="addSp delSp modSp add modAnim modNotesTx">
        <pc:chgData name="张万军" userId="833953bc-1704-4085-adc5-4873ae781735" providerId="ADAL" clId="{F1996BA4-F8AD-486C-9A98-255884666AB1}" dt="2018-09-13T07:52:32.629" v="4728" actId="478"/>
        <pc:sldMkLst>
          <pc:docMk/>
          <pc:sldMk cId="2457579468" sldId="400"/>
        </pc:sldMkLst>
        <pc:spChg chg="mod">
          <ac:chgData name="张万军" userId="833953bc-1704-4085-adc5-4873ae781735" providerId="ADAL" clId="{F1996BA4-F8AD-486C-9A98-255884666AB1}" dt="2018-09-13T07:51:40.710" v="4725"/>
          <ac:spMkLst>
            <pc:docMk/>
            <pc:sldMk cId="2457579468" sldId="400"/>
            <ac:spMk id="3" creationId="{00000000-0000-0000-0000-000000000000}"/>
          </ac:spMkLst>
        </pc:spChg>
        <pc:picChg chg="add del">
          <ac:chgData name="张万军" userId="833953bc-1704-4085-adc5-4873ae781735" providerId="ADAL" clId="{F1996BA4-F8AD-486C-9A98-255884666AB1}" dt="2018-09-13T07:52:32.629" v="4728" actId="478"/>
          <ac:picMkLst>
            <pc:docMk/>
            <pc:sldMk cId="2457579468" sldId="400"/>
            <ac:picMk id="2" creationId="{4902FFEC-B193-4D8F-A356-1F11B86DC6BB}"/>
          </ac:picMkLst>
        </pc:picChg>
      </pc:sldChg>
      <pc:sldChg chg="modSp add modAnim">
        <pc:chgData name="张万军" userId="833953bc-1704-4085-adc5-4873ae781735" providerId="ADAL" clId="{F1996BA4-F8AD-486C-9A98-255884666AB1}" dt="2018-09-13T07:36:14.980" v="3320"/>
        <pc:sldMkLst>
          <pc:docMk/>
          <pc:sldMk cId="3760388123" sldId="401"/>
        </pc:sldMkLst>
        <pc:spChg chg="mod">
          <ac:chgData name="张万军" userId="833953bc-1704-4085-adc5-4873ae781735" providerId="ADAL" clId="{F1996BA4-F8AD-486C-9A98-255884666AB1}" dt="2018-09-13T06:19:47.133" v="1829" actId="27636"/>
          <ac:spMkLst>
            <pc:docMk/>
            <pc:sldMk cId="3760388123" sldId="401"/>
            <ac:spMk id="3" creationId="{00000000-0000-0000-0000-000000000000}"/>
          </ac:spMkLst>
        </pc:spChg>
      </pc:sldChg>
      <pc:sldChg chg="modSp add modAnim">
        <pc:chgData name="张万军" userId="833953bc-1704-4085-adc5-4873ae781735" providerId="ADAL" clId="{F1996BA4-F8AD-486C-9A98-255884666AB1}" dt="2018-09-13T07:36:07.747" v="3319"/>
        <pc:sldMkLst>
          <pc:docMk/>
          <pc:sldMk cId="2352056492" sldId="402"/>
        </pc:sldMkLst>
        <pc:spChg chg="mod">
          <ac:chgData name="张万军" userId="833953bc-1704-4085-adc5-4873ae781735" providerId="ADAL" clId="{F1996BA4-F8AD-486C-9A98-255884666AB1}" dt="2018-09-13T07:36:06.952" v="3318" actId="1076"/>
          <ac:spMkLst>
            <pc:docMk/>
            <pc:sldMk cId="2352056492" sldId="402"/>
            <ac:spMk id="3" creationId="{00000000-0000-0000-0000-000000000000}"/>
          </ac:spMkLst>
        </pc:spChg>
      </pc:sldChg>
      <pc:sldChg chg="modSp add modAnim">
        <pc:chgData name="张万军" userId="833953bc-1704-4085-adc5-4873ae781735" providerId="ADAL" clId="{F1996BA4-F8AD-486C-9A98-255884666AB1}" dt="2018-09-13T07:36:01.389" v="3317"/>
        <pc:sldMkLst>
          <pc:docMk/>
          <pc:sldMk cId="2307526866" sldId="403"/>
        </pc:sldMkLst>
        <pc:spChg chg="mod">
          <ac:chgData name="张万军" userId="833953bc-1704-4085-adc5-4873ae781735" providerId="ADAL" clId="{F1996BA4-F8AD-486C-9A98-255884666AB1}" dt="2018-09-13T06:20:10.323" v="1831" actId="6549"/>
          <ac:spMkLst>
            <pc:docMk/>
            <pc:sldMk cId="2307526866" sldId="403"/>
            <ac:spMk id="3" creationId="{00000000-0000-0000-0000-000000000000}"/>
          </ac:spMkLst>
        </pc:spChg>
      </pc:sldChg>
      <pc:sldChg chg="add modAnim">
        <pc:chgData name="张万军" userId="833953bc-1704-4085-adc5-4873ae781735" providerId="ADAL" clId="{F1996BA4-F8AD-486C-9A98-255884666AB1}" dt="2018-09-13T07:35:54.248" v="3316"/>
        <pc:sldMkLst>
          <pc:docMk/>
          <pc:sldMk cId="1708445348" sldId="404"/>
        </pc:sldMkLst>
      </pc:sldChg>
      <pc:sldChg chg="modAnim">
        <pc:chgData name="张万军" userId="833953bc-1704-4085-adc5-4873ae781735" providerId="ADAL" clId="{F1996BA4-F8AD-486C-9A98-255884666AB1}" dt="2018-09-13T07:37:33.092" v="3332"/>
        <pc:sldMkLst>
          <pc:docMk/>
          <pc:sldMk cId="4175508199" sldId="405"/>
        </pc:sldMkLst>
      </pc:sldChg>
      <pc:sldChg chg="modAnim">
        <pc:chgData name="张万军" userId="833953bc-1704-4085-adc5-4873ae781735" providerId="ADAL" clId="{F1996BA4-F8AD-486C-9A98-255884666AB1}" dt="2018-09-13T07:37:27.536" v="3331"/>
        <pc:sldMkLst>
          <pc:docMk/>
          <pc:sldMk cId="584637973" sldId="406"/>
        </pc:sldMkLst>
      </pc:sldChg>
      <pc:sldChg chg="modAnim">
        <pc:chgData name="张万军" userId="833953bc-1704-4085-adc5-4873ae781735" providerId="ADAL" clId="{F1996BA4-F8AD-486C-9A98-255884666AB1}" dt="2018-09-13T07:37:19.058" v="3330"/>
        <pc:sldMkLst>
          <pc:docMk/>
          <pc:sldMk cId="1294419312" sldId="407"/>
        </pc:sldMkLst>
      </pc:sldChg>
      <pc:sldChg chg="modAnim">
        <pc:chgData name="张万军" userId="833953bc-1704-4085-adc5-4873ae781735" providerId="ADAL" clId="{F1996BA4-F8AD-486C-9A98-255884666AB1}" dt="2018-09-13T07:37:12.393" v="3329"/>
        <pc:sldMkLst>
          <pc:docMk/>
          <pc:sldMk cId="3518332960" sldId="430"/>
        </pc:sldMkLst>
      </pc:sldChg>
      <pc:sldChg chg="modAnim">
        <pc:chgData name="张万军" userId="833953bc-1704-4085-adc5-4873ae781735" providerId="ADAL" clId="{F1996BA4-F8AD-486C-9A98-255884666AB1}" dt="2018-09-13T07:37:05.417" v="3328"/>
        <pc:sldMkLst>
          <pc:docMk/>
          <pc:sldMk cId="573680918" sldId="431"/>
        </pc:sldMkLst>
      </pc:sldChg>
      <pc:sldChg chg="modAnim">
        <pc:chgData name="张万军" userId="833953bc-1704-4085-adc5-4873ae781735" providerId="ADAL" clId="{F1996BA4-F8AD-486C-9A98-255884666AB1}" dt="2018-09-13T07:37:00.149" v="3327"/>
        <pc:sldMkLst>
          <pc:docMk/>
          <pc:sldMk cId="42295509" sldId="432"/>
        </pc:sldMkLst>
      </pc:sldChg>
      <pc:sldChg chg="modAnim">
        <pc:chgData name="张万军" userId="833953bc-1704-4085-adc5-4873ae781735" providerId="ADAL" clId="{F1996BA4-F8AD-486C-9A98-255884666AB1}" dt="2018-09-13T07:36:53.052" v="3326"/>
        <pc:sldMkLst>
          <pc:docMk/>
          <pc:sldMk cId="1018399323" sldId="433"/>
        </pc:sldMkLst>
      </pc:sldChg>
      <pc:sldChg chg="modAnim">
        <pc:chgData name="张万军" userId="833953bc-1704-4085-adc5-4873ae781735" providerId="ADAL" clId="{F1996BA4-F8AD-486C-9A98-255884666AB1}" dt="2018-09-13T07:36:45.858" v="3325"/>
        <pc:sldMkLst>
          <pc:docMk/>
          <pc:sldMk cId="891910394" sldId="434"/>
        </pc:sldMkLst>
      </pc:sldChg>
      <pc:sldChg chg="modAnim">
        <pc:chgData name="张万军" userId="833953bc-1704-4085-adc5-4873ae781735" providerId="ADAL" clId="{F1996BA4-F8AD-486C-9A98-255884666AB1}" dt="2018-09-13T07:36:41.403" v="3324"/>
        <pc:sldMkLst>
          <pc:docMk/>
          <pc:sldMk cId="980372021" sldId="435"/>
        </pc:sldMkLst>
      </pc:sldChg>
      <pc:sldChg chg="modSp add modAnim">
        <pc:chgData name="张万军" userId="833953bc-1704-4085-adc5-4873ae781735" providerId="ADAL" clId="{F1996BA4-F8AD-486C-9A98-255884666AB1}" dt="2018-09-13T07:36:36.460" v="3323"/>
        <pc:sldMkLst>
          <pc:docMk/>
          <pc:sldMk cId="3033565382" sldId="436"/>
        </pc:sldMkLst>
        <pc:spChg chg="mod">
          <ac:chgData name="张万军" userId="833953bc-1704-4085-adc5-4873ae781735" providerId="ADAL" clId="{F1996BA4-F8AD-486C-9A98-255884666AB1}" dt="2018-09-13T06:09:57.345" v="888"/>
          <ac:spMkLst>
            <pc:docMk/>
            <pc:sldMk cId="3033565382" sldId="436"/>
            <ac:spMk id="3" creationId="{00000000-0000-0000-0000-000000000000}"/>
          </ac:spMkLst>
        </pc:spChg>
        <pc:spChg chg="mod">
          <ac:chgData name="张万军" userId="833953bc-1704-4085-adc5-4873ae781735" providerId="ADAL" clId="{F1996BA4-F8AD-486C-9A98-255884666AB1}" dt="2018-09-13T06:06:09.228" v="91"/>
          <ac:spMkLst>
            <pc:docMk/>
            <pc:sldMk cId="3033565382" sldId="436"/>
            <ac:spMk id="8" creationId="{B4AB2547-BD96-495B-967A-4A0E84F6B08F}"/>
          </ac:spMkLst>
        </pc:spChg>
      </pc:sldChg>
      <pc:sldChg chg="modSp add modAnim">
        <pc:chgData name="张万军" userId="833953bc-1704-4085-adc5-4873ae781735" providerId="ADAL" clId="{F1996BA4-F8AD-486C-9A98-255884666AB1}" dt="2018-09-13T07:36:32.158" v="3322"/>
        <pc:sldMkLst>
          <pc:docMk/>
          <pc:sldMk cId="1971817349" sldId="437"/>
        </pc:sldMkLst>
        <pc:spChg chg="mod">
          <ac:chgData name="张万军" userId="833953bc-1704-4085-adc5-4873ae781735" providerId="ADAL" clId="{F1996BA4-F8AD-486C-9A98-255884666AB1}" dt="2018-09-13T06:18:36.319" v="1783"/>
          <ac:spMkLst>
            <pc:docMk/>
            <pc:sldMk cId="1971817349" sldId="437"/>
            <ac:spMk id="3" creationId="{00000000-0000-0000-0000-000000000000}"/>
          </ac:spMkLst>
        </pc:spChg>
        <pc:spChg chg="mod">
          <ac:chgData name="张万军" userId="833953bc-1704-4085-adc5-4873ae781735" providerId="ADAL" clId="{F1996BA4-F8AD-486C-9A98-255884666AB1}" dt="2018-09-13T06:10:21.174" v="908"/>
          <ac:spMkLst>
            <pc:docMk/>
            <pc:sldMk cId="1971817349" sldId="437"/>
            <ac:spMk id="8" creationId="{B4AB2547-BD96-495B-967A-4A0E84F6B08F}"/>
          </ac:spMkLst>
        </pc:spChg>
      </pc:sldChg>
      <pc:sldChg chg="addSp modSp add modAnim">
        <pc:chgData name="张万军" userId="833953bc-1704-4085-adc5-4873ae781735" providerId="ADAL" clId="{F1996BA4-F8AD-486C-9A98-255884666AB1}" dt="2018-09-13T07:38:18.456" v="3337"/>
        <pc:sldMkLst>
          <pc:docMk/>
          <pc:sldMk cId="1916680620" sldId="438"/>
        </pc:sldMkLst>
        <pc:spChg chg="mod">
          <ac:chgData name="张万军" userId="833953bc-1704-4085-adc5-4873ae781735" providerId="ADAL" clId="{F1996BA4-F8AD-486C-9A98-255884666AB1}" dt="2018-09-13T06:27:04.297" v="2205"/>
          <ac:spMkLst>
            <pc:docMk/>
            <pc:sldMk cId="1916680620" sldId="438"/>
            <ac:spMk id="8" creationId="{00000000-0000-0000-0000-000000000000}"/>
          </ac:spMkLst>
        </pc:spChg>
        <pc:spChg chg="mod">
          <ac:chgData name="张万军" userId="833953bc-1704-4085-adc5-4873ae781735" providerId="ADAL" clId="{F1996BA4-F8AD-486C-9A98-255884666AB1}" dt="2018-09-13T06:35:27.450" v="2766"/>
          <ac:spMkLst>
            <pc:docMk/>
            <pc:sldMk cId="1916680620" sldId="438"/>
            <ac:spMk id="28674" creationId="{00000000-0000-0000-0000-000000000000}"/>
          </ac:spMkLst>
        </pc:spChg>
        <pc:picChg chg="add mod">
          <ac:chgData name="张万军" userId="833953bc-1704-4085-adc5-4873ae781735" providerId="ADAL" clId="{F1996BA4-F8AD-486C-9A98-255884666AB1}" dt="2018-09-13T06:35:09.789" v="2729" actId="1076"/>
          <ac:picMkLst>
            <pc:docMk/>
            <pc:sldMk cId="1916680620" sldId="438"/>
            <ac:picMk id="2" creationId="{F293C92C-4D23-493D-A5A1-7B54DD8C2228}"/>
          </ac:picMkLst>
        </pc:picChg>
      </pc:sldChg>
      <pc:sldChg chg="addSp modSp add modAnim">
        <pc:chgData name="张万军" userId="833953bc-1704-4085-adc5-4873ae781735" providerId="ADAL" clId="{F1996BA4-F8AD-486C-9A98-255884666AB1}" dt="2018-09-13T07:35:40.003" v="3313"/>
        <pc:sldMkLst>
          <pc:docMk/>
          <pc:sldMk cId="212545145" sldId="439"/>
        </pc:sldMkLst>
        <pc:spChg chg="mod">
          <ac:chgData name="张万军" userId="833953bc-1704-4085-adc5-4873ae781735" providerId="ADAL" clId="{F1996BA4-F8AD-486C-9A98-255884666AB1}" dt="2018-09-13T06:36:43.612" v="2805"/>
          <ac:spMkLst>
            <pc:docMk/>
            <pc:sldMk cId="212545145" sldId="439"/>
            <ac:spMk id="8" creationId="{00000000-0000-0000-0000-000000000000}"/>
          </ac:spMkLst>
        </pc:spChg>
        <pc:spChg chg="mod">
          <ac:chgData name="张万军" userId="833953bc-1704-4085-adc5-4873ae781735" providerId="ADAL" clId="{F1996BA4-F8AD-486C-9A98-255884666AB1}" dt="2018-09-13T07:35:25.877" v="3311"/>
          <ac:spMkLst>
            <pc:docMk/>
            <pc:sldMk cId="212545145" sldId="439"/>
            <ac:spMk id="28674" creationId="{00000000-0000-0000-0000-000000000000}"/>
          </ac:spMkLst>
        </pc:spChg>
        <pc:picChg chg="add mod">
          <ac:chgData name="张万军" userId="833953bc-1704-4085-adc5-4873ae781735" providerId="ADAL" clId="{F1996BA4-F8AD-486C-9A98-255884666AB1}" dt="2018-09-13T07:35:04.554" v="3228" actId="1076"/>
          <ac:picMkLst>
            <pc:docMk/>
            <pc:sldMk cId="212545145" sldId="439"/>
            <ac:picMk id="2" creationId="{3F69619D-8AB9-4B48-B564-A224FEF9A712}"/>
          </ac:picMkLst>
        </pc:picChg>
      </pc:sldChg>
      <pc:sldChg chg="addSp delSp modSp add delAnim modAnim">
        <pc:chgData name="张万军" userId="833953bc-1704-4085-adc5-4873ae781735" providerId="ADAL" clId="{F1996BA4-F8AD-486C-9A98-255884666AB1}" dt="2018-09-13T07:49:08.845" v="4428" actId="478"/>
        <pc:sldMkLst>
          <pc:docMk/>
          <pc:sldMk cId="2288911777" sldId="440"/>
        </pc:sldMkLst>
        <pc:spChg chg="mod">
          <ac:chgData name="张万军" userId="833953bc-1704-4085-adc5-4873ae781735" providerId="ADAL" clId="{F1996BA4-F8AD-486C-9A98-255884666AB1}" dt="2018-09-13T07:42:49.560" v="3395"/>
          <ac:spMkLst>
            <pc:docMk/>
            <pc:sldMk cId="2288911777" sldId="440"/>
            <ac:spMk id="8" creationId="{00000000-0000-0000-0000-000000000000}"/>
          </ac:spMkLst>
        </pc:spChg>
        <pc:spChg chg="mod">
          <ac:chgData name="张万军" userId="833953bc-1704-4085-adc5-4873ae781735" providerId="ADAL" clId="{F1996BA4-F8AD-486C-9A98-255884666AB1}" dt="2018-09-13T07:48:24.599" v="4426"/>
          <ac:spMkLst>
            <pc:docMk/>
            <pc:sldMk cId="2288911777" sldId="440"/>
            <ac:spMk id="28674" creationId="{00000000-0000-0000-0000-000000000000}"/>
          </ac:spMkLst>
        </pc:spChg>
        <pc:picChg chg="del">
          <ac:chgData name="张万军" userId="833953bc-1704-4085-adc5-4873ae781735" providerId="ADAL" clId="{F1996BA4-F8AD-486C-9A98-255884666AB1}" dt="2018-09-13T07:42:51.638" v="3396" actId="478"/>
          <ac:picMkLst>
            <pc:docMk/>
            <pc:sldMk cId="2288911777" sldId="440"/>
            <ac:picMk id="2" creationId="{3F69619D-8AB9-4B48-B564-A224FEF9A712}"/>
          </ac:picMkLst>
        </pc:picChg>
        <pc:picChg chg="add del">
          <ac:chgData name="张万军" userId="833953bc-1704-4085-adc5-4873ae781735" providerId="ADAL" clId="{F1996BA4-F8AD-486C-9A98-255884666AB1}" dt="2018-09-13T07:49:08.845" v="4428" actId="478"/>
          <ac:picMkLst>
            <pc:docMk/>
            <pc:sldMk cId="2288911777" sldId="440"/>
            <ac:picMk id="3" creationId="{C0A77866-95CD-43E5-BB95-D99B20590523}"/>
          </ac:picMkLst>
        </pc:picChg>
      </pc:sldChg>
      <pc:sldChg chg="addSp modSp add modAnim">
        <pc:chgData name="张万军" userId="833953bc-1704-4085-adc5-4873ae781735" providerId="ADAL" clId="{F1996BA4-F8AD-486C-9A98-255884666AB1}" dt="2018-09-13T07:51:07.439" v="4660"/>
        <pc:sldMkLst>
          <pc:docMk/>
          <pc:sldMk cId="1742784760" sldId="441"/>
        </pc:sldMkLst>
        <pc:spChg chg="mod">
          <ac:chgData name="张万军" userId="833953bc-1704-4085-adc5-4873ae781735" providerId="ADAL" clId="{F1996BA4-F8AD-486C-9A98-255884666AB1}" dt="2018-09-13T07:49:20.023" v="4447"/>
          <ac:spMkLst>
            <pc:docMk/>
            <pc:sldMk cId="1742784760" sldId="441"/>
            <ac:spMk id="8" creationId="{00000000-0000-0000-0000-000000000000}"/>
          </ac:spMkLst>
        </pc:spChg>
        <pc:spChg chg="mod">
          <ac:chgData name="张万军" userId="833953bc-1704-4085-adc5-4873ae781735" providerId="ADAL" clId="{F1996BA4-F8AD-486C-9A98-255884666AB1}" dt="2018-09-13T07:50:59.655" v="4659"/>
          <ac:spMkLst>
            <pc:docMk/>
            <pc:sldMk cId="1742784760" sldId="441"/>
            <ac:spMk id="28674" creationId="{00000000-0000-0000-0000-000000000000}"/>
          </ac:spMkLst>
        </pc:spChg>
        <pc:picChg chg="add mod">
          <ac:chgData name="张万军" userId="833953bc-1704-4085-adc5-4873ae781735" providerId="ADAL" clId="{F1996BA4-F8AD-486C-9A98-255884666AB1}" dt="2018-09-13T07:50:19.652" v="4550" actId="1076"/>
          <ac:picMkLst>
            <pc:docMk/>
            <pc:sldMk cId="1742784760" sldId="441"/>
            <ac:picMk id="2" creationId="{636518ED-CB5C-4955-9994-3297E406E093}"/>
          </ac:picMkLst>
        </pc:picChg>
      </pc:sldChg>
      <pc:sldChg chg="addSp modSp add modAnim">
        <pc:chgData name="张万军" userId="833953bc-1704-4085-adc5-4873ae781735" providerId="ADAL" clId="{F1996BA4-F8AD-486C-9A98-255884666AB1}" dt="2018-09-14T07:14:06.940" v="6547" actId="207"/>
        <pc:sldMkLst>
          <pc:docMk/>
          <pc:sldMk cId="1741661954" sldId="442"/>
        </pc:sldMkLst>
        <pc:spChg chg="mod">
          <ac:chgData name="张万军" userId="833953bc-1704-4085-adc5-4873ae781735" providerId="ADAL" clId="{F1996BA4-F8AD-486C-9A98-255884666AB1}" dt="2018-09-14T07:14:06.940" v="6547" actId="207"/>
          <ac:spMkLst>
            <pc:docMk/>
            <pc:sldMk cId="1741661954" sldId="442"/>
            <ac:spMk id="3" creationId="{00000000-0000-0000-0000-000000000000}"/>
          </ac:spMkLst>
        </pc:spChg>
        <pc:spChg chg="mod">
          <ac:chgData name="张万军" userId="833953bc-1704-4085-adc5-4873ae781735" providerId="ADAL" clId="{F1996BA4-F8AD-486C-9A98-255884666AB1}" dt="2018-09-13T07:56:10.630" v="4947"/>
          <ac:spMkLst>
            <pc:docMk/>
            <pc:sldMk cId="1741661954" sldId="442"/>
            <ac:spMk id="8" creationId="{00000000-0000-0000-0000-000000000000}"/>
          </ac:spMkLst>
        </pc:spChg>
        <pc:picChg chg="add mod">
          <ac:chgData name="张万军" userId="833953bc-1704-4085-adc5-4873ae781735" providerId="ADAL" clId="{F1996BA4-F8AD-486C-9A98-255884666AB1}" dt="2018-09-13T07:55:05.841" v="4938" actId="1076"/>
          <ac:picMkLst>
            <pc:docMk/>
            <pc:sldMk cId="1741661954" sldId="442"/>
            <ac:picMk id="2" creationId="{B9598D8E-EF1A-4566-9382-1703AF003632}"/>
          </ac:picMkLst>
        </pc:picChg>
      </pc:sldChg>
      <pc:sldChg chg="addSp delSp modSp add delAnim modAnim">
        <pc:chgData name="张万军" userId="833953bc-1704-4085-adc5-4873ae781735" providerId="ADAL" clId="{F1996BA4-F8AD-486C-9A98-255884666AB1}" dt="2018-09-14T07:15:19.088" v="6648" actId="27636"/>
        <pc:sldMkLst>
          <pc:docMk/>
          <pc:sldMk cId="855727920" sldId="443"/>
        </pc:sldMkLst>
        <pc:spChg chg="mod">
          <ac:chgData name="张万军" userId="833953bc-1704-4085-adc5-4873ae781735" providerId="ADAL" clId="{F1996BA4-F8AD-486C-9A98-255884666AB1}" dt="2018-09-14T07:15:19.088" v="6648" actId="27636"/>
          <ac:spMkLst>
            <pc:docMk/>
            <pc:sldMk cId="855727920" sldId="443"/>
            <ac:spMk id="3" creationId="{00000000-0000-0000-0000-000000000000}"/>
          </ac:spMkLst>
        </pc:spChg>
        <pc:spChg chg="mod">
          <ac:chgData name="张万军" userId="833953bc-1704-4085-adc5-4873ae781735" providerId="ADAL" clId="{F1996BA4-F8AD-486C-9A98-255884666AB1}" dt="2018-09-13T07:56:28.993" v="4980"/>
          <ac:spMkLst>
            <pc:docMk/>
            <pc:sldMk cId="855727920" sldId="443"/>
            <ac:spMk id="8" creationId="{00000000-0000-0000-0000-000000000000}"/>
          </ac:spMkLst>
        </pc:spChg>
        <pc:picChg chg="del">
          <ac:chgData name="张万军" userId="833953bc-1704-4085-adc5-4873ae781735" providerId="ADAL" clId="{F1996BA4-F8AD-486C-9A98-255884666AB1}" dt="2018-09-13T07:56:42.952" v="4981" actId="478"/>
          <ac:picMkLst>
            <pc:docMk/>
            <pc:sldMk cId="855727920" sldId="443"/>
            <ac:picMk id="2" creationId="{B9598D8E-EF1A-4566-9382-1703AF003632}"/>
          </ac:picMkLst>
        </pc:picChg>
        <pc:picChg chg="add mod">
          <ac:chgData name="张万军" userId="833953bc-1704-4085-adc5-4873ae781735" providerId="ADAL" clId="{F1996BA4-F8AD-486C-9A98-255884666AB1}" dt="2018-09-13T07:56:54.956" v="4986" actId="1076"/>
          <ac:picMkLst>
            <pc:docMk/>
            <pc:sldMk cId="855727920" sldId="443"/>
            <ac:picMk id="4" creationId="{E555A7E0-2C2F-426D-8007-49BEF46BCC3F}"/>
          </ac:picMkLst>
        </pc:picChg>
      </pc:sldChg>
      <pc:sldChg chg="addSp delSp modSp add delAnim modAnim">
        <pc:chgData name="张万军" userId="833953bc-1704-4085-adc5-4873ae781735" providerId="ADAL" clId="{F1996BA4-F8AD-486C-9A98-255884666AB1}" dt="2018-09-13T08:05:48.817" v="5580"/>
        <pc:sldMkLst>
          <pc:docMk/>
          <pc:sldMk cId="3823176780" sldId="444"/>
        </pc:sldMkLst>
        <pc:spChg chg="mod">
          <ac:chgData name="张万军" userId="833953bc-1704-4085-adc5-4873ae781735" providerId="ADAL" clId="{F1996BA4-F8AD-486C-9A98-255884666AB1}" dt="2018-09-13T08:05:36.467" v="5579" actId="1037"/>
          <ac:spMkLst>
            <pc:docMk/>
            <pc:sldMk cId="3823176780" sldId="444"/>
            <ac:spMk id="3" creationId="{00000000-0000-0000-0000-000000000000}"/>
          </ac:spMkLst>
        </pc:spChg>
        <pc:spChg chg="mod">
          <ac:chgData name="张万军" userId="833953bc-1704-4085-adc5-4873ae781735" providerId="ADAL" clId="{F1996BA4-F8AD-486C-9A98-255884666AB1}" dt="2018-09-13T07:59:28.352" v="5222"/>
          <ac:spMkLst>
            <pc:docMk/>
            <pc:sldMk cId="3823176780" sldId="444"/>
            <ac:spMk id="8" creationId="{00000000-0000-0000-0000-000000000000}"/>
          </ac:spMkLst>
        </pc:spChg>
        <pc:picChg chg="add del">
          <ac:chgData name="张万军" userId="833953bc-1704-4085-adc5-4873ae781735" providerId="ADAL" clId="{F1996BA4-F8AD-486C-9A98-255884666AB1}" dt="2018-09-13T08:05:01.037" v="5569"/>
          <ac:picMkLst>
            <pc:docMk/>
            <pc:sldMk cId="3823176780" sldId="444"/>
            <ac:picMk id="2" creationId="{81E3299A-FF76-4079-B48F-F11F3A86E9C0}"/>
          </ac:picMkLst>
        </pc:picChg>
        <pc:picChg chg="del">
          <ac:chgData name="张万军" userId="833953bc-1704-4085-adc5-4873ae781735" providerId="ADAL" clId="{F1996BA4-F8AD-486C-9A98-255884666AB1}" dt="2018-09-13T08:03:49.026" v="5458" actId="478"/>
          <ac:picMkLst>
            <pc:docMk/>
            <pc:sldMk cId="3823176780" sldId="444"/>
            <ac:picMk id="4" creationId="{E555A7E0-2C2F-426D-8007-49BEF46BCC3F}"/>
          </ac:picMkLst>
        </pc:picChg>
        <pc:picChg chg="add mod">
          <ac:chgData name="张万军" userId="833953bc-1704-4085-adc5-4873ae781735" providerId="ADAL" clId="{F1996BA4-F8AD-486C-9A98-255884666AB1}" dt="2018-09-13T08:05:31.189" v="5577" actId="14100"/>
          <ac:picMkLst>
            <pc:docMk/>
            <pc:sldMk cId="3823176780" sldId="444"/>
            <ac:picMk id="12" creationId="{E9F72981-5CD8-4454-9BBF-08BEDD12F49B}"/>
          </ac:picMkLst>
        </pc:picChg>
      </pc:sldChg>
      <pc:sldChg chg="addSp delSp modSp add delAnim modAnim">
        <pc:chgData name="张万军" userId="833953bc-1704-4085-adc5-4873ae781735" providerId="ADAL" clId="{F1996BA4-F8AD-486C-9A98-255884666AB1}" dt="2018-09-13T08:13:32.955" v="6046"/>
        <pc:sldMkLst>
          <pc:docMk/>
          <pc:sldMk cId="1608799675" sldId="445"/>
        </pc:sldMkLst>
        <pc:spChg chg="mod">
          <ac:chgData name="张万军" userId="833953bc-1704-4085-adc5-4873ae781735" providerId="ADAL" clId="{F1996BA4-F8AD-486C-9A98-255884666AB1}" dt="2018-09-13T08:08:57.821" v="6040"/>
          <ac:spMkLst>
            <pc:docMk/>
            <pc:sldMk cId="1608799675" sldId="445"/>
            <ac:spMk id="3" creationId="{00000000-0000-0000-0000-000000000000}"/>
          </ac:spMkLst>
        </pc:spChg>
        <pc:spChg chg="mod">
          <ac:chgData name="张万军" userId="833953bc-1704-4085-adc5-4873ae781735" providerId="ADAL" clId="{F1996BA4-F8AD-486C-9A98-255884666AB1}" dt="2018-09-13T08:05:57.771" v="5602"/>
          <ac:spMkLst>
            <pc:docMk/>
            <pc:sldMk cId="1608799675" sldId="445"/>
            <ac:spMk id="8" creationId="{00000000-0000-0000-0000-000000000000}"/>
          </ac:spMkLst>
        </pc:spChg>
        <pc:picChg chg="add mod">
          <ac:chgData name="张万军" userId="833953bc-1704-4085-adc5-4873ae781735" providerId="ADAL" clId="{F1996BA4-F8AD-486C-9A98-255884666AB1}" dt="2018-09-13T08:08:34.950" v="5982" actId="1076"/>
          <ac:picMkLst>
            <pc:docMk/>
            <pc:sldMk cId="1608799675" sldId="445"/>
            <ac:picMk id="2" creationId="{BCBB7251-2B9A-49C4-B4B7-BF95F81B2910}"/>
          </ac:picMkLst>
        </pc:picChg>
        <pc:picChg chg="add mod">
          <ac:chgData name="张万军" userId="833953bc-1704-4085-adc5-4873ae781735" providerId="ADAL" clId="{F1996BA4-F8AD-486C-9A98-255884666AB1}" dt="2018-09-13T08:13:09.821" v="6042" actId="1076"/>
          <ac:picMkLst>
            <pc:docMk/>
            <pc:sldMk cId="1608799675" sldId="445"/>
            <ac:picMk id="4" creationId="{9E69DBC5-9086-4677-8102-EE79ED8EA78E}"/>
          </ac:picMkLst>
        </pc:picChg>
        <pc:picChg chg="del">
          <ac:chgData name="张万军" userId="833953bc-1704-4085-adc5-4873ae781735" providerId="ADAL" clId="{F1996BA4-F8AD-486C-9A98-255884666AB1}" dt="2018-09-13T08:08:17.569" v="5980" actId="478"/>
          <ac:picMkLst>
            <pc:docMk/>
            <pc:sldMk cId="1608799675" sldId="445"/>
            <ac:picMk id="12" creationId="{E9F72981-5CD8-4454-9BBF-08BEDD12F49B}"/>
          </ac:picMkLst>
        </pc:picChg>
      </pc:sldChg>
      <pc:sldChg chg="addSp delSp modSp add delAnim modAnim">
        <pc:chgData name="张万军" userId="833953bc-1704-4085-adc5-4873ae781735" providerId="ADAL" clId="{F1996BA4-F8AD-486C-9A98-255884666AB1}" dt="2018-09-13T08:30:11.220" v="6405"/>
        <pc:sldMkLst>
          <pc:docMk/>
          <pc:sldMk cId="2860045507" sldId="446"/>
        </pc:sldMkLst>
        <pc:spChg chg="mod">
          <ac:chgData name="张万军" userId="833953bc-1704-4085-adc5-4873ae781735" providerId="ADAL" clId="{F1996BA4-F8AD-486C-9A98-255884666AB1}" dt="2018-09-13T08:19:54.454" v="6082"/>
          <ac:spMkLst>
            <pc:docMk/>
            <pc:sldMk cId="2860045507" sldId="446"/>
            <ac:spMk id="8" creationId="{00000000-0000-0000-0000-000000000000}"/>
          </ac:spMkLst>
        </pc:spChg>
        <pc:spChg chg="mod">
          <ac:chgData name="张万军" userId="833953bc-1704-4085-adc5-4873ae781735" providerId="ADAL" clId="{F1996BA4-F8AD-486C-9A98-255884666AB1}" dt="2018-09-13T08:29:51.813" v="6402" actId="6549"/>
          <ac:spMkLst>
            <pc:docMk/>
            <pc:sldMk cId="2860045507" sldId="446"/>
            <ac:spMk id="28674" creationId="{00000000-0000-0000-0000-000000000000}"/>
          </ac:spMkLst>
        </pc:spChg>
        <pc:picChg chg="del">
          <ac:chgData name="张万军" userId="833953bc-1704-4085-adc5-4873ae781735" providerId="ADAL" clId="{F1996BA4-F8AD-486C-9A98-255884666AB1}" dt="2018-09-13T08:19:47.331" v="6048" actId="478"/>
          <ac:picMkLst>
            <pc:docMk/>
            <pc:sldMk cId="2860045507" sldId="446"/>
            <ac:picMk id="2" creationId="{636518ED-CB5C-4955-9994-3297E406E093}"/>
          </ac:picMkLst>
        </pc:picChg>
        <pc:picChg chg="add del mod">
          <ac:chgData name="张万军" userId="833953bc-1704-4085-adc5-4873ae781735" providerId="ADAL" clId="{F1996BA4-F8AD-486C-9A98-255884666AB1}" dt="2018-09-13T08:28:20.884" v="6394"/>
          <ac:picMkLst>
            <pc:docMk/>
            <pc:sldMk cId="2860045507" sldId="446"/>
            <ac:picMk id="4" creationId="{A8B6FF88-8A94-4883-9798-5361D5858566}"/>
          </ac:picMkLst>
        </pc:picChg>
        <pc:picChg chg="add mod">
          <ac:chgData name="张万军" userId="833953bc-1704-4085-adc5-4873ae781735" providerId="ADAL" clId="{F1996BA4-F8AD-486C-9A98-255884666AB1}" dt="2018-09-13T08:28:17.494" v="6392" actId="1076"/>
          <ac:picMkLst>
            <pc:docMk/>
            <pc:sldMk cId="2860045507" sldId="446"/>
            <ac:picMk id="13" creationId="{6164C35A-FBB9-4EB5-9B99-61C226BF3491}"/>
          </ac:picMkLst>
        </pc:picChg>
        <pc:picChg chg="add mod">
          <ac:chgData name="张万军" userId="833953bc-1704-4085-adc5-4873ae781735" providerId="ADAL" clId="{F1996BA4-F8AD-486C-9A98-255884666AB1}" dt="2018-09-13T08:28:28.063" v="6396" actId="1076"/>
          <ac:picMkLst>
            <pc:docMk/>
            <pc:sldMk cId="2860045507" sldId="446"/>
            <ac:picMk id="15" creationId="{1639579A-F332-4FE5-A7DB-6B8D544A5C6E}"/>
          </ac:picMkLst>
        </pc:picChg>
        <pc:picChg chg="add mod">
          <ac:chgData name="张万军" userId="833953bc-1704-4085-adc5-4873ae781735" providerId="ADAL" clId="{F1996BA4-F8AD-486C-9A98-255884666AB1}" dt="2018-09-13T08:29:04.085" v="6401" actId="1036"/>
          <ac:picMkLst>
            <pc:docMk/>
            <pc:sldMk cId="2860045507" sldId="446"/>
            <ac:picMk id="16" creationId="{C22DF1B2-FC7B-4FEA-B429-B02315A3AA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AAD69-838F-4A05-AD8A-32C56977AEBE}"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F2840-1518-4960-82A3-D28AB7EB9CF5}" type="slidenum">
              <a:rPr lang="zh-CN" altLang="en-US" smtClean="0"/>
              <a:t>‹#›</a:t>
            </a:fld>
            <a:endParaRPr lang="zh-CN" altLang="en-US"/>
          </a:p>
        </p:txBody>
      </p:sp>
    </p:spTree>
    <p:extLst>
      <p:ext uri="{BB962C8B-B14F-4D97-AF65-F5344CB8AC3E}">
        <p14:creationId xmlns:p14="http://schemas.microsoft.com/office/powerpoint/2010/main" val="213445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1</a:t>
            </a:fld>
            <a:endParaRPr lang="zh-CN" altLang="en-US"/>
          </a:p>
        </p:txBody>
      </p:sp>
    </p:spTree>
    <p:extLst>
      <p:ext uri="{BB962C8B-B14F-4D97-AF65-F5344CB8AC3E}">
        <p14:creationId xmlns:p14="http://schemas.microsoft.com/office/powerpoint/2010/main" val="363210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2</a:t>
            </a:fld>
            <a:endParaRPr lang="zh-CN" altLang="en-US"/>
          </a:p>
        </p:txBody>
      </p:sp>
    </p:spTree>
    <p:extLst>
      <p:ext uri="{BB962C8B-B14F-4D97-AF65-F5344CB8AC3E}">
        <p14:creationId xmlns:p14="http://schemas.microsoft.com/office/powerpoint/2010/main" val="374698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F2840-1518-4960-82A3-D28AB7EB9CF5}" type="slidenum">
              <a:rPr lang="zh-CN" altLang="en-US" smtClean="0"/>
              <a:t>3</a:t>
            </a:fld>
            <a:endParaRPr lang="zh-CN" altLang="en-US"/>
          </a:p>
        </p:txBody>
      </p:sp>
    </p:spTree>
    <p:extLst>
      <p:ext uri="{BB962C8B-B14F-4D97-AF65-F5344CB8AC3E}">
        <p14:creationId xmlns:p14="http://schemas.microsoft.com/office/powerpoint/2010/main" val="345727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13</a:t>
            </a:fld>
            <a:endParaRPr lang="zh-CN" altLang="en-US"/>
          </a:p>
        </p:txBody>
      </p:sp>
    </p:spTree>
    <p:extLst>
      <p:ext uri="{BB962C8B-B14F-4D97-AF65-F5344CB8AC3E}">
        <p14:creationId xmlns:p14="http://schemas.microsoft.com/office/powerpoint/2010/main" val="345727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16</a:t>
            </a:fld>
            <a:endParaRPr lang="zh-CN" altLang="en-US"/>
          </a:p>
        </p:txBody>
      </p:sp>
    </p:spTree>
    <p:extLst>
      <p:ext uri="{BB962C8B-B14F-4D97-AF65-F5344CB8AC3E}">
        <p14:creationId xmlns:p14="http://schemas.microsoft.com/office/powerpoint/2010/main" val="260236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C92A33-45F5-4FB7-88E9-A13DBAE6B0BE}" type="slidenum">
              <a:rPr lang="zh-CN" altLang="en-US" smtClean="0"/>
              <a:pPr>
                <a:defRPr/>
              </a:pPr>
              <a:t>17</a:t>
            </a:fld>
            <a:endParaRPr lang="zh-CN" altLang="en-US"/>
          </a:p>
        </p:txBody>
      </p:sp>
    </p:spTree>
    <p:extLst>
      <p:ext uri="{BB962C8B-B14F-4D97-AF65-F5344CB8AC3E}">
        <p14:creationId xmlns:p14="http://schemas.microsoft.com/office/powerpoint/2010/main" val="78547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22</a:t>
            </a:fld>
            <a:endParaRPr lang="zh-CN" altLang="en-US"/>
          </a:p>
        </p:txBody>
      </p:sp>
    </p:spTree>
    <p:extLst>
      <p:ext uri="{BB962C8B-B14F-4D97-AF65-F5344CB8AC3E}">
        <p14:creationId xmlns:p14="http://schemas.microsoft.com/office/powerpoint/2010/main" val="260236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t>29</a:t>
            </a:fld>
            <a:endParaRPr lang="zh-CN" altLang="en-US"/>
          </a:p>
        </p:txBody>
      </p:sp>
    </p:spTree>
    <p:extLst>
      <p:ext uri="{BB962C8B-B14F-4D97-AF65-F5344CB8AC3E}">
        <p14:creationId xmlns:p14="http://schemas.microsoft.com/office/powerpoint/2010/main" val="94246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ltLang="zh-CN"/>
              <a:t>Click to edit Master title style</a:t>
            </a:r>
            <a:endParaRPr lang="zh-CN" altLang="en-US"/>
          </a:p>
        </p:txBody>
      </p:sp>
      <p:sp>
        <p:nvSpPr>
          <p:cNvPr id="3" name="Shape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4830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9" name="矩形 8"/>
          <p:cNvSpPr/>
          <p:nvPr userDrawn="1"/>
        </p:nvSpPr>
        <p:spPr>
          <a:xfrm>
            <a:off x="0" y="2499742"/>
            <a:ext cx="9144000" cy="2643758"/>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rotWithShape="1">
          <a:blip r:embed="rId8" cstate="print">
            <a:extLst>
              <a:ext uri="{28A0092B-C50C-407E-A947-70E740481C1C}">
                <a14:useLocalDpi xmlns:a14="http://schemas.microsoft.com/office/drawing/2010/main" val="0"/>
              </a:ext>
            </a:extLst>
          </a:blip>
          <a:srcRect b="31548"/>
          <a:stretch/>
        </p:blipFill>
        <p:spPr>
          <a:xfrm>
            <a:off x="0" y="0"/>
            <a:ext cx="9144000" cy="2190750"/>
          </a:xfrm>
          <a:prstGeom prst="rect">
            <a:avLst/>
          </a:prstGeom>
          <a:effectLst>
            <a:reflection blurRad="6350" stA="52000" endA="300" endPos="35000" dir="5400000" sy="-100000" algn="bl" rotWithShape="0"/>
          </a:effectLst>
        </p:spPr>
      </p:pic>
      <p:sp>
        <p:nvSpPr>
          <p:cNvPr id="3" name="PA_矩形 2"/>
          <p:cNvSpPr/>
          <p:nvPr>
            <p:custDataLst>
              <p:tags r:id="rId2"/>
            </p:custDataLst>
          </p:nvPr>
        </p:nvSpPr>
        <p:spPr>
          <a:xfrm>
            <a:off x="0" y="2190750"/>
            <a:ext cx="9144000" cy="295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PA_矩形 3"/>
          <p:cNvSpPr/>
          <p:nvPr>
            <p:custDataLst>
              <p:tags r:id="rId3"/>
            </p:custDataLst>
          </p:nvPr>
        </p:nvSpPr>
        <p:spPr>
          <a:xfrm>
            <a:off x="3059832" y="2859782"/>
            <a:ext cx="5544616" cy="477631"/>
          </a:xfrm>
          <a:prstGeom prst="rect">
            <a:avLst/>
          </a:prstGeom>
          <a:effectLst>
            <a:outerShdw blurRad="63500" dir="1260000" sx="102000" sy="102000" algn="ctr" rotWithShape="0">
              <a:prstClr val="black">
                <a:alpha val="40000"/>
              </a:prstClr>
            </a:outerShdw>
          </a:effectLst>
        </p:spPr>
        <p:txBody>
          <a:bodyPr wrap="square" lIns="46292" tIns="23146" rIns="46292" bIns="23146">
            <a:spAutoFit/>
          </a:bodyPr>
          <a:lstStyle/>
          <a:p>
            <a:pPr algn="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软件工程</a:t>
            </a:r>
          </a:p>
        </p:txBody>
      </p:sp>
      <p:sp>
        <p:nvSpPr>
          <p:cNvPr id="7" name="PA_矩形 6"/>
          <p:cNvSpPr/>
          <p:nvPr>
            <p:custDataLst>
              <p:tags r:id="rId4"/>
            </p:custDataLst>
          </p:nvPr>
        </p:nvSpPr>
        <p:spPr>
          <a:xfrm>
            <a:off x="3923928" y="3487340"/>
            <a:ext cx="4608514" cy="308546"/>
          </a:xfrm>
          <a:prstGeom prst="rect">
            <a:avLst/>
          </a:prstGeom>
        </p:spPr>
        <p:txBody>
          <a:bodyPr wrap="square" lIns="61722" tIns="30861" rIns="61722" bIns="30861">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实践（一）候选项目及背景分析</a:t>
            </a:r>
          </a:p>
        </p:txBody>
      </p:sp>
      <p:sp>
        <p:nvSpPr>
          <p:cNvPr id="10" name="PA_矩形 9"/>
          <p:cNvSpPr/>
          <p:nvPr>
            <p:custDataLst>
              <p:tags r:id="rId5"/>
            </p:custDataLst>
          </p:nvPr>
        </p:nvSpPr>
        <p:spPr>
          <a:xfrm>
            <a:off x="0" y="2190750"/>
            <a:ext cx="9144000" cy="14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www.hdu.edu.cn/asset/home/images/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04843" y="51470"/>
            <a:ext cx="2231653" cy="54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28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1000"/>
                                        <p:tgtEl>
                                          <p:spTgt spid="2"/>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par>
                          <p:cTn id="17" fill="hold">
                            <p:stCondLst>
                              <p:cond delay="200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par>
                          <p:cTn id="23" fill="hold">
                            <p:stCondLst>
                              <p:cond delay="2800"/>
                            </p:stCondLst>
                            <p:childTnLst>
                              <p:par>
                                <p:cTn id="24" presetID="31" presetClass="entr" presetSubtype="0" fill="hold" grpId="0" nodeType="afterEffect">
                                  <p:stCondLst>
                                    <p:cond delay="0"/>
                                  </p:stCondLst>
                                  <p:iterate type="lt">
                                    <p:tmPct val="15000"/>
                                  </p:iterate>
                                  <p:childTnLst>
                                    <p:set>
                                      <p:cBhvr>
                                        <p:cTn id="25" dur="1" fill="hold">
                                          <p:stCondLst>
                                            <p:cond delay="0"/>
                                          </p:stCondLst>
                                        </p:cTn>
                                        <p:tgtEl>
                                          <p:spTgt spid="7"/>
                                        </p:tgtEl>
                                        <p:attrNameLst>
                                          <p:attrName>style.visibility</p:attrName>
                                        </p:attrNameLst>
                                      </p:cBhvr>
                                      <p:to>
                                        <p:strVal val="visible"/>
                                      </p:to>
                                    </p:set>
                                    <p:anim calcmode="lin" valueType="num">
                                      <p:cBhvr>
                                        <p:cTn id="26" dur="750" fill="hold"/>
                                        <p:tgtEl>
                                          <p:spTgt spid="7"/>
                                        </p:tgtEl>
                                        <p:attrNameLst>
                                          <p:attrName>ppt_w</p:attrName>
                                        </p:attrNameLst>
                                      </p:cBhvr>
                                      <p:tavLst>
                                        <p:tav tm="0">
                                          <p:val>
                                            <p:fltVal val="0"/>
                                          </p:val>
                                        </p:tav>
                                        <p:tav tm="100000">
                                          <p:val>
                                            <p:strVal val="#ppt_w"/>
                                          </p:val>
                                        </p:tav>
                                      </p:tavLst>
                                    </p:anim>
                                    <p:anim calcmode="lin" valueType="num">
                                      <p:cBhvr>
                                        <p:cTn id="27" dur="750" fill="hold"/>
                                        <p:tgtEl>
                                          <p:spTgt spid="7"/>
                                        </p:tgtEl>
                                        <p:attrNameLst>
                                          <p:attrName>ppt_h</p:attrName>
                                        </p:attrNameLst>
                                      </p:cBhvr>
                                      <p:tavLst>
                                        <p:tav tm="0">
                                          <p:val>
                                            <p:fltVal val="0"/>
                                          </p:val>
                                        </p:tav>
                                        <p:tav tm="100000">
                                          <p:val>
                                            <p:strVal val="#ppt_h"/>
                                          </p:val>
                                        </p:tav>
                                      </p:tavLst>
                                    </p:anim>
                                    <p:anim calcmode="lin" valueType="num">
                                      <p:cBhvr>
                                        <p:cTn id="28" dur="750" fill="hold"/>
                                        <p:tgtEl>
                                          <p:spTgt spid="7"/>
                                        </p:tgtEl>
                                        <p:attrNameLst>
                                          <p:attrName>style.rotation</p:attrName>
                                        </p:attrNameLst>
                                      </p:cBhvr>
                                      <p:tavLst>
                                        <p:tav tm="0">
                                          <p:val>
                                            <p:fltVal val="90"/>
                                          </p:val>
                                        </p:tav>
                                        <p:tav tm="100000">
                                          <p:val>
                                            <p:fltVal val="0"/>
                                          </p:val>
                                        </p:tav>
                                      </p:tavLst>
                                    </p:anim>
                                    <p:animEffect transition="in" filter="fade">
                                      <p:cBhvr>
                                        <p:cTn id="2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31776"/>
            <a:ext cx="7920880" cy="3394472"/>
          </a:xfrm>
        </p:spPr>
        <p:txBody>
          <a:bodyPr>
            <a:normAutofit lnSpcReduction="10000"/>
          </a:bodyPr>
          <a:lstStyle/>
          <a:p>
            <a:r>
              <a:rPr lang="zh-CN" altLang="en-US" sz="2400" dirty="0">
                <a:latin typeface="微软雅黑 Light" panose="020B0502040204020203" pitchFamily="34" charset="-122"/>
                <a:ea typeface="微软雅黑 Light" panose="020B0502040204020203" pitchFamily="34" charset="-122"/>
              </a:rPr>
              <a:t>健康会所是健身、健体、理发美容、中医养生、亚健康调理、足浴养生等机构的总称，全国有此类机构</a:t>
            </a:r>
            <a:r>
              <a:rPr lang="en-US" altLang="zh-CN" sz="2400" dirty="0">
                <a:latin typeface="微软雅黑 Light" panose="020B0502040204020203" pitchFamily="34" charset="-122"/>
                <a:ea typeface="微软雅黑 Light" panose="020B0502040204020203" pitchFamily="34" charset="-122"/>
              </a:rPr>
              <a:t>60</a:t>
            </a:r>
            <a:r>
              <a:rPr lang="zh-CN" altLang="en-US" sz="2400" dirty="0">
                <a:latin typeface="微软雅黑 Light" panose="020B0502040204020203" pitchFamily="34" charset="-122"/>
                <a:ea typeface="微软雅黑 Light" panose="020B0502040204020203" pitchFamily="34" charset="-122"/>
              </a:rPr>
              <a:t>万家以上。</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当前除了上规模的健康会所使用了营业管理系统，大部分小型健康会所还是以手工管理为主。</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其不使用信息系统的原因主要有：</a:t>
            </a:r>
            <a:endParaRPr lang="en-US" altLang="zh-CN" sz="24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需要专门的宽带，而针对企业的宽带费用很高</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没有专门熟悉电脑及网络的员工</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信息系统出故障时无法及时修复</a:t>
            </a:r>
          </a:p>
        </p:txBody>
      </p:sp>
      <p:sp>
        <p:nvSpPr>
          <p:cNvPr id="4" name="TextBox 22">
            <a:extLst>
              <a:ext uri="{FF2B5EF4-FFF2-40B4-BE49-F238E27FC236}">
                <a16:creationId xmlns:a16="http://schemas.microsoft.com/office/drawing/2014/main" id="{65BD594A-D922-4481-AC48-6D684FAA7669}"/>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5" name="Picture 19" descr="D:\健康平台研发部\黄盼\正元\正元.png">
            <a:extLst>
              <a:ext uri="{FF2B5EF4-FFF2-40B4-BE49-F238E27FC236}">
                <a16:creationId xmlns:a16="http://schemas.microsoft.com/office/drawing/2014/main" id="{45846887-1AA3-41C1-8A76-5527D231AA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E4C0ED1-90C5-4F47-9586-BF2393AFD41B}"/>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a:extLst>
              <a:ext uri="{FF2B5EF4-FFF2-40B4-BE49-F238E27FC236}">
                <a16:creationId xmlns:a16="http://schemas.microsoft.com/office/drawing/2014/main" id="{7469EBB7-CA29-47F1-AD59-0DB1581D4EE7}"/>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案例四介绍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健康会所经营管理系统</a:t>
            </a:r>
          </a:p>
        </p:txBody>
      </p:sp>
      <p:sp>
        <p:nvSpPr>
          <p:cNvPr id="8" name="矩形 7">
            <a:extLst>
              <a:ext uri="{FF2B5EF4-FFF2-40B4-BE49-F238E27FC236}">
                <a16:creationId xmlns:a16="http://schemas.microsoft.com/office/drawing/2014/main" id="{EA99ABE5-6B9D-42B4-AA0F-653FBE98690A}"/>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EE247596-2FFD-4474-9B1C-D80EFDE1DFF9}"/>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4D6B79F6-2767-49F6-890D-A8C929E454C3}"/>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83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31776"/>
            <a:ext cx="7992888" cy="3394472"/>
          </a:xfrm>
        </p:spPr>
        <p:txBody>
          <a:bodyPr>
            <a:normAutofit/>
          </a:bodyPr>
          <a:lstStyle/>
          <a:p>
            <a:r>
              <a:rPr lang="zh-CN" altLang="en-US" sz="2400" dirty="0">
                <a:latin typeface="微软雅黑 Light" panose="020B0502040204020203" pitchFamily="34" charset="-122"/>
                <a:ea typeface="微软雅黑 Light" panose="020B0502040204020203" pitchFamily="34" charset="-122"/>
              </a:rPr>
              <a:t>由此，某单位委托我们开发一款基于现有智能移动终端的软件，在发布到各安卓应用市场之后供健康会所管理人员下载使用，以完成会所的日常营业管理。</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具体实现的功能有：</a:t>
            </a:r>
            <a:endParaRPr lang="en-US" altLang="zh-CN" sz="24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会员管理</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营业收费（包括收费日结）</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营业统计</a:t>
            </a:r>
          </a:p>
        </p:txBody>
      </p:sp>
      <p:sp>
        <p:nvSpPr>
          <p:cNvPr id="5" name="TextBox 22">
            <a:extLst>
              <a:ext uri="{FF2B5EF4-FFF2-40B4-BE49-F238E27FC236}">
                <a16:creationId xmlns:a16="http://schemas.microsoft.com/office/drawing/2014/main" id="{3FB6A44E-90CA-431E-A6DD-B549F4B9D6FF}"/>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a:extLst>
              <a:ext uri="{FF2B5EF4-FFF2-40B4-BE49-F238E27FC236}">
                <a16:creationId xmlns:a16="http://schemas.microsoft.com/office/drawing/2014/main" id="{4CD970CF-FC6B-4AB2-B29C-A8751500EB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879CB0DB-C26F-48AD-A7AD-C67CF3795412}"/>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a:extLst>
              <a:ext uri="{FF2B5EF4-FFF2-40B4-BE49-F238E27FC236}">
                <a16:creationId xmlns:a16="http://schemas.microsoft.com/office/drawing/2014/main" id="{72F295CD-CEB3-4A21-96D9-C17DC7119E5F}"/>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案例四介绍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健康会所经营管理系统</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续</a:t>
            </a:r>
          </a:p>
        </p:txBody>
      </p:sp>
      <p:sp>
        <p:nvSpPr>
          <p:cNvPr id="9" name="矩形 8">
            <a:extLst>
              <a:ext uri="{FF2B5EF4-FFF2-40B4-BE49-F238E27FC236}">
                <a16:creationId xmlns:a16="http://schemas.microsoft.com/office/drawing/2014/main" id="{5C713683-DEAC-4CD8-A101-138AD422BA34}"/>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D42B2BEB-36E2-42EF-A735-CED908453601}"/>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6161A726-D72D-4A87-9963-90425DD4BC21}"/>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19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229600" cy="3394472"/>
          </a:xfrm>
        </p:spPr>
        <p:txBody>
          <a:bodyPr>
            <a:normAutofit/>
          </a:bodyPr>
          <a:lstStyle/>
          <a:p>
            <a:r>
              <a:rPr lang="en-US" altLang="zh-CN" sz="2000" dirty="0">
                <a:latin typeface="微软雅黑 Light" panose="020B0502040204020203" pitchFamily="34" charset="-122"/>
                <a:ea typeface="微软雅黑 Light" panose="020B0502040204020203" pitchFamily="34" charset="-122"/>
              </a:rPr>
              <a:t>App</a:t>
            </a:r>
            <a:r>
              <a:rPr lang="zh-CN" altLang="en-US" sz="2000" dirty="0">
                <a:latin typeface="微软雅黑 Light" panose="020B0502040204020203" pitchFamily="34" charset="-122"/>
                <a:ea typeface="微软雅黑 Light" panose="020B0502040204020203" pitchFamily="34" charset="-122"/>
              </a:rPr>
              <a:t>其他要求：</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支持店里不同角色登录，可操作的功能不同，收银员登录不能查看营业的统计分析，只能操作会员管理及营业收费相关功能，店面经理可以操作所有功能</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下载安装完成之后，需要登记注册健康会所名称、地址、规模等基本数据，之后会通过邮件（或短信）发送帐户登录密码，由该帐户分配收银员；该 帐户即为店面经理角色</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提供平板及智能手机两种应用，平台可以项目组从</a:t>
            </a:r>
            <a:r>
              <a:rPr lang="en-US" altLang="zh-CN" sz="1800" dirty="0" err="1">
                <a:latin typeface="微软雅黑 Light" panose="020B0502040204020203" pitchFamily="34" charset="-122"/>
                <a:ea typeface="微软雅黑 Light" panose="020B0502040204020203" pitchFamily="34" charset="-122"/>
              </a:rPr>
              <a:t>iOS</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Android</a:t>
            </a:r>
            <a:r>
              <a:rPr lang="zh-CN" altLang="en-US" sz="1800" dirty="0">
                <a:latin typeface="微软雅黑 Light" panose="020B0502040204020203" pitchFamily="34" charset="-122"/>
                <a:ea typeface="微软雅黑 Light" panose="020B0502040204020203" pitchFamily="34" charset="-122"/>
              </a:rPr>
              <a:t>、微信服务号中三选一。</a:t>
            </a:r>
          </a:p>
        </p:txBody>
      </p:sp>
      <p:sp>
        <p:nvSpPr>
          <p:cNvPr id="5" name="TextBox 22">
            <a:extLst>
              <a:ext uri="{FF2B5EF4-FFF2-40B4-BE49-F238E27FC236}">
                <a16:creationId xmlns:a16="http://schemas.microsoft.com/office/drawing/2014/main" id="{E3C5D489-7E50-4603-AC54-2924D19E93FB}"/>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a:extLst>
              <a:ext uri="{FF2B5EF4-FFF2-40B4-BE49-F238E27FC236}">
                <a16:creationId xmlns:a16="http://schemas.microsoft.com/office/drawing/2014/main" id="{7F489744-5BA2-453E-B060-657038FC3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BE44041-03CA-4676-81FE-0F30AA333504}"/>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a:extLst>
              <a:ext uri="{FF2B5EF4-FFF2-40B4-BE49-F238E27FC236}">
                <a16:creationId xmlns:a16="http://schemas.microsoft.com/office/drawing/2014/main" id="{B4AB2547-BD96-495B-967A-4A0E84F6B08F}"/>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案例四介绍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健康会所经营管理系统</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续</a:t>
            </a:r>
          </a:p>
        </p:txBody>
      </p:sp>
      <p:sp>
        <p:nvSpPr>
          <p:cNvPr id="9" name="矩形 8">
            <a:extLst>
              <a:ext uri="{FF2B5EF4-FFF2-40B4-BE49-F238E27FC236}">
                <a16:creationId xmlns:a16="http://schemas.microsoft.com/office/drawing/2014/main" id="{3F329790-FEF6-4F31-8975-3E0EC117F043}"/>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9C1702F7-8898-405A-968E-5E18F5B6F251}"/>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99BBDE6F-5884-4FBE-8780-32C710A803A9}"/>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03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0" y="-22820"/>
            <a:ext cx="9144000" cy="5166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8" name="矩形 7"/>
          <p:cNvSpPr/>
          <p:nvPr/>
        </p:nvSpPr>
        <p:spPr>
          <a:xfrm>
            <a:off x="0" y="2499742"/>
            <a:ext cx="9144000" cy="2643758"/>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2270346"/>
            <a:ext cx="9144000" cy="12240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p:cNvSpPr/>
          <p:nvPr/>
        </p:nvSpPr>
        <p:spPr>
          <a:xfrm>
            <a:off x="4104000" y="1036970"/>
            <a:ext cx="936000" cy="936000"/>
          </a:xfrm>
          <a:prstGeom prst="ellipse">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02</a:t>
            </a:r>
            <a:endParaRPr lang="zh-CN" altLang="en-US" sz="3600" b="1" dirty="0">
              <a:solidFill>
                <a:schemeClr val="bg1"/>
              </a:solidFill>
            </a:endParaRPr>
          </a:p>
        </p:txBody>
      </p:sp>
      <p:sp>
        <p:nvSpPr>
          <p:cNvPr id="11" name="矩形 10"/>
          <p:cNvSpPr/>
          <p:nvPr/>
        </p:nvSpPr>
        <p:spPr>
          <a:xfrm>
            <a:off x="2627453" y="2624683"/>
            <a:ext cx="3889094" cy="523220"/>
          </a:xfrm>
          <a:prstGeom prst="rect">
            <a:avLst/>
          </a:prstGeom>
        </p:spPr>
        <p:txBody>
          <a:bodyPr wrap="square">
            <a:spAutoFit/>
          </a:bodyPr>
          <a:lstStyle/>
          <a:p>
            <a:pPr algn="ct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背景分析方法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0" y="3399854"/>
            <a:ext cx="9144000" cy="108000"/>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901078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14:presetBounceEnd="30000">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14:bounceEnd="30000">
                                          <p:cBhvr additive="base">
                                            <p:cTn id="19" dur="1000" fill="hold"/>
                                            <p:tgtEl>
                                              <p:spTgt spid="11"/>
                                            </p:tgtEl>
                                            <p:attrNameLst>
                                              <p:attrName>ppt_x</p:attrName>
                                            </p:attrNameLst>
                                          </p:cBhvr>
                                          <p:tavLst>
                                            <p:tav tm="0">
                                              <p:val>
                                                <p:strVal val="0-#ppt_w/2"/>
                                              </p:val>
                                            </p:tav>
                                            <p:tav tm="100000">
                                              <p:val>
                                                <p:strVal val="#ppt_x"/>
                                              </p:val>
                                            </p:tav>
                                          </p:tavLst>
                                        </p:anim>
                                        <p:anim calcmode="lin" valueType="num" p14:bounceEnd="30000">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229600" cy="3394472"/>
          </a:xfrm>
        </p:spPr>
        <p:txBody>
          <a:bodyPr>
            <a:normAutofit/>
          </a:bodyPr>
          <a:lstStyle/>
          <a:p>
            <a:r>
              <a:rPr lang="zh-CN" altLang="en-US" sz="2000" dirty="0">
                <a:latin typeface="微软雅黑 Light" panose="020B0502040204020203" pitchFamily="34" charset="-122"/>
                <a:ea typeface="微软雅黑 Light" panose="020B0502040204020203" pitchFamily="34" charset="-122"/>
              </a:rPr>
              <a:t>通过网络查询或与客户调研，了解每个项目的政策环境：</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考试管理系统，可以了解计算机等级考试、英语四六级报名考试等的相关政策及要求</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门诊挂号收费系统，可以了解国家针对乡镇卫生院的管理政策，卫生部网络上可以找到；了解国家三级医疗管理体系的基本政策。</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健康会所经营管理系统，可以了解各类会员管理系统、服务预约系统等相关的功能，也可以到理发店等客户处进行现场调研。</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移动协同办公系统，与需求提出企业现场调研，可以参与泛微协同平台移动端、用友致远</a:t>
            </a:r>
            <a:r>
              <a:rPr lang="en-US" altLang="zh-CN" sz="1800" dirty="0">
                <a:latin typeface="微软雅黑 Light" panose="020B0502040204020203" pitchFamily="34" charset="-122"/>
                <a:ea typeface="微软雅黑 Light" panose="020B0502040204020203" pitchFamily="34" charset="-122"/>
              </a:rPr>
              <a:t>OA</a:t>
            </a:r>
            <a:r>
              <a:rPr lang="zh-CN" altLang="en-US" sz="1800" dirty="0">
                <a:latin typeface="微软雅黑 Light" panose="020B0502040204020203" pitchFamily="34" charset="-122"/>
                <a:ea typeface="微软雅黑 Light" panose="020B0502040204020203" pitchFamily="34" charset="-122"/>
              </a:rPr>
              <a:t>移动端等的介绍。</a:t>
            </a:r>
          </a:p>
        </p:txBody>
      </p:sp>
      <p:sp>
        <p:nvSpPr>
          <p:cNvPr id="5" name="TextBox 22">
            <a:extLst>
              <a:ext uri="{FF2B5EF4-FFF2-40B4-BE49-F238E27FC236}">
                <a16:creationId xmlns:a16="http://schemas.microsoft.com/office/drawing/2014/main" id="{E3C5D489-7E50-4603-AC54-2924D19E93FB}"/>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a:extLst>
              <a:ext uri="{FF2B5EF4-FFF2-40B4-BE49-F238E27FC236}">
                <a16:creationId xmlns:a16="http://schemas.microsoft.com/office/drawing/2014/main" id="{7F489744-5BA2-453E-B060-657038FC3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BE44041-03CA-4676-81FE-0F30AA333504}"/>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a:extLst>
              <a:ext uri="{FF2B5EF4-FFF2-40B4-BE49-F238E27FC236}">
                <a16:creationId xmlns:a16="http://schemas.microsoft.com/office/drawing/2014/main" id="{B4AB2547-BD96-495B-967A-4A0E84F6B08F}"/>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政策环境分析</a:t>
            </a:r>
          </a:p>
        </p:txBody>
      </p:sp>
      <p:sp>
        <p:nvSpPr>
          <p:cNvPr id="9" name="矩形 8">
            <a:extLst>
              <a:ext uri="{FF2B5EF4-FFF2-40B4-BE49-F238E27FC236}">
                <a16:creationId xmlns:a16="http://schemas.microsoft.com/office/drawing/2014/main" id="{3F329790-FEF6-4F31-8975-3E0EC117F043}"/>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9C1702F7-8898-405A-968E-5E18F5B6F251}"/>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99BBDE6F-5884-4FBE-8780-32C710A803A9}"/>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356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additive="base">
                                        <p:cTn id="2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229600" cy="3394472"/>
          </a:xfrm>
        </p:spPr>
        <p:txBody>
          <a:bodyPr>
            <a:normAutofit/>
          </a:bodyPr>
          <a:lstStyle/>
          <a:p>
            <a:r>
              <a:rPr lang="zh-CN" altLang="en-US" sz="2000" dirty="0">
                <a:latin typeface="微软雅黑 Light" panose="020B0502040204020203" pitchFamily="34" charset="-122"/>
                <a:ea typeface="微软雅黑 Light" panose="020B0502040204020203" pitchFamily="34" charset="-122"/>
              </a:rPr>
              <a:t>找到每个项目的竞品，每个项目至少找到</a:t>
            </a:r>
            <a:r>
              <a:rPr lang="en-US" altLang="zh-CN" sz="2000" dirty="0">
                <a:latin typeface="微软雅黑 Light" panose="020B0502040204020203" pitchFamily="34" charset="-122"/>
                <a:ea typeface="微软雅黑 Light" panose="020B0502040204020203" pitchFamily="34" charset="-122"/>
              </a:rPr>
              <a:t>3</a:t>
            </a:r>
            <a:r>
              <a:rPr lang="zh-CN" altLang="en-US" sz="2000" dirty="0">
                <a:latin typeface="微软雅黑 Light" panose="020B0502040204020203" pitchFamily="34" charset="-122"/>
                <a:ea typeface="微软雅黑 Light" panose="020B0502040204020203" pitchFamily="34" charset="-122"/>
              </a:rPr>
              <a:t>个以上的竞品；对竞品的功能、目标客户、技术架构等进行分析，以更好的理解待开发的系统。</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考试管理系统，比如：考试星考试管理系统、麦塔在线考试系统等；</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门诊挂号收费系统，比如：浙江联众卫生信息、杭州创业股份等公司的医院管理信息系统。</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健康会所管理系统，这样的会员管理、收费管理系统非常多，自己在网上可以找到很多竞品。</a:t>
            </a:r>
          </a:p>
        </p:txBody>
      </p:sp>
      <p:sp>
        <p:nvSpPr>
          <p:cNvPr id="5" name="TextBox 22">
            <a:extLst>
              <a:ext uri="{FF2B5EF4-FFF2-40B4-BE49-F238E27FC236}">
                <a16:creationId xmlns:a16="http://schemas.microsoft.com/office/drawing/2014/main" id="{E3C5D489-7E50-4603-AC54-2924D19E93FB}"/>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a:extLst>
              <a:ext uri="{FF2B5EF4-FFF2-40B4-BE49-F238E27FC236}">
                <a16:creationId xmlns:a16="http://schemas.microsoft.com/office/drawing/2014/main" id="{7F489744-5BA2-453E-B060-657038FC3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BE44041-03CA-4676-81FE-0F30AA333504}"/>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a:extLst>
              <a:ext uri="{FF2B5EF4-FFF2-40B4-BE49-F238E27FC236}">
                <a16:creationId xmlns:a16="http://schemas.microsoft.com/office/drawing/2014/main" id="{B4AB2547-BD96-495B-967A-4A0E84F6B08F}"/>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竞争分析</a:t>
            </a:r>
          </a:p>
        </p:txBody>
      </p:sp>
      <p:sp>
        <p:nvSpPr>
          <p:cNvPr id="9" name="矩形 8">
            <a:extLst>
              <a:ext uri="{FF2B5EF4-FFF2-40B4-BE49-F238E27FC236}">
                <a16:creationId xmlns:a16="http://schemas.microsoft.com/office/drawing/2014/main" id="{3F329790-FEF6-4F31-8975-3E0EC117F043}"/>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9C1702F7-8898-405A-968E-5E18F5B6F251}"/>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99BBDE6F-5884-4FBE-8780-32C710A803A9}"/>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181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0" y="-22820"/>
            <a:ext cx="9144000" cy="5166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8" name="矩形 7"/>
          <p:cNvSpPr/>
          <p:nvPr/>
        </p:nvSpPr>
        <p:spPr>
          <a:xfrm>
            <a:off x="0" y="2499742"/>
            <a:ext cx="9144000" cy="2643758"/>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2270346"/>
            <a:ext cx="9144000" cy="12240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p:cNvSpPr/>
          <p:nvPr/>
        </p:nvSpPr>
        <p:spPr>
          <a:xfrm>
            <a:off x="4104000" y="1036970"/>
            <a:ext cx="936000" cy="936000"/>
          </a:xfrm>
          <a:prstGeom prst="ellipse">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rPr>
              <a:t>03</a:t>
            </a:r>
            <a:endParaRPr lang="zh-CN" altLang="en-US" sz="3600" b="1" dirty="0">
              <a:solidFill>
                <a:schemeClr val="bg1"/>
              </a:solidFill>
            </a:endParaRPr>
          </a:p>
        </p:txBody>
      </p:sp>
      <p:sp>
        <p:nvSpPr>
          <p:cNvPr id="11" name="矩形 10"/>
          <p:cNvSpPr/>
          <p:nvPr/>
        </p:nvSpPr>
        <p:spPr>
          <a:xfrm>
            <a:off x="2627452" y="2624683"/>
            <a:ext cx="4104787" cy="523220"/>
          </a:xfrm>
          <a:prstGeom prst="rect">
            <a:avLst/>
          </a:prstGeom>
        </p:spPr>
        <p:txBody>
          <a:bodyPr wrap="square">
            <a:spAutoFit/>
          </a:bodyPr>
          <a:lstStyle/>
          <a:p>
            <a:pPr algn="ct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实训任务及要求</a:t>
            </a:r>
          </a:p>
        </p:txBody>
      </p:sp>
      <p:sp>
        <p:nvSpPr>
          <p:cNvPr id="12" name="矩形 11"/>
          <p:cNvSpPr/>
          <p:nvPr/>
        </p:nvSpPr>
        <p:spPr>
          <a:xfrm>
            <a:off x="0" y="3399854"/>
            <a:ext cx="9144000" cy="108000"/>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026152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14:presetBounceEnd="30000">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14:bounceEnd="30000">
                                          <p:cBhvr additive="base">
                                            <p:cTn id="19" dur="1000" fill="hold"/>
                                            <p:tgtEl>
                                              <p:spTgt spid="11"/>
                                            </p:tgtEl>
                                            <p:attrNameLst>
                                              <p:attrName>ppt_x</p:attrName>
                                            </p:attrNameLst>
                                          </p:cBhvr>
                                          <p:tavLst>
                                            <p:tav tm="0">
                                              <p:val>
                                                <p:strVal val="0-#ppt_w/2"/>
                                              </p:val>
                                            </p:tav>
                                            <p:tav tm="100000">
                                              <p:val>
                                                <p:strVal val="#ppt_x"/>
                                              </p:val>
                                            </p:tav>
                                          </p:tavLst>
                                        </p:anim>
                                        <p:anim calcmode="lin" valueType="num" p14:bounceEnd="30000">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71550"/>
            <a:ext cx="8229600" cy="3671898"/>
          </a:xfrm>
        </p:spPr>
        <p:txBody>
          <a:bodyPr>
            <a:normAutofit/>
          </a:bodyPr>
          <a:lstStyle/>
          <a:p>
            <a:r>
              <a:rPr lang="zh-CN" altLang="en-US" sz="2400" dirty="0">
                <a:latin typeface="微软雅黑 Light" panose="020B0502040204020203" pitchFamily="34" charset="-122"/>
                <a:ea typeface="微软雅黑 Light" panose="020B0502040204020203" pitchFamily="34" charset="-122"/>
              </a:rPr>
              <a:t>讨论岗位职责，要注意把讲述的各角色所完成的工作均需要岗位来完成；选择本小组的实训项目，然后在老师处备案</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根据实训项目的系统需求进行理解（此理解来源于对案例范围及需求的描述、组内成员的讨论时查阅的其他资料），系统分析人员整理项目需求列表。</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把整理的需求填写到</a:t>
            </a:r>
            <a:r>
              <a:rPr lang="en-US" altLang="zh-CN" sz="2400" dirty="0">
                <a:latin typeface="微软雅黑 Light" panose="020B0502040204020203" pitchFamily="34" charset="-122"/>
                <a:ea typeface="微软雅黑 Light" panose="020B0502040204020203" pitchFamily="34" charset="-122"/>
              </a:rPr>
              <a:t>DevOps </a:t>
            </a:r>
            <a:r>
              <a:rPr lang="en-US" altLang="zh-CN" sz="2400" dirty="0" err="1">
                <a:latin typeface="微软雅黑 Light" panose="020B0502040204020203" pitchFamily="34" charset="-122"/>
                <a:ea typeface="微软雅黑 Light" panose="020B0502040204020203" pitchFamily="34" charset="-122"/>
              </a:rPr>
              <a:t>Servser</a:t>
            </a:r>
            <a:r>
              <a:rPr lang="zh-CN" altLang="en-US" sz="2400" dirty="0">
                <a:latin typeface="微软雅黑 Light" panose="020B0502040204020203" pitchFamily="34" charset="-122"/>
                <a:ea typeface="微软雅黑 Light" panose="020B0502040204020203" pitchFamily="34" charset="-122"/>
              </a:rPr>
              <a:t>实训平台上，以长篇故事（</a:t>
            </a:r>
            <a:r>
              <a:rPr lang="en-US" altLang="zh-CN" sz="2400" dirty="0">
                <a:latin typeface="微软雅黑 Light" panose="020B0502040204020203" pitchFamily="34" charset="-122"/>
                <a:ea typeface="微软雅黑 Light" panose="020B0502040204020203" pitchFamily="34" charset="-122"/>
              </a:rPr>
              <a:t>Epic</a:t>
            </a:r>
            <a:r>
              <a:rPr lang="zh-CN" altLang="en-US" sz="2400" dirty="0">
                <a:latin typeface="微软雅黑 Light" panose="020B0502040204020203" pitchFamily="34" charset="-122"/>
                <a:ea typeface="微软雅黑 Light" panose="020B0502040204020203" pitchFamily="34" charset="-122"/>
              </a:rPr>
              <a:t>）的方式来建立 。</a:t>
            </a: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实训任务一</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5D77593D-C309-49A1-8F43-1760C83A911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75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757"/>
            <a:ext cx="8229600" cy="3677866"/>
          </a:xfrm>
        </p:spPr>
        <p:txBody>
          <a:bodyPr>
            <a:normAutofit fontScale="85000" lnSpcReduction="20000"/>
          </a:bodyPr>
          <a:lstStyle/>
          <a:p>
            <a:r>
              <a:rPr lang="zh-CN" altLang="en-US" dirty="0">
                <a:latin typeface="微软雅黑 Light" panose="020B0502040204020203" pitchFamily="34" charset="-122"/>
                <a:ea typeface="微软雅黑 Light" panose="020B0502040204020203" pitchFamily="34" charset="-122"/>
              </a:rPr>
              <a:t>项目经理：</a:t>
            </a:r>
            <a:endParaRPr lang="en-US" altLang="zh-CN" dirty="0">
              <a:latin typeface="微软雅黑 Light" panose="020B0502040204020203" pitchFamily="34" charset="-122"/>
              <a:ea typeface="微软雅黑 Light" panose="020B0502040204020203" pitchFamily="34" charset="-122"/>
            </a:endParaRPr>
          </a:p>
          <a:p>
            <a:pPr lvl="1"/>
            <a:r>
              <a:rPr lang="zh-CN" altLang="zh-CN" dirty="0">
                <a:latin typeface="微软雅黑 Light" panose="020B0502040204020203" pitchFamily="34" charset="-122"/>
                <a:ea typeface="微软雅黑 Light" panose="020B0502040204020203" pitchFamily="34" charset="-122"/>
              </a:rPr>
              <a:t>向实训指导老师汇报工作；</a:t>
            </a:r>
          </a:p>
          <a:p>
            <a:pPr lvl="1"/>
            <a:r>
              <a:rPr lang="zh-CN" altLang="zh-CN" dirty="0">
                <a:latin typeface="微软雅黑 Light" panose="020B0502040204020203" pitchFamily="34" charset="-122"/>
                <a:ea typeface="微软雅黑 Light" panose="020B0502040204020203" pitchFamily="34" charset="-122"/>
              </a:rPr>
              <a:t>对项目进行规划、对进度实施监控、进行风险管理和需求管理；</a:t>
            </a:r>
          </a:p>
          <a:p>
            <a:pPr lvl="1"/>
            <a:r>
              <a:rPr lang="zh-CN" altLang="zh-CN" dirty="0">
                <a:latin typeface="微软雅黑 Light" panose="020B0502040204020203" pitchFamily="34" charset="-122"/>
                <a:ea typeface="微软雅黑 Light" panose="020B0502040204020203" pitchFamily="34" charset="-122"/>
              </a:rPr>
              <a:t>监督项目成员的工作，审批项目成员的各种申请及计划；</a:t>
            </a:r>
          </a:p>
          <a:p>
            <a:pPr lvl="1"/>
            <a:r>
              <a:rPr lang="zh-CN" altLang="zh-CN" dirty="0">
                <a:latin typeface="微软雅黑 Light" panose="020B0502040204020203" pitchFamily="34" charset="-122"/>
                <a:ea typeface="微软雅黑 Light" panose="020B0502040204020203" pitchFamily="34" charset="-122"/>
              </a:rPr>
              <a:t>制定编码与单元测试、系统集成的阶段性计划</a:t>
            </a:r>
          </a:p>
          <a:p>
            <a:pPr lvl="1"/>
            <a:r>
              <a:rPr lang="zh-CN" altLang="zh-CN" dirty="0">
                <a:latin typeface="微软雅黑 Light" panose="020B0502040204020203" pitchFamily="34" charset="-122"/>
                <a:ea typeface="微软雅黑 Light" panose="020B0502040204020203" pitchFamily="34" charset="-122"/>
              </a:rPr>
              <a:t>组织项目组内的各种会议、讨论及项目评审，完成评审报告；</a:t>
            </a:r>
            <a:endParaRPr lang="en-US" altLang="zh-CN" dirty="0">
              <a:latin typeface="微软雅黑 Light" panose="020B0502040204020203" pitchFamily="34" charset="-122"/>
              <a:ea typeface="微软雅黑 Light" panose="020B0502040204020203" pitchFamily="34" charset="-122"/>
            </a:endParaRPr>
          </a:p>
          <a:p>
            <a:pPr lvl="1"/>
            <a:r>
              <a:rPr lang="zh-CN" altLang="zh-CN" dirty="0">
                <a:latin typeface="微软雅黑 Light" panose="020B0502040204020203" pitchFamily="34" charset="-122"/>
                <a:ea typeface="微软雅黑 Light" panose="020B0502040204020203" pitchFamily="34" charset="-122"/>
              </a:rPr>
              <a:t>负责项目组配置库的管理</a:t>
            </a:r>
            <a:endParaRPr lang="zh-CN" altLang="en-US"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实训小组角色</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11F95BD-2E60-4D29-80D7-F3D49477938D}"/>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38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3986"/>
            <a:ext cx="8229600" cy="3710889"/>
          </a:xfrm>
        </p:spPr>
        <p:txBody>
          <a:bodyPr>
            <a:noAutofit/>
          </a:bodyPr>
          <a:lstStyle/>
          <a:p>
            <a:r>
              <a:rPr lang="zh-CN" altLang="en-US" sz="2800" dirty="0">
                <a:latin typeface="微软雅黑 Light" panose="020B0502040204020203" pitchFamily="34" charset="-122"/>
                <a:ea typeface="微软雅黑 Light" panose="020B0502040204020203" pitchFamily="34" charset="-122"/>
              </a:rPr>
              <a:t>系分工程师（产品经理）：</a:t>
            </a:r>
            <a:endParaRPr lang="en-US" altLang="zh-CN" sz="2800" dirty="0">
              <a:latin typeface="微软雅黑 Light" panose="020B0502040204020203" pitchFamily="34" charset="-122"/>
              <a:ea typeface="微软雅黑 Light" panose="020B0502040204020203" pitchFamily="34" charset="-122"/>
            </a:endParaRPr>
          </a:p>
          <a:p>
            <a:pPr lvl="1"/>
            <a:r>
              <a:rPr lang="zh-CN" altLang="zh-CN" sz="2400" dirty="0">
                <a:latin typeface="微软雅黑 Light" panose="020B0502040204020203" pitchFamily="34" charset="-122"/>
                <a:ea typeface="微软雅黑 Light" panose="020B0502040204020203" pitchFamily="34" charset="-122"/>
              </a:rPr>
              <a:t>调查、分析并定义需求，撰写相应的需求文档，尽最大努力使需求文档能够正确无误地反映用户的真实意愿；</a:t>
            </a:r>
          </a:p>
          <a:p>
            <a:pPr lvl="1"/>
            <a:r>
              <a:rPr lang="zh-CN" altLang="zh-CN" sz="2400" dirty="0">
                <a:latin typeface="微软雅黑 Light" panose="020B0502040204020203" pitchFamily="34" charset="-122"/>
                <a:ea typeface="微软雅黑 Light" panose="020B0502040204020203" pitchFamily="34" charset="-122"/>
              </a:rPr>
              <a:t>根据需求文档设计软件系统的体系结构、用户界面、数据库、模块等，并撰写相应的设计文档；</a:t>
            </a:r>
          </a:p>
          <a:p>
            <a:pPr lvl="1"/>
            <a:r>
              <a:rPr lang="zh-CN" altLang="en-US" sz="2400" dirty="0">
                <a:latin typeface="微软雅黑 Light" panose="020B0502040204020203" pitchFamily="34" charset="-122"/>
                <a:ea typeface="微软雅黑 Light" panose="020B0502040204020203" pitchFamily="34" charset="-122"/>
              </a:rPr>
              <a:t>编写系统测试用例，并完成</a:t>
            </a:r>
            <a:r>
              <a:rPr lang="zh-CN" altLang="zh-CN" sz="2400" dirty="0">
                <a:latin typeface="微软雅黑 Light" panose="020B0502040204020203" pitchFamily="34" charset="-122"/>
                <a:ea typeface="微软雅黑 Light" panose="020B0502040204020203" pitchFamily="34" charset="-122"/>
              </a:rPr>
              <a:t>系统测试</a:t>
            </a:r>
          </a:p>
          <a:p>
            <a:pPr lvl="1"/>
            <a:r>
              <a:rPr lang="zh-CN" altLang="zh-CN" sz="2400" dirty="0">
                <a:latin typeface="微软雅黑 Light" panose="020B0502040204020203" pitchFamily="34" charset="-122"/>
                <a:ea typeface="微软雅黑 Light" panose="020B0502040204020203" pitchFamily="34" charset="-122"/>
              </a:rPr>
              <a:t>负责系统使用说明书或用户手册编写。</a:t>
            </a:r>
            <a:endParaRPr lang="zh-CN" altLang="en-US"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实训小组角色（续）</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621DF48D-05C4-4854-BA0F-3EE06EC70851}"/>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20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3" name="矩形 2"/>
          <p:cNvSpPr/>
          <p:nvPr/>
        </p:nvSpPr>
        <p:spPr>
          <a:xfrm>
            <a:off x="0" y="2499742"/>
            <a:ext cx="9144000" cy="2643758"/>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378700" y="987574"/>
            <a:ext cx="838660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05752" y="483518"/>
            <a:ext cx="2332498" cy="400110"/>
          </a:xfrm>
          <a:prstGeom prst="rect">
            <a:avLst/>
          </a:prstGeom>
          <a:noFill/>
        </p:spPr>
        <p:txBody>
          <a:bodyPr wrap="none" rtlCol="0">
            <a:spAutoFit/>
          </a:bodyPr>
          <a:lstStyle/>
          <a:p>
            <a:pPr algn="ctr"/>
            <a:r>
              <a:rPr lang="zh-CN" altLang="en-US" sz="2000" b="1" dirty="0">
                <a:solidFill>
                  <a:srgbClr val="0070C0"/>
                </a:solidFill>
                <a:latin typeface="微软雅黑" panose="020B0503020204020204" pitchFamily="34" charset="-122"/>
                <a:ea typeface="微软雅黑" panose="020B0503020204020204" pitchFamily="34" charset="-122"/>
              </a:rPr>
              <a:t>目 录</a:t>
            </a:r>
            <a:r>
              <a:rPr lang="en-US" altLang="zh-CN" sz="2000" b="1" dirty="0">
                <a:solidFill>
                  <a:srgbClr val="0070C0"/>
                </a:solidFill>
                <a:latin typeface="微软雅黑" panose="020B0503020204020204" pitchFamily="34" charset="-122"/>
                <a:ea typeface="微软雅黑" panose="020B0503020204020204" pitchFamily="34" charset="-122"/>
              </a:rPr>
              <a:t>/CONTENTS</a:t>
            </a:r>
          </a:p>
        </p:txBody>
      </p:sp>
      <p:sp>
        <p:nvSpPr>
          <p:cNvPr id="25" name="六边形 7"/>
          <p:cNvSpPr/>
          <p:nvPr/>
        </p:nvSpPr>
        <p:spPr>
          <a:xfrm>
            <a:off x="2324771" y="1409992"/>
            <a:ext cx="4494458" cy="580879"/>
          </a:xfrm>
          <a:custGeom>
            <a:avLst/>
            <a:gdLst/>
            <a:ahLst/>
            <a:cxnLst/>
            <a:rect l="l" t="t" r="r" b="b"/>
            <a:pathLst>
              <a:path w="5014356" h="648072">
                <a:moveTo>
                  <a:pt x="162018" y="0"/>
                </a:moveTo>
                <a:lnTo>
                  <a:pt x="375882" y="0"/>
                </a:lnTo>
                <a:lnTo>
                  <a:pt x="589746" y="0"/>
                </a:lnTo>
                <a:lnTo>
                  <a:pt x="4424610" y="0"/>
                </a:lnTo>
                <a:lnTo>
                  <a:pt x="4638474" y="0"/>
                </a:lnTo>
                <a:lnTo>
                  <a:pt x="4852338" y="0"/>
                </a:lnTo>
                <a:lnTo>
                  <a:pt x="5014356" y="324036"/>
                </a:lnTo>
                <a:lnTo>
                  <a:pt x="4852338" y="648072"/>
                </a:lnTo>
                <a:lnTo>
                  <a:pt x="4638474" y="648072"/>
                </a:lnTo>
                <a:lnTo>
                  <a:pt x="4424610" y="648072"/>
                </a:lnTo>
                <a:lnTo>
                  <a:pt x="589746" y="648072"/>
                </a:lnTo>
                <a:lnTo>
                  <a:pt x="375882" y="648072"/>
                </a:lnTo>
                <a:lnTo>
                  <a:pt x="162018" y="648072"/>
                </a:lnTo>
                <a:lnTo>
                  <a:pt x="0" y="32403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    </a:t>
            </a:r>
          </a:p>
        </p:txBody>
      </p:sp>
      <p:sp>
        <p:nvSpPr>
          <p:cNvPr id="26" name="六边形 25"/>
          <p:cNvSpPr/>
          <p:nvPr/>
        </p:nvSpPr>
        <p:spPr>
          <a:xfrm>
            <a:off x="2384045" y="1453288"/>
            <a:ext cx="579574" cy="49963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solidFill>
                  <a:schemeClr val="tx1">
                    <a:lumMod val="85000"/>
                    <a:lumOff val="15000"/>
                  </a:schemeClr>
                </a:solidFill>
              </a:rPr>
              <a:t>01</a:t>
            </a:r>
            <a:endParaRPr lang="zh-CN" altLang="en-US" sz="2400" b="1" dirty="0">
              <a:solidFill>
                <a:schemeClr val="tx1">
                  <a:lumMod val="85000"/>
                  <a:lumOff val="15000"/>
                </a:schemeClr>
              </a:solidFill>
            </a:endParaRPr>
          </a:p>
        </p:txBody>
      </p:sp>
      <p:sp>
        <p:nvSpPr>
          <p:cNvPr id="27" name="六边形 7"/>
          <p:cNvSpPr/>
          <p:nvPr/>
        </p:nvSpPr>
        <p:spPr>
          <a:xfrm>
            <a:off x="2324771" y="2134887"/>
            <a:ext cx="4494458" cy="580879"/>
          </a:xfrm>
          <a:custGeom>
            <a:avLst/>
            <a:gdLst/>
            <a:ahLst/>
            <a:cxnLst/>
            <a:rect l="l" t="t" r="r" b="b"/>
            <a:pathLst>
              <a:path w="5014356" h="648072">
                <a:moveTo>
                  <a:pt x="162018" y="0"/>
                </a:moveTo>
                <a:lnTo>
                  <a:pt x="375882" y="0"/>
                </a:lnTo>
                <a:lnTo>
                  <a:pt x="589746" y="0"/>
                </a:lnTo>
                <a:lnTo>
                  <a:pt x="4424610" y="0"/>
                </a:lnTo>
                <a:lnTo>
                  <a:pt x="4638474" y="0"/>
                </a:lnTo>
                <a:lnTo>
                  <a:pt x="4852338" y="0"/>
                </a:lnTo>
                <a:lnTo>
                  <a:pt x="5014356" y="324036"/>
                </a:lnTo>
                <a:lnTo>
                  <a:pt x="4852338" y="648072"/>
                </a:lnTo>
                <a:lnTo>
                  <a:pt x="4638474" y="648072"/>
                </a:lnTo>
                <a:lnTo>
                  <a:pt x="4424610" y="648072"/>
                </a:lnTo>
                <a:lnTo>
                  <a:pt x="589746" y="648072"/>
                </a:lnTo>
                <a:lnTo>
                  <a:pt x="375882" y="648072"/>
                </a:lnTo>
                <a:lnTo>
                  <a:pt x="162018" y="648072"/>
                </a:lnTo>
                <a:lnTo>
                  <a:pt x="0" y="32403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28" name="六边形 27"/>
          <p:cNvSpPr/>
          <p:nvPr/>
        </p:nvSpPr>
        <p:spPr>
          <a:xfrm>
            <a:off x="2384045" y="2175511"/>
            <a:ext cx="579574" cy="49963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solidFill>
                  <a:schemeClr val="tx1">
                    <a:lumMod val="85000"/>
                    <a:lumOff val="15000"/>
                  </a:schemeClr>
                </a:solidFill>
              </a:rPr>
              <a:t>02</a:t>
            </a:r>
            <a:endParaRPr lang="zh-CN" altLang="en-US" sz="2400" b="1" dirty="0">
              <a:solidFill>
                <a:schemeClr val="tx1">
                  <a:lumMod val="85000"/>
                  <a:lumOff val="15000"/>
                </a:schemeClr>
              </a:solidFill>
            </a:endParaRPr>
          </a:p>
        </p:txBody>
      </p:sp>
      <p:sp>
        <p:nvSpPr>
          <p:cNvPr id="29" name="六边形 7"/>
          <p:cNvSpPr/>
          <p:nvPr/>
        </p:nvSpPr>
        <p:spPr>
          <a:xfrm>
            <a:off x="2324771" y="2854967"/>
            <a:ext cx="4494458" cy="580879"/>
          </a:xfrm>
          <a:custGeom>
            <a:avLst/>
            <a:gdLst/>
            <a:ahLst/>
            <a:cxnLst/>
            <a:rect l="l" t="t" r="r" b="b"/>
            <a:pathLst>
              <a:path w="5014356" h="648072">
                <a:moveTo>
                  <a:pt x="162018" y="0"/>
                </a:moveTo>
                <a:lnTo>
                  <a:pt x="375882" y="0"/>
                </a:lnTo>
                <a:lnTo>
                  <a:pt x="589746" y="0"/>
                </a:lnTo>
                <a:lnTo>
                  <a:pt x="4424610" y="0"/>
                </a:lnTo>
                <a:lnTo>
                  <a:pt x="4638474" y="0"/>
                </a:lnTo>
                <a:lnTo>
                  <a:pt x="4852338" y="0"/>
                </a:lnTo>
                <a:lnTo>
                  <a:pt x="5014356" y="324036"/>
                </a:lnTo>
                <a:lnTo>
                  <a:pt x="4852338" y="648072"/>
                </a:lnTo>
                <a:lnTo>
                  <a:pt x="4638474" y="648072"/>
                </a:lnTo>
                <a:lnTo>
                  <a:pt x="4424610" y="648072"/>
                </a:lnTo>
                <a:lnTo>
                  <a:pt x="589746" y="648072"/>
                </a:lnTo>
                <a:lnTo>
                  <a:pt x="375882" y="648072"/>
                </a:lnTo>
                <a:lnTo>
                  <a:pt x="162018" y="648072"/>
                </a:lnTo>
                <a:lnTo>
                  <a:pt x="0" y="32403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30" name="六边形 29"/>
          <p:cNvSpPr/>
          <p:nvPr/>
        </p:nvSpPr>
        <p:spPr>
          <a:xfrm>
            <a:off x="2384045" y="2890776"/>
            <a:ext cx="579574" cy="49963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solidFill>
                  <a:schemeClr val="tx1">
                    <a:lumMod val="85000"/>
                    <a:lumOff val="15000"/>
                  </a:schemeClr>
                </a:solidFill>
              </a:rPr>
              <a:t>03</a:t>
            </a:r>
            <a:endParaRPr lang="zh-CN" altLang="en-US" sz="2400" b="1" dirty="0">
              <a:solidFill>
                <a:schemeClr val="tx1">
                  <a:lumMod val="85000"/>
                  <a:lumOff val="15000"/>
                </a:schemeClr>
              </a:solidFill>
            </a:endParaRPr>
          </a:p>
        </p:txBody>
      </p:sp>
      <p:sp>
        <p:nvSpPr>
          <p:cNvPr id="33" name="矩形 32"/>
          <p:cNvSpPr/>
          <p:nvPr/>
        </p:nvSpPr>
        <p:spPr>
          <a:xfrm>
            <a:off x="3836828" y="1518437"/>
            <a:ext cx="1569660" cy="369332"/>
          </a:xfrm>
          <a:prstGeom prst="rect">
            <a:avLst/>
          </a:prstGeom>
        </p:spPr>
        <p:txBody>
          <a:bodyPr wrap="none">
            <a:spAutoFit/>
          </a:bodyPr>
          <a:lstStyle/>
          <a:p>
            <a:pPr lvl="0" algn="ctr"/>
            <a:r>
              <a:rPr lang="zh-CN" altLang="en-US" b="1" dirty="0">
                <a:solidFill>
                  <a:prstClr val="white"/>
                </a:solidFill>
                <a:latin typeface="微软雅黑" panose="020B0503020204020204" pitchFamily="34" charset="-122"/>
                <a:ea typeface="微软雅黑" panose="020B0503020204020204" pitchFamily="34" charset="-122"/>
              </a:rPr>
              <a:t>候选项目介绍</a:t>
            </a:r>
          </a:p>
        </p:txBody>
      </p:sp>
      <p:sp>
        <p:nvSpPr>
          <p:cNvPr id="34" name="矩形 33"/>
          <p:cNvSpPr/>
          <p:nvPr/>
        </p:nvSpPr>
        <p:spPr>
          <a:xfrm>
            <a:off x="3836825" y="2240660"/>
            <a:ext cx="1569661" cy="369332"/>
          </a:xfrm>
          <a:prstGeom prst="rect">
            <a:avLst/>
          </a:prstGeom>
        </p:spPr>
        <p:txBody>
          <a:bodyPr wrap="none">
            <a:spAutoFit/>
          </a:bodyPr>
          <a:lstStyle/>
          <a:p>
            <a:pPr lvl="0" algn="ctr"/>
            <a:r>
              <a:rPr lang="zh-CN" altLang="en-US" b="1" dirty="0">
                <a:solidFill>
                  <a:prstClr val="white"/>
                </a:solidFill>
                <a:latin typeface="微软雅黑" panose="020B0503020204020204" pitchFamily="34" charset="-122"/>
                <a:ea typeface="微软雅黑" panose="020B0503020204020204" pitchFamily="34" charset="-122"/>
              </a:rPr>
              <a:t>背景分析方法</a:t>
            </a:r>
          </a:p>
        </p:txBody>
      </p:sp>
      <p:sp>
        <p:nvSpPr>
          <p:cNvPr id="35" name="矩形 34"/>
          <p:cNvSpPr/>
          <p:nvPr/>
        </p:nvSpPr>
        <p:spPr>
          <a:xfrm>
            <a:off x="3721407" y="2960740"/>
            <a:ext cx="1800494" cy="369332"/>
          </a:xfrm>
          <a:prstGeom prst="rect">
            <a:avLst/>
          </a:prstGeom>
        </p:spPr>
        <p:txBody>
          <a:bodyPr wrap="none">
            <a:spAutoFit/>
          </a:bodyPr>
          <a:lstStyle/>
          <a:p>
            <a:pPr lvl="0" algn="ctr"/>
            <a:r>
              <a:rPr lang="zh-CN" altLang="en-US" b="1" dirty="0">
                <a:solidFill>
                  <a:prstClr val="white"/>
                </a:solidFill>
                <a:latin typeface="微软雅黑" panose="020B0503020204020204" pitchFamily="34" charset="-122"/>
                <a:ea typeface="微软雅黑" panose="020B0503020204020204" pitchFamily="34" charset="-122"/>
              </a:rPr>
              <a:t>实训任务及要求</a:t>
            </a:r>
          </a:p>
        </p:txBody>
      </p:sp>
      <p:sp>
        <p:nvSpPr>
          <p:cNvPr id="17" name="六边形 7"/>
          <p:cNvSpPr/>
          <p:nvPr/>
        </p:nvSpPr>
        <p:spPr>
          <a:xfrm>
            <a:off x="2339752" y="3575047"/>
            <a:ext cx="4494458" cy="580879"/>
          </a:xfrm>
          <a:custGeom>
            <a:avLst/>
            <a:gdLst/>
            <a:ahLst/>
            <a:cxnLst/>
            <a:rect l="l" t="t" r="r" b="b"/>
            <a:pathLst>
              <a:path w="5014356" h="648072">
                <a:moveTo>
                  <a:pt x="162018" y="0"/>
                </a:moveTo>
                <a:lnTo>
                  <a:pt x="375882" y="0"/>
                </a:lnTo>
                <a:lnTo>
                  <a:pt x="589746" y="0"/>
                </a:lnTo>
                <a:lnTo>
                  <a:pt x="4424610" y="0"/>
                </a:lnTo>
                <a:lnTo>
                  <a:pt x="4638474" y="0"/>
                </a:lnTo>
                <a:lnTo>
                  <a:pt x="4852338" y="0"/>
                </a:lnTo>
                <a:lnTo>
                  <a:pt x="5014356" y="324036"/>
                </a:lnTo>
                <a:lnTo>
                  <a:pt x="4852338" y="648072"/>
                </a:lnTo>
                <a:lnTo>
                  <a:pt x="4638474" y="648072"/>
                </a:lnTo>
                <a:lnTo>
                  <a:pt x="4424610" y="648072"/>
                </a:lnTo>
                <a:lnTo>
                  <a:pt x="589746" y="648072"/>
                </a:lnTo>
                <a:lnTo>
                  <a:pt x="375882" y="648072"/>
                </a:lnTo>
                <a:lnTo>
                  <a:pt x="162018" y="648072"/>
                </a:lnTo>
                <a:lnTo>
                  <a:pt x="0" y="324036"/>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18" name="六边形 17"/>
          <p:cNvSpPr/>
          <p:nvPr/>
        </p:nvSpPr>
        <p:spPr>
          <a:xfrm>
            <a:off x="2399026" y="3610856"/>
            <a:ext cx="579574" cy="49963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solidFill>
                  <a:schemeClr val="tx1">
                    <a:lumMod val="85000"/>
                    <a:lumOff val="15000"/>
                  </a:schemeClr>
                </a:solidFill>
              </a:rPr>
              <a:t>04</a:t>
            </a:r>
            <a:endParaRPr lang="zh-CN" altLang="en-US" sz="2400" b="1" dirty="0">
              <a:solidFill>
                <a:schemeClr val="tx1">
                  <a:lumMod val="85000"/>
                  <a:lumOff val="15000"/>
                </a:schemeClr>
              </a:solidFill>
            </a:endParaRPr>
          </a:p>
        </p:txBody>
      </p:sp>
      <p:sp>
        <p:nvSpPr>
          <p:cNvPr id="19" name="矩形 18"/>
          <p:cNvSpPr/>
          <p:nvPr/>
        </p:nvSpPr>
        <p:spPr>
          <a:xfrm>
            <a:off x="3620975" y="3680820"/>
            <a:ext cx="2031325" cy="369332"/>
          </a:xfrm>
          <a:prstGeom prst="rect">
            <a:avLst/>
          </a:prstGeom>
        </p:spPr>
        <p:txBody>
          <a:bodyPr wrap="none">
            <a:spAutoFit/>
          </a:bodyPr>
          <a:lstStyle/>
          <a:p>
            <a:pPr lvl="0" algn="ctr"/>
            <a:r>
              <a:rPr lang="zh-CN" altLang="en-US" b="1" dirty="0">
                <a:solidFill>
                  <a:prstClr val="white"/>
                </a:solidFill>
                <a:latin typeface="微软雅黑" panose="020B0503020204020204" pitchFamily="34" charset="-122"/>
                <a:ea typeface="微软雅黑" panose="020B0503020204020204" pitchFamily="34" charset="-122"/>
              </a:rPr>
              <a:t>实训平台使用指导</a:t>
            </a:r>
          </a:p>
        </p:txBody>
      </p:sp>
    </p:spTree>
    <p:extLst>
      <p:ext uri="{BB962C8B-B14F-4D97-AF65-F5344CB8AC3E}">
        <p14:creationId xmlns:p14="http://schemas.microsoft.com/office/powerpoint/2010/main" val="32350538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31" presetClass="entr" presetSubtype="0" fill="hold" grpId="0" nodeType="afterEffect">
                                  <p:stCondLst>
                                    <p:cond delay="0"/>
                                  </p:stCondLst>
                                  <p:iterate type="lt">
                                    <p:tmPct val="10000"/>
                                  </p:iterate>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 calcmode="lin" valueType="num">
                                      <p:cBhvr>
                                        <p:cTn id="13" dur="500" fill="hold"/>
                                        <p:tgtEl>
                                          <p:spTgt spid="24"/>
                                        </p:tgtEl>
                                        <p:attrNameLst>
                                          <p:attrName>style.rotation</p:attrName>
                                        </p:attrNameLst>
                                      </p:cBhvr>
                                      <p:tavLst>
                                        <p:tav tm="0">
                                          <p:val>
                                            <p:fltVal val="90"/>
                                          </p:val>
                                        </p:tav>
                                        <p:tav tm="100000">
                                          <p:val>
                                            <p:fltVal val="0"/>
                                          </p:val>
                                        </p:tav>
                                      </p:tavLst>
                                    </p:anim>
                                    <p:animEffect transition="in" filter="fade">
                                      <p:cBhvr>
                                        <p:cTn id="14" dur="500"/>
                                        <p:tgtEl>
                                          <p:spTgt spid="24"/>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Effect transition="in" filter="fade">
                                      <p:cBhvr>
                                        <p:cTn id="20" dur="500"/>
                                        <p:tgtEl>
                                          <p:spTgt spid="25"/>
                                        </p:tgtEl>
                                      </p:cBhvr>
                                    </p:animEffect>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 calcmode="lin" valueType="num">
                                      <p:cBhvr>
                                        <p:cTn id="26" dur="500" fill="hold"/>
                                        <p:tgtEl>
                                          <p:spTgt spid="26"/>
                                        </p:tgtEl>
                                        <p:attrNameLst>
                                          <p:attrName>style.rotation</p:attrName>
                                        </p:attrNameLst>
                                      </p:cBhvr>
                                      <p:tavLst>
                                        <p:tav tm="0">
                                          <p:val>
                                            <p:fltVal val="90"/>
                                          </p:val>
                                        </p:tav>
                                        <p:tav tm="100000">
                                          <p:val>
                                            <p:fltVal val="0"/>
                                          </p:val>
                                        </p:tav>
                                      </p:tavLst>
                                    </p:anim>
                                    <p:animEffect transition="in" filter="fade">
                                      <p:cBhvr>
                                        <p:cTn id="27" dur="500"/>
                                        <p:tgtEl>
                                          <p:spTgt spid="2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3500"/>
                            </p:stCondLst>
                            <p:childTnLst>
                              <p:par>
                                <p:cTn id="39" presetID="3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 calcmode="lin" valueType="num">
                                      <p:cBhvr>
                                        <p:cTn id="43" dur="500" fill="hold"/>
                                        <p:tgtEl>
                                          <p:spTgt spid="28"/>
                                        </p:tgtEl>
                                        <p:attrNameLst>
                                          <p:attrName>style.rotation</p:attrName>
                                        </p:attrNameLst>
                                      </p:cBhvr>
                                      <p:tavLst>
                                        <p:tav tm="0">
                                          <p:val>
                                            <p:fltVal val="90"/>
                                          </p:val>
                                        </p:tav>
                                        <p:tav tm="100000">
                                          <p:val>
                                            <p:fltVal val="0"/>
                                          </p:val>
                                        </p:tav>
                                      </p:tavLst>
                                    </p:anim>
                                    <p:animEffect transition="in" filter="fade">
                                      <p:cBhvr>
                                        <p:cTn id="44" dur="500"/>
                                        <p:tgtEl>
                                          <p:spTgt spid="2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par>
                          <p:cTn id="55" fill="hold">
                            <p:stCondLst>
                              <p:cond delay="5000"/>
                            </p:stCondLst>
                            <p:childTnLst>
                              <p:par>
                                <p:cTn id="56" presetID="31"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 calcmode="lin" valueType="num">
                                      <p:cBhvr>
                                        <p:cTn id="60" dur="500" fill="hold"/>
                                        <p:tgtEl>
                                          <p:spTgt spid="30"/>
                                        </p:tgtEl>
                                        <p:attrNameLst>
                                          <p:attrName>style.rotation</p:attrName>
                                        </p:attrNameLst>
                                      </p:cBhvr>
                                      <p:tavLst>
                                        <p:tav tm="0">
                                          <p:val>
                                            <p:fltVal val="90"/>
                                          </p:val>
                                        </p:tav>
                                        <p:tav tm="100000">
                                          <p:val>
                                            <p:fltVal val="0"/>
                                          </p:val>
                                        </p:tav>
                                      </p:tavLst>
                                    </p:anim>
                                    <p:animEffect transition="in" filter="fade">
                                      <p:cBhvr>
                                        <p:cTn id="61" dur="500"/>
                                        <p:tgtEl>
                                          <p:spTgt spid="30"/>
                                        </p:tgtEl>
                                      </p:cBhvr>
                                    </p:animEffect>
                                  </p:childTnLst>
                                </p:cTn>
                              </p:par>
                            </p:childTnLst>
                          </p:cTn>
                        </p:par>
                        <p:par>
                          <p:cTn id="62" fill="hold">
                            <p:stCondLst>
                              <p:cond delay="5500"/>
                            </p:stCondLst>
                            <p:childTnLst>
                              <p:par>
                                <p:cTn id="63" presetID="22" presetClass="entr" presetSubtype="8"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6500"/>
                            </p:stCondLst>
                            <p:childTnLst>
                              <p:par>
                                <p:cTn id="73" presetID="31"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fltVal val="0"/>
                                          </p:val>
                                        </p:tav>
                                        <p:tav tm="100000">
                                          <p:val>
                                            <p:strVal val="#ppt_h"/>
                                          </p:val>
                                        </p:tav>
                                      </p:tavLst>
                                    </p:anim>
                                    <p:anim calcmode="lin" valueType="num">
                                      <p:cBhvr>
                                        <p:cTn id="77" dur="500" fill="hold"/>
                                        <p:tgtEl>
                                          <p:spTgt spid="18"/>
                                        </p:tgtEl>
                                        <p:attrNameLst>
                                          <p:attrName>style.rotation</p:attrName>
                                        </p:attrNameLst>
                                      </p:cBhvr>
                                      <p:tavLst>
                                        <p:tav tm="0">
                                          <p:val>
                                            <p:fltVal val="90"/>
                                          </p:val>
                                        </p:tav>
                                        <p:tav tm="100000">
                                          <p:val>
                                            <p:fltVal val="0"/>
                                          </p:val>
                                        </p:tav>
                                      </p:tavLst>
                                    </p:anim>
                                    <p:animEffect transition="in" filter="fade">
                                      <p:cBhvr>
                                        <p:cTn id="78" dur="500"/>
                                        <p:tgtEl>
                                          <p:spTgt spid="18"/>
                                        </p:tgtEl>
                                      </p:cBhvr>
                                    </p:animEffect>
                                  </p:childTnLst>
                                </p:cTn>
                              </p:par>
                            </p:childTnLst>
                          </p:cTn>
                        </p:par>
                        <p:par>
                          <p:cTn id="79" fill="hold">
                            <p:stCondLst>
                              <p:cond delay="7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animBg="1"/>
      <p:bldP spid="28" grpId="0" animBg="1"/>
      <p:bldP spid="29" grpId="0" animBg="1"/>
      <p:bldP spid="30" grpId="0" animBg="1"/>
      <p:bldP spid="33" grpId="0"/>
      <p:bldP spid="34" grpId="0"/>
      <p:bldP spid="35" grpId="0"/>
      <p:bldP spid="17" grpId="0" animBg="1"/>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68423"/>
            <a:ext cx="8229600" cy="3683868"/>
          </a:xfrm>
        </p:spPr>
        <p:txBody>
          <a:bodyPr>
            <a:normAutofit/>
          </a:bodyPr>
          <a:lstStyle/>
          <a:p>
            <a:pPr lvl="0"/>
            <a:r>
              <a:rPr lang="zh-CN" altLang="en-US" dirty="0">
                <a:latin typeface="微软雅黑 Light" panose="020B0502040204020203" pitchFamily="34" charset="-122"/>
                <a:ea typeface="微软雅黑 Light" panose="020B0502040204020203" pitchFamily="34" charset="-122"/>
              </a:rPr>
              <a:t>开发工程师：</a:t>
            </a:r>
            <a:endParaRPr lang="en-US" altLang="zh-CN" dirty="0">
              <a:latin typeface="微软雅黑 Light" panose="020B0502040204020203" pitchFamily="34" charset="-122"/>
              <a:ea typeface="微软雅黑 Light" panose="020B0502040204020203" pitchFamily="34" charset="-122"/>
            </a:endParaRPr>
          </a:p>
          <a:p>
            <a:pPr lvl="1"/>
            <a:r>
              <a:rPr lang="zh-CN" altLang="zh-CN" sz="2000" dirty="0">
                <a:latin typeface="微软雅黑 Light" panose="020B0502040204020203" pitchFamily="34" charset="-122"/>
                <a:ea typeface="微软雅黑 Light" panose="020B0502040204020203" pitchFamily="34" charset="-122"/>
              </a:rPr>
              <a:t>对系统使用的技术进行预研，并搭建系统开发框架</a:t>
            </a:r>
            <a:r>
              <a:rPr lang="zh-CN" altLang="en-US" sz="2000" dirty="0">
                <a:latin typeface="微软雅黑 Light" panose="020B0502040204020203" pitchFamily="34" charset="-122"/>
                <a:ea typeface="微软雅黑 Light" panose="020B0502040204020203" pitchFamily="34" charset="-122"/>
              </a:rPr>
              <a:t>，必须包含单元测试的框架</a:t>
            </a:r>
            <a:r>
              <a:rPr lang="zh-CN" altLang="zh-CN" sz="2000" dirty="0">
                <a:latin typeface="微软雅黑 Light" panose="020B0502040204020203" pitchFamily="34" charset="-122"/>
                <a:ea typeface="微软雅黑 Light" panose="020B0502040204020203" pitchFamily="34" charset="-122"/>
              </a:rPr>
              <a:t>；</a:t>
            </a:r>
          </a:p>
          <a:p>
            <a:pPr lvl="1"/>
            <a:r>
              <a:rPr lang="zh-CN" altLang="zh-CN" sz="2000" dirty="0">
                <a:latin typeface="微软雅黑 Light" panose="020B0502040204020203" pitchFamily="34" charset="-122"/>
                <a:ea typeface="微软雅黑 Light" panose="020B0502040204020203" pitchFamily="34" charset="-122"/>
              </a:rPr>
              <a:t>根据系统设计文档，编写软件系统的代码；</a:t>
            </a:r>
          </a:p>
          <a:p>
            <a:pPr lvl="1"/>
            <a:r>
              <a:rPr lang="zh-CN" altLang="zh-CN" sz="2000" dirty="0">
                <a:latin typeface="微软雅黑 Light" panose="020B0502040204020203" pitchFamily="34" charset="-122"/>
                <a:ea typeface="微软雅黑 Light" panose="020B0502040204020203" pitchFamily="34" charset="-122"/>
              </a:rPr>
              <a:t>随时测试和检查自己的代码，及时消除代码中的缺陷</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在开发过程中编写单元测试代码，完成单元测试和集成后功能测试</a:t>
            </a:r>
            <a:r>
              <a:rPr lang="zh-CN" altLang="zh-CN"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协助组内其他同事开展系统测试、集成测试。</a:t>
            </a:r>
            <a:endParaRPr lang="en-US" altLang="zh-CN" sz="20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实训小组角色（续）</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2C916E2D-D44D-4E05-8D85-72766757C1A3}"/>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5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458622" y="987574"/>
            <a:ext cx="8145826" cy="3750469"/>
          </a:xfrm>
        </p:spPr>
        <p:txBody>
          <a:bodyPr>
            <a:normAutofit/>
          </a:bodyPr>
          <a:lstStyle/>
          <a:p>
            <a:pPr>
              <a:lnSpc>
                <a:spcPct val="90000"/>
              </a:lnSpc>
            </a:pPr>
            <a:r>
              <a:rPr lang="zh-CN" altLang="en-US" sz="2400" dirty="0">
                <a:latin typeface="微软雅黑 Light" panose="020B0502040204020203" pitchFamily="34" charset="-122"/>
                <a:ea typeface="微软雅黑 Light" panose="020B0502040204020203" pitchFamily="34" charset="-122"/>
              </a:rPr>
              <a:t>实训指导老师：高级经理、研发部经理；</a:t>
            </a:r>
            <a:endParaRPr lang="en-US" altLang="zh-CN" sz="24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小组长：项目经理兼产品经理、配置管理员；</a:t>
            </a:r>
            <a:endParaRPr lang="en-US" altLang="zh-CN" sz="24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组员</a:t>
            </a:r>
            <a:r>
              <a:rPr lang="en-US" altLang="zh-CN" sz="2400" dirty="0">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2</a:t>
            </a:r>
            <a:r>
              <a:rPr lang="zh-CN" altLang="en-US"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3</a:t>
            </a:r>
            <a:r>
              <a:rPr lang="zh-CN" altLang="en-US" sz="2400" dirty="0">
                <a:latin typeface="微软雅黑 Light" panose="020B0502040204020203" pitchFamily="34" charset="-122"/>
                <a:ea typeface="微软雅黑 Light" panose="020B0502040204020203" pitchFamily="34" charset="-122"/>
              </a:rPr>
              <a:t>：开发工程师；</a:t>
            </a:r>
            <a:endParaRPr lang="en-US" altLang="zh-CN" sz="24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组员</a:t>
            </a: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：系分工程师（产品经理）。</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实训角色分配对照</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84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barn(inVertical)">
                                      <p:cBhvr>
                                        <p:cTn id="24" dur="500"/>
                                        <p:tgtEl>
                                          <p:spTgt spid="2867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8674">
                                            <p:txEl>
                                              <p:pRg st="1" end="1"/>
                                            </p:txEl>
                                          </p:spTgt>
                                        </p:tgtEl>
                                        <p:attrNameLst>
                                          <p:attrName>style.visibility</p:attrName>
                                        </p:attrNameLst>
                                      </p:cBhvr>
                                      <p:to>
                                        <p:strVal val="visible"/>
                                      </p:to>
                                    </p:set>
                                    <p:animEffect transition="in" filter="barn(inVertical)">
                                      <p:cBhvr>
                                        <p:cTn id="29" dur="500"/>
                                        <p:tgtEl>
                                          <p:spTgt spid="2867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674">
                                            <p:txEl>
                                              <p:pRg st="2" end="2"/>
                                            </p:txEl>
                                          </p:spTgt>
                                        </p:tgtEl>
                                        <p:attrNameLst>
                                          <p:attrName>style.visibility</p:attrName>
                                        </p:attrNameLst>
                                      </p:cBhvr>
                                      <p:to>
                                        <p:strVal val="visible"/>
                                      </p:to>
                                    </p:set>
                                    <p:animEffect transition="in" filter="barn(inVertical)">
                                      <p:cBhvr>
                                        <p:cTn id="34" dur="500"/>
                                        <p:tgtEl>
                                          <p:spTgt spid="2867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8674">
                                            <p:txEl>
                                              <p:pRg st="3" end="3"/>
                                            </p:txEl>
                                          </p:spTgt>
                                        </p:tgtEl>
                                        <p:attrNameLst>
                                          <p:attrName>style.visibility</p:attrName>
                                        </p:attrNameLst>
                                      </p:cBhvr>
                                      <p:to>
                                        <p:strVal val="visible"/>
                                      </p:to>
                                    </p:set>
                                    <p:animEffect transition="in" filter="barn(inVertical)">
                                      <p:cBhvr>
                                        <p:cTn id="39" dur="500"/>
                                        <p:tgtEl>
                                          <p:spTgt spid="286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0" y="-22820"/>
            <a:ext cx="9144000" cy="5166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8" name="矩形 7"/>
          <p:cNvSpPr/>
          <p:nvPr/>
        </p:nvSpPr>
        <p:spPr>
          <a:xfrm>
            <a:off x="0" y="2499742"/>
            <a:ext cx="9144000" cy="2643758"/>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2270346"/>
            <a:ext cx="9144000" cy="12240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p:cNvSpPr/>
          <p:nvPr/>
        </p:nvSpPr>
        <p:spPr>
          <a:xfrm>
            <a:off x="4104000" y="1036970"/>
            <a:ext cx="936000" cy="936000"/>
          </a:xfrm>
          <a:prstGeom prst="ellipse">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a:solidFill>
                  <a:schemeClr val="bg1"/>
                </a:solidFill>
              </a:rPr>
              <a:t>04</a:t>
            </a:r>
            <a:endParaRPr lang="zh-CN" altLang="en-US" sz="3600" b="1" dirty="0">
              <a:solidFill>
                <a:schemeClr val="bg1"/>
              </a:solidFill>
            </a:endParaRPr>
          </a:p>
        </p:txBody>
      </p:sp>
      <p:sp>
        <p:nvSpPr>
          <p:cNvPr id="11" name="矩形 10"/>
          <p:cNvSpPr/>
          <p:nvPr/>
        </p:nvSpPr>
        <p:spPr>
          <a:xfrm>
            <a:off x="2627452" y="2624683"/>
            <a:ext cx="4104787" cy="523220"/>
          </a:xfrm>
          <a:prstGeom prst="rect">
            <a:avLst/>
          </a:prstGeom>
        </p:spPr>
        <p:txBody>
          <a:bodyPr wrap="square">
            <a:spAutoFit/>
          </a:bodyPr>
          <a:lstStyle/>
          <a:p>
            <a:pPr algn="ct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实训平台使用指导</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0" y="3399854"/>
            <a:ext cx="9144000" cy="108000"/>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406348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14:presetBounceEnd="30000">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14:bounceEnd="30000">
                                          <p:cBhvr additive="base">
                                            <p:cTn id="19" dur="1000" fill="hold"/>
                                            <p:tgtEl>
                                              <p:spTgt spid="11"/>
                                            </p:tgtEl>
                                            <p:attrNameLst>
                                              <p:attrName>ppt_x</p:attrName>
                                            </p:attrNameLst>
                                          </p:cBhvr>
                                          <p:tavLst>
                                            <p:tav tm="0">
                                              <p:val>
                                                <p:strVal val="0-#ppt_w/2"/>
                                              </p:val>
                                            </p:tav>
                                            <p:tav tm="100000">
                                              <p:val>
                                                <p:strVal val="#ppt_x"/>
                                              </p:val>
                                            </p:tav>
                                          </p:tavLst>
                                        </p:anim>
                                        <p:anim calcmode="lin" valueType="num" p14:bounceEnd="30000">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458622" y="831776"/>
            <a:ext cx="8285328" cy="3613099"/>
          </a:xfrm>
        </p:spPr>
        <p:txBody>
          <a:bodyPr>
            <a:normAutofit/>
          </a:bodyPr>
          <a:lstStyle/>
          <a:p>
            <a:pPr>
              <a:lnSpc>
                <a:spcPct val="90000"/>
              </a:lnSpc>
            </a:pPr>
            <a:r>
              <a:rPr lang="zh-CN" altLang="en-US" sz="2400" dirty="0">
                <a:latin typeface="微软雅黑 Light" panose="020B0502040204020203" pitchFamily="34" charset="-122"/>
                <a:ea typeface="微软雅黑 Light" panose="020B0502040204020203" pitchFamily="34" charset="-122"/>
              </a:rPr>
              <a:t>根据大家选择的项目，对系统的大体需求进行讨论，明确系统大体包含哪些主要功能，然后在</a:t>
            </a:r>
            <a:r>
              <a:rPr lang="en-US" altLang="zh-CN" sz="2400" dirty="0">
                <a:latin typeface="微软雅黑 Light" panose="020B0502040204020203" pitchFamily="34" charset="-122"/>
                <a:ea typeface="微软雅黑 Light" panose="020B0502040204020203" pitchFamily="34" charset="-122"/>
              </a:rPr>
              <a:t>DevOps </a:t>
            </a:r>
            <a:r>
              <a:rPr lang="en-US" altLang="zh-CN" sz="2400" dirty="0" err="1">
                <a:latin typeface="微软雅黑 Light" panose="020B0502040204020203" pitchFamily="34" charset="-122"/>
                <a:ea typeface="微软雅黑 Light" panose="020B0502040204020203" pitchFamily="34" charset="-122"/>
              </a:rPr>
              <a:t>Servser</a:t>
            </a:r>
            <a:r>
              <a:rPr lang="zh-CN" altLang="en-US" sz="2400" dirty="0">
                <a:latin typeface="微软雅黑 Light" panose="020B0502040204020203" pitchFamily="34" charset="-122"/>
                <a:ea typeface="微软雅黑 Light" panose="020B0502040204020203" pitchFamily="34" charset="-122"/>
              </a:rPr>
              <a:t>自己的项目组里，建立长篇故事。</a:t>
            </a:r>
            <a:endParaRPr lang="en-US" altLang="zh-CN" sz="2400" dirty="0">
              <a:latin typeface="微软雅黑 Light" panose="020B0502040204020203" pitchFamily="34" charset="-122"/>
              <a:ea typeface="微软雅黑 Light" panose="020B0502040204020203" pitchFamily="34" charset="-122"/>
            </a:endParaRPr>
          </a:p>
          <a:p>
            <a:pPr lvl="1">
              <a:lnSpc>
                <a:spcPct val="90000"/>
              </a:lnSpc>
            </a:pPr>
            <a:r>
              <a:rPr lang="zh-CN" altLang="en-US" sz="2000" dirty="0">
                <a:latin typeface="微软雅黑 Light" panose="020B0502040204020203" pitchFamily="34" charset="-122"/>
                <a:ea typeface="微软雅黑 Light" panose="020B0502040204020203" pitchFamily="34" charset="-122"/>
              </a:rPr>
              <a:t>在最左边的工具栏，找到</a:t>
            </a:r>
            <a:r>
              <a:rPr lang="en-US" altLang="zh-CN" sz="2000" dirty="0">
                <a:latin typeface="微软雅黑 Light" panose="020B0502040204020203" pitchFamily="34" charset="-122"/>
                <a:ea typeface="微软雅黑 Light" panose="020B0502040204020203" pitchFamily="34" charset="-122"/>
              </a:rPr>
              <a:t>Boards-</a:t>
            </a:r>
            <a:r>
              <a:rPr lang="zh-CN" altLang="en-US" sz="2000" dirty="0">
                <a:latin typeface="微软雅黑 Light" panose="020B0502040204020203" pitchFamily="34" charset="-122"/>
                <a:ea typeface="微软雅黑 Light" panose="020B0502040204020203" pitchFamily="34" charset="-122"/>
              </a:rPr>
              <a:t>工作项，找到“新建工作项</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，点击后在出现的下拉菜单里选择“长篇故事”，先输入“标题”，然后再输入“说明”对长篇故事做个详细的描述。</a:t>
            </a:r>
            <a:endParaRPr lang="en-US" altLang="zh-CN" sz="2000" dirty="0">
              <a:latin typeface="微软雅黑 Light" panose="020B0502040204020203" pitchFamily="34" charset="-122"/>
              <a:ea typeface="微软雅黑 Light" panose="020B0502040204020203" pitchFamily="34" charset="-122"/>
            </a:endParaRPr>
          </a:p>
          <a:p>
            <a:pPr lvl="1">
              <a:lnSpc>
                <a:spcPct val="90000"/>
              </a:lnSpc>
            </a:pPr>
            <a:r>
              <a:rPr lang="zh-CN" altLang="en-US" sz="2000" dirty="0">
                <a:latin typeface="微软雅黑 Light" panose="020B0502040204020203" pitchFamily="34" charset="-122"/>
                <a:ea typeface="微软雅黑 Light" panose="020B0502040204020203" pitchFamily="34" charset="-122"/>
              </a:rPr>
              <a:t>如果是关于系统业务功能的需求，则在“价值分类”处选择“业务</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；如果是非功能性一些描述，比如：安全性、性能、技术要求等，则在这里选择“架构”。</a:t>
            </a:r>
            <a:endParaRPr lang="en-US" altLang="zh-CN" sz="2000" dirty="0">
              <a:latin typeface="微软雅黑 Light" panose="020B0502040204020203" pitchFamily="34" charset="-122"/>
              <a:ea typeface="微软雅黑 Light" panose="020B0502040204020203" pitchFamily="34" charset="-122"/>
            </a:endParaRPr>
          </a:p>
          <a:p>
            <a:pPr lvl="1">
              <a:lnSpc>
                <a:spcPct val="90000"/>
              </a:lnSpc>
            </a:pPr>
            <a:r>
              <a:rPr lang="zh-CN" altLang="en-US" sz="2000" dirty="0">
                <a:latin typeface="微软雅黑 Light" panose="020B0502040204020203" pitchFamily="34" charset="-122"/>
                <a:ea typeface="微软雅黑 Light" panose="020B0502040204020203" pitchFamily="34" charset="-122"/>
              </a:rPr>
              <a:t>长篇故事里的其他内容可以不填写。</a:t>
            </a:r>
            <a:endParaRPr lang="en-US" altLang="zh-CN" sz="20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下页是一个已经填写好的长篇故事。</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填写长篇故事</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89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fade">
                                      <p:cBhvr>
                                        <p:cTn id="24" dur="1000"/>
                                        <p:tgtEl>
                                          <p:spTgt spid="28674">
                                            <p:txEl>
                                              <p:pRg st="0" end="0"/>
                                            </p:txEl>
                                          </p:spTgt>
                                        </p:tgtEl>
                                      </p:cBhvr>
                                    </p:animEffect>
                                    <p:anim calcmode="lin" valueType="num">
                                      <p:cBhvr>
                                        <p:cTn id="25" dur="1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8674">
                                            <p:txEl>
                                              <p:pRg st="1" end="1"/>
                                            </p:txEl>
                                          </p:spTgt>
                                        </p:tgtEl>
                                        <p:attrNameLst>
                                          <p:attrName>style.visibility</p:attrName>
                                        </p:attrNameLst>
                                      </p:cBhvr>
                                      <p:to>
                                        <p:strVal val="visible"/>
                                      </p:to>
                                    </p:set>
                                    <p:animEffect transition="in" filter="fade">
                                      <p:cBhvr>
                                        <p:cTn id="29" dur="1000"/>
                                        <p:tgtEl>
                                          <p:spTgt spid="28674">
                                            <p:txEl>
                                              <p:pRg st="1" end="1"/>
                                            </p:txEl>
                                          </p:spTgt>
                                        </p:tgtEl>
                                      </p:cBhvr>
                                    </p:animEffect>
                                    <p:anim calcmode="lin" valueType="num">
                                      <p:cBhvr>
                                        <p:cTn id="30" dur="1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28674">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674">
                                            <p:txEl>
                                              <p:pRg st="2" end="2"/>
                                            </p:txEl>
                                          </p:spTgt>
                                        </p:tgtEl>
                                        <p:attrNameLst>
                                          <p:attrName>style.visibility</p:attrName>
                                        </p:attrNameLst>
                                      </p:cBhvr>
                                      <p:to>
                                        <p:strVal val="visible"/>
                                      </p:to>
                                    </p:set>
                                    <p:animEffect transition="in" filter="fade">
                                      <p:cBhvr>
                                        <p:cTn id="34" dur="1000"/>
                                        <p:tgtEl>
                                          <p:spTgt spid="28674">
                                            <p:txEl>
                                              <p:pRg st="2" end="2"/>
                                            </p:txEl>
                                          </p:spTgt>
                                        </p:tgtEl>
                                      </p:cBhvr>
                                    </p:animEffect>
                                    <p:anim calcmode="lin" valueType="num">
                                      <p:cBhvr>
                                        <p:cTn id="35" dur="10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8674">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674">
                                            <p:txEl>
                                              <p:pRg st="3" end="3"/>
                                            </p:txEl>
                                          </p:spTgt>
                                        </p:tgtEl>
                                        <p:attrNameLst>
                                          <p:attrName>style.visibility</p:attrName>
                                        </p:attrNameLst>
                                      </p:cBhvr>
                                      <p:to>
                                        <p:strVal val="visible"/>
                                      </p:to>
                                    </p:set>
                                    <p:animEffect transition="in" filter="fade">
                                      <p:cBhvr>
                                        <p:cTn id="39" dur="1000"/>
                                        <p:tgtEl>
                                          <p:spTgt spid="28674">
                                            <p:txEl>
                                              <p:pRg st="3" end="3"/>
                                            </p:txEl>
                                          </p:spTgt>
                                        </p:tgtEl>
                                      </p:cBhvr>
                                    </p:animEffect>
                                    <p:anim calcmode="lin" valueType="num">
                                      <p:cBhvr>
                                        <p:cTn id="40" dur="10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2867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8674">
                                            <p:txEl>
                                              <p:pRg st="4" end="4"/>
                                            </p:txEl>
                                          </p:spTgt>
                                        </p:tgtEl>
                                        <p:attrNameLst>
                                          <p:attrName>style.visibility</p:attrName>
                                        </p:attrNameLst>
                                      </p:cBhvr>
                                      <p:to>
                                        <p:strVal val="visible"/>
                                      </p:to>
                                    </p:set>
                                    <p:animEffect transition="in" filter="fade">
                                      <p:cBhvr>
                                        <p:cTn id="46" dur="1000"/>
                                        <p:tgtEl>
                                          <p:spTgt spid="28674">
                                            <p:txEl>
                                              <p:pRg st="4" end="4"/>
                                            </p:txEl>
                                          </p:spTgt>
                                        </p:tgtEl>
                                      </p:cBhvr>
                                    </p:animEffect>
                                    <p:anim calcmode="lin" valueType="num">
                                      <p:cBhvr>
                                        <p:cTn id="47" dur="10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2867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323528" y="831776"/>
            <a:ext cx="3024336" cy="3613099"/>
          </a:xfrm>
        </p:spPr>
        <p:txBody>
          <a:bodyPr>
            <a:normAutofit lnSpcReduction="10000"/>
          </a:bodyPr>
          <a:lstStyle/>
          <a:p>
            <a:pPr>
              <a:lnSpc>
                <a:spcPct val="90000"/>
              </a:lnSpc>
            </a:pPr>
            <a:r>
              <a:rPr lang="zh-CN" altLang="en-US" sz="2400" dirty="0">
                <a:latin typeface="微软雅黑 Light" panose="020B0502040204020203" pitchFamily="34" charset="-122"/>
                <a:ea typeface="微软雅黑 Light" panose="020B0502040204020203" pitchFamily="34" charset="-122"/>
              </a:rPr>
              <a:t>后续大家可以针对这个长篇有种进行讨论，记录在“讨论”处；我们根据对需求的分析及细化，会对该长篇故事进行更进一步的描述及划分。</a:t>
            </a:r>
            <a:endParaRPr lang="en-US" altLang="zh-CN" sz="2400" dirty="0">
              <a:latin typeface="微软雅黑 Light" panose="020B0502040204020203" pitchFamily="34" charset="-122"/>
              <a:ea typeface="微软雅黑 Light" panose="020B0502040204020203" pitchFamily="34" charset="-122"/>
            </a:endParaRPr>
          </a:p>
          <a:p>
            <a:pPr>
              <a:lnSpc>
                <a:spcPct val="90000"/>
              </a:lnSpc>
            </a:pPr>
            <a:r>
              <a:rPr lang="zh-CN" altLang="en-US" sz="2400" dirty="0">
                <a:latin typeface="微软雅黑 Light" panose="020B0502040204020203" pitchFamily="34" charset="-122"/>
                <a:ea typeface="微软雅黑 Light" panose="020B0502040204020203" pitchFamily="34" charset="-122"/>
              </a:rPr>
              <a:t>在手机端也可以查看该工作项，输入用户名密码即可。</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建立长篇故事</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示例</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A937FC4-807A-45A0-B8CF-19539BD51E8A}"/>
              </a:ext>
            </a:extLst>
          </p:cNvPr>
          <p:cNvPicPr>
            <a:picLocks noChangeAspect="1"/>
          </p:cNvPicPr>
          <p:nvPr/>
        </p:nvPicPr>
        <p:blipFill>
          <a:blip r:embed="rId3"/>
          <a:stretch>
            <a:fillRect/>
          </a:stretch>
        </p:blipFill>
        <p:spPr>
          <a:xfrm>
            <a:off x="3419872" y="698894"/>
            <a:ext cx="5680041" cy="4194876"/>
          </a:xfrm>
          <a:prstGeom prst="rect">
            <a:avLst/>
          </a:prstGeom>
        </p:spPr>
      </p:pic>
    </p:spTree>
    <p:extLst>
      <p:ext uri="{BB962C8B-B14F-4D97-AF65-F5344CB8AC3E}">
        <p14:creationId xmlns:p14="http://schemas.microsoft.com/office/powerpoint/2010/main" val="174278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fade">
                                      <p:cBhvr>
                                        <p:cTn id="24" dur="1000"/>
                                        <p:tgtEl>
                                          <p:spTgt spid="28674">
                                            <p:txEl>
                                              <p:pRg st="0" end="0"/>
                                            </p:txEl>
                                          </p:spTgt>
                                        </p:tgtEl>
                                      </p:cBhvr>
                                    </p:animEffect>
                                    <p:anim calcmode="lin" valueType="num">
                                      <p:cBhvr>
                                        <p:cTn id="25" dur="1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674">
                                            <p:txEl>
                                              <p:pRg st="1" end="1"/>
                                            </p:txEl>
                                          </p:spTgt>
                                        </p:tgtEl>
                                        <p:attrNameLst>
                                          <p:attrName>style.visibility</p:attrName>
                                        </p:attrNameLst>
                                      </p:cBhvr>
                                      <p:to>
                                        <p:strVal val="visible"/>
                                      </p:to>
                                    </p:set>
                                    <p:animEffect transition="in" filter="fade">
                                      <p:cBhvr>
                                        <p:cTn id="31" dur="1000"/>
                                        <p:tgtEl>
                                          <p:spTgt spid="28674">
                                            <p:txEl>
                                              <p:pRg st="1" end="1"/>
                                            </p:txEl>
                                          </p:spTgt>
                                        </p:tgtEl>
                                      </p:cBhvr>
                                    </p:animEffect>
                                    <p:anim calcmode="lin" valueType="num">
                                      <p:cBhvr>
                                        <p:cTn id="32" dur="1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28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323528" y="831776"/>
            <a:ext cx="8420422" cy="3613099"/>
          </a:xfrm>
        </p:spPr>
        <p:txBody>
          <a:bodyPr>
            <a:normAutofit/>
          </a:bodyPr>
          <a:lstStyle/>
          <a:p>
            <a:pPr>
              <a:lnSpc>
                <a:spcPct val="90000"/>
              </a:lnSpc>
            </a:pPr>
            <a:r>
              <a:rPr lang="zh-CN" altLang="en-US" sz="2400" dirty="0"/>
              <a:t>指公司的关键战略举措，可以是重大的业务功能，也可以是重大的技术演绎。 企业通过对长篇故事的发现、定义、 投资、管理和落地达成，使得企 业的战略投资主题得以落地，并 获得相应的市场地位和回报。</a:t>
            </a:r>
            <a:endParaRPr lang="en-US" altLang="zh-CN" sz="2400" dirty="0"/>
          </a:p>
          <a:p>
            <a:pPr>
              <a:lnSpc>
                <a:spcPct val="90000"/>
              </a:lnSpc>
            </a:pPr>
            <a:r>
              <a:rPr lang="zh-CN" altLang="en-US" sz="2400" dirty="0"/>
              <a:t>长篇故事的粒度比较大，需要分解为 “特性”，并通过特性继续分解 细化为“需求”来完成最终的开 发和交付。</a:t>
            </a:r>
            <a:endParaRPr lang="en-US" altLang="zh-CN" sz="2400" dirty="0"/>
          </a:p>
          <a:p>
            <a:pPr>
              <a:lnSpc>
                <a:spcPct val="90000"/>
              </a:lnSpc>
            </a:pPr>
            <a:r>
              <a:rPr lang="zh-CN" altLang="en-US" sz="2400" dirty="0"/>
              <a:t>长篇故事通常持续数月， 需要多个迭代</a:t>
            </a:r>
            <a:r>
              <a:rPr lang="en-US" altLang="zh-CN" sz="2400" dirty="0"/>
              <a:t>/</a:t>
            </a:r>
            <a:r>
              <a:rPr lang="zh-CN" altLang="en-US" sz="2400" dirty="0"/>
              <a:t>冲刺才能完成最终的交付。 长篇故事应该对所有研发人员可见， 这样可以让研发人员了解他们交 付的“用户”承载怎样的战略举措， 让研发人员能更好的理解其工作的价值。</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长篇故事</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解释</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958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fade">
                                      <p:cBhvr>
                                        <p:cTn id="24" dur="1000"/>
                                        <p:tgtEl>
                                          <p:spTgt spid="28674">
                                            <p:txEl>
                                              <p:pRg st="0" end="0"/>
                                            </p:txEl>
                                          </p:spTgt>
                                        </p:tgtEl>
                                      </p:cBhvr>
                                    </p:animEffect>
                                    <p:anim calcmode="lin" valueType="num">
                                      <p:cBhvr>
                                        <p:cTn id="25" dur="1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674">
                                            <p:txEl>
                                              <p:pRg st="1" end="1"/>
                                            </p:txEl>
                                          </p:spTgt>
                                        </p:tgtEl>
                                        <p:attrNameLst>
                                          <p:attrName>style.visibility</p:attrName>
                                        </p:attrNameLst>
                                      </p:cBhvr>
                                      <p:to>
                                        <p:strVal val="visible"/>
                                      </p:to>
                                    </p:set>
                                    <p:animEffect transition="in" filter="fade">
                                      <p:cBhvr>
                                        <p:cTn id="31" dur="1000"/>
                                        <p:tgtEl>
                                          <p:spTgt spid="28674">
                                            <p:txEl>
                                              <p:pRg st="1" end="1"/>
                                            </p:txEl>
                                          </p:spTgt>
                                        </p:tgtEl>
                                      </p:cBhvr>
                                    </p:animEffect>
                                    <p:anim calcmode="lin" valueType="num">
                                      <p:cBhvr>
                                        <p:cTn id="32" dur="1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28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8674">
                                            <p:txEl>
                                              <p:pRg st="2" end="2"/>
                                            </p:txEl>
                                          </p:spTgt>
                                        </p:tgtEl>
                                        <p:attrNameLst>
                                          <p:attrName>style.visibility</p:attrName>
                                        </p:attrNameLst>
                                      </p:cBhvr>
                                      <p:to>
                                        <p:strVal val="visible"/>
                                      </p:to>
                                    </p:set>
                                    <p:animEffect transition="in" filter="fade">
                                      <p:cBhvr>
                                        <p:cTn id="38" dur="1000"/>
                                        <p:tgtEl>
                                          <p:spTgt spid="28674">
                                            <p:txEl>
                                              <p:pRg st="2" end="2"/>
                                            </p:txEl>
                                          </p:spTgt>
                                        </p:tgtEl>
                                      </p:cBhvr>
                                    </p:animEffect>
                                    <p:anim calcmode="lin" valueType="num">
                                      <p:cBhvr>
                                        <p:cTn id="39" dur="10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286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323528" y="831776"/>
            <a:ext cx="8420422" cy="3613099"/>
          </a:xfrm>
        </p:spPr>
        <p:txBody>
          <a:bodyPr>
            <a:normAutofit/>
          </a:bodyPr>
          <a:lstStyle/>
          <a:p>
            <a:pPr>
              <a:lnSpc>
                <a:spcPct val="90000"/>
              </a:lnSpc>
            </a:pPr>
            <a:r>
              <a:rPr lang="zh-CN" altLang="en-US" sz="2400" dirty="0"/>
              <a:t>指公司的关键战略举措，可以是重大的业务功能，也可以是重大的技术演绎。 企业通过对长篇故事的发现、定义、 投资、管理和落地达成，使得企 业的战略投资主题得以落地，并 获得相应的市场地位和回报。</a:t>
            </a:r>
            <a:endParaRPr lang="en-US" altLang="zh-CN" sz="2400" dirty="0"/>
          </a:p>
          <a:p>
            <a:pPr>
              <a:lnSpc>
                <a:spcPct val="90000"/>
              </a:lnSpc>
            </a:pPr>
            <a:r>
              <a:rPr lang="zh-CN" altLang="en-US" sz="2400" dirty="0"/>
              <a:t>长篇故事的粒度比较大，需要分解为 “特性”，并通过特性继续分解 细化为“需求”来完成最终的开 发和交付。</a:t>
            </a:r>
            <a:endParaRPr lang="en-US" altLang="zh-CN" sz="2400" dirty="0"/>
          </a:p>
          <a:p>
            <a:pPr>
              <a:lnSpc>
                <a:spcPct val="90000"/>
              </a:lnSpc>
            </a:pPr>
            <a:r>
              <a:rPr lang="zh-CN" altLang="en-US" sz="2400" dirty="0"/>
              <a:t>长篇故事通常持续数月， 需要多个迭代</a:t>
            </a:r>
            <a:r>
              <a:rPr lang="en-US" altLang="zh-CN" sz="2400" dirty="0"/>
              <a:t>/</a:t>
            </a:r>
            <a:r>
              <a:rPr lang="zh-CN" altLang="en-US" sz="2400" dirty="0"/>
              <a:t>冲刺才能完成最终的交付。 长篇故事应该对所有研发人员可见， 这样可以让研发人员了解他们交 付的“用户”承载怎样的战略举措， 让研发人员能更好的理解其工作的价值。</a:t>
            </a:r>
            <a:endParaRPr lang="en-US" altLang="zh-CN" sz="2400" dirty="0">
              <a:latin typeface="微软雅黑 Light" panose="020B0502040204020203" pitchFamily="34" charset="-122"/>
              <a:ea typeface="微软雅黑 Light" panose="020B0502040204020203" pitchFamily="34" charset="-122"/>
            </a:endParaRPr>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长篇故事</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解释</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74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fade">
                                      <p:cBhvr>
                                        <p:cTn id="24" dur="1000"/>
                                        <p:tgtEl>
                                          <p:spTgt spid="28674">
                                            <p:txEl>
                                              <p:pRg st="0" end="0"/>
                                            </p:txEl>
                                          </p:spTgt>
                                        </p:tgtEl>
                                      </p:cBhvr>
                                    </p:animEffect>
                                    <p:anim calcmode="lin" valueType="num">
                                      <p:cBhvr>
                                        <p:cTn id="25" dur="1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674">
                                            <p:txEl>
                                              <p:pRg st="1" end="1"/>
                                            </p:txEl>
                                          </p:spTgt>
                                        </p:tgtEl>
                                        <p:attrNameLst>
                                          <p:attrName>style.visibility</p:attrName>
                                        </p:attrNameLst>
                                      </p:cBhvr>
                                      <p:to>
                                        <p:strVal val="visible"/>
                                      </p:to>
                                    </p:set>
                                    <p:animEffect transition="in" filter="fade">
                                      <p:cBhvr>
                                        <p:cTn id="31" dur="1000"/>
                                        <p:tgtEl>
                                          <p:spTgt spid="28674">
                                            <p:txEl>
                                              <p:pRg st="1" end="1"/>
                                            </p:txEl>
                                          </p:spTgt>
                                        </p:tgtEl>
                                      </p:cBhvr>
                                    </p:animEffect>
                                    <p:anim calcmode="lin" valueType="num">
                                      <p:cBhvr>
                                        <p:cTn id="32" dur="1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28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8674">
                                            <p:txEl>
                                              <p:pRg st="2" end="2"/>
                                            </p:txEl>
                                          </p:spTgt>
                                        </p:tgtEl>
                                        <p:attrNameLst>
                                          <p:attrName>style.visibility</p:attrName>
                                        </p:attrNameLst>
                                      </p:cBhvr>
                                      <p:to>
                                        <p:strVal val="visible"/>
                                      </p:to>
                                    </p:set>
                                    <p:animEffect transition="in" filter="fade">
                                      <p:cBhvr>
                                        <p:cTn id="38" dur="1000"/>
                                        <p:tgtEl>
                                          <p:spTgt spid="28674">
                                            <p:txEl>
                                              <p:pRg st="2" end="2"/>
                                            </p:txEl>
                                          </p:spTgt>
                                        </p:tgtEl>
                                      </p:cBhvr>
                                    </p:animEffect>
                                    <p:anim calcmode="lin" valueType="num">
                                      <p:cBhvr>
                                        <p:cTn id="39" dur="10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286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4294967295"/>
          </p:nvPr>
        </p:nvSpPr>
        <p:spPr>
          <a:xfrm>
            <a:off x="323528" y="831776"/>
            <a:ext cx="8420422" cy="3613099"/>
          </a:xfrm>
        </p:spPr>
        <p:txBody>
          <a:bodyPr>
            <a:normAutofit/>
          </a:bodyPr>
          <a:lstStyle/>
          <a:p>
            <a:pPr>
              <a:lnSpc>
                <a:spcPct val="90000"/>
              </a:lnSpc>
            </a:pPr>
            <a:r>
              <a:rPr lang="zh-CN" altLang="en-US" sz="2400" dirty="0"/>
              <a:t>长篇有事通常和公司的经营、竞争力、 市场环境紧密相关，举例如下： </a:t>
            </a:r>
            <a:endParaRPr lang="en-US" altLang="zh-CN" sz="2400" dirty="0"/>
          </a:p>
          <a:p>
            <a:pPr lvl="1">
              <a:lnSpc>
                <a:spcPct val="90000"/>
              </a:lnSpc>
            </a:pPr>
            <a:r>
              <a:rPr lang="en-US" altLang="zh-CN" sz="2000" dirty="0"/>
              <a:t> </a:t>
            </a:r>
            <a:r>
              <a:rPr lang="zh-CN" altLang="en-US" sz="2000" dirty="0"/>
              <a:t>例</a:t>
            </a:r>
            <a:r>
              <a:rPr lang="en-US" altLang="zh-CN" sz="2000" dirty="0"/>
              <a:t>1 </a:t>
            </a:r>
            <a:r>
              <a:rPr lang="zh-CN" altLang="en-US" sz="2000" dirty="0"/>
              <a:t>市场差异化：用户体验全面超 越竞争对手。 </a:t>
            </a:r>
            <a:endParaRPr lang="en-US" altLang="zh-CN" sz="2000" dirty="0"/>
          </a:p>
          <a:p>
            <a:pPr lvl="1">
              <a:lnSpc>
                <a:spcPct val="90000"/>
              </a:lnSpc>
            </a:pPr>
            <a:r>
              <a:rPr lang="en-US" altLang="zh-CN" sz="2000" dirty="0"/>
              <a:t> </a:t>
            </a:r>
            <a:r>
              <a:rPr lang="zh-CN" altLang="en-US" sz="2000" dirty="0"/>
              <a:t>例</a:t>
            </a:r>
            <a:r>
              <a:rPr lang="en-US" altLang="zh-CN" sz="2000" dirty="0"/>
              <a:t>2 </a:t>
            </a:r>
            <a:r>
              <a:rPr lang="zh-CN" altLang="en-US" sz="2000" dirty="0"/>
              <a:t>更好的解决方案：新增支持工业互联网的解决方案。 </a:t>
            </a:r>
            <a:endParaRPr lang="en-US" altLang="zh-CN" sz="2000" dirty="0"/>
          </a:p>
          <a:p>
            <a:pPr lvl="1">
              <a:lnSpc>
                <a:spcPct val="90000"/>
              </a:lnSpc>
            </a:pPr>
            <a:r>
              <a:rPr lang="en-US" altLang="zh-CN" sz="2000" dirty="0"/>
              <a:t> </a:t>
            </a:r>
            <a:r>
              <a:rPr lang="zh-CN" altLang="en-US" sz="2000" dirty="0"/>
              <a:t>例</a:t>
            </a:r>
            <a:r>
              <a:rPr lang="en-US" altLang="zh-CN" sz="2000" dirty="0"/>
              <a:t>3 </a:t>
            </a:r>
            <a:r>
              <a:rPr lang="zh-CN" altLang="en-US" sz="2000" dirty="0"/>
              <a:t>增加收入：产品需要在下个财季增加</a:t>
            </a:r>
            <a:r>
              <a:rPr lang="en-US" altLang="zh-CN" sz="2000" dirty="0"/>
              <a:t>100</a:t>
            </a:r>
            <a:r>
              <a:rPr lang="zh-CN" altLang="en-US" sz="2000" dirty="0"/>
              <a:t>万付费用户。</a:t>
            </a:r>
            <a:endParaRPr lang="en-US" altLang="zh-CN" sz="2000" dirty="0"/>
          </a:p>
          <a:p>
            <a:pPr lvl="1">
              <a:lnSpc>
                <a:spcPct val="90000"/>
              </a:lnSpc>
            </a:pPr>
            <a:r>
              <a:rPr lang="en-US" altLang="zh-CN" sz="2000" dirty="0"/>
              <a:t> </a:t>
            </a:r>
            <a:r>
              <a:rPr lang="zh-CN" altLang="en-US" sz="2000" dirty="0"/>
              <a:t>例</a:t>
            </a:r>
            <a:r>
              <a:rPr lang="en-US" altLang="zh-CN" sz="2000" dirty="0"/>
              <a:t>4 </a:t>
            </a:r>
            <a:r>
              <a:rPr lang="zh-CN" altLang="en-US" sz="2000" dirty="0"/>
              <a:t>重大技术方向：产品需要全部切换为容器。</a:t>
            </a:r>
            <a:endParaRPr lang="en-US" altLang="zh-CN" sz="2000" dirty="0"/>
          </a:p>
          <a:p>
            <a:pPr lvl="1">
              <a:lnSpc>
                <a:spcPct val="90000"/>
              </a:lnSpc>
            </a:pPr>
            <a:r>
              <a:rPr lang="zh-CN" altLang="en-US" sz="2000" dirty="0"/>
              <a:t>例５ 重要功能：系统增加网上商城的功能。</a:t>
            </a:r>
            <a:endParaRPr lang="en-US" altLang="zh-CN" sz="2000" dirty="0"/>
          </a:p>
        </p:txBody>
      </p:sp>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长篇故事</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示例</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098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674">
                                            <p:txEl>
                                              <p:pRg st="0" end="0"/>
                                            </p:txEl>
                                          </p:spTgt>
                                        </p:tgtEl>
                                        <p:attrNameLst>
                                          <p:attrName>style.visibility</p:attrName>
                                        </p:attrNameLst>
                                      </p:cBhvr>
                                      <p:to>
                                        <p:strVal val="visible"/>
                                      </p:to>
                                    </p:set>
                                    <p:animEffect transition="in" filter="fade">
                                      <p:cBhvr>
                                        <p:cTn id="24" dur="1000"/>
                                        <p:tgtEl>
                                          <p:spTgt spid="28674">
                                            <p:txEl>
                                              <p:pRg st="0" end="0"/>
                                            </p:txEl>
                                          </p:spTgt>
                                        </p:tgtEl>
                                      </p:cBhvr>
                                    </p:animEffect>
                                    <p:anim calcmode="lin" valueType="num">
                                      <p:cBhvr>
                                        <p:cTn id="25" dur="10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8674">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8674">
                                            <p:txEl>
                                              <p:pRg st="1" end="1"/>
                                            </p:txEl>
                                          </p:spTgt>
                                        </p:tgtEl>
                                        <p:attrNameLst>
                                          <p:attrName>style.visibility</p:attrName>
                                        </p:attrNameLst>
                                      </p:cBhvr>
                                      <p:to>
                                        <p:strVal val="visible"/>
                                      </p:to>
                                    </p:set>
                                    <p:animEffect transition="in" filter="fade">
                                      <p:cBhvr>
                                        <p:cTn id="29" dur="1000"/>
                                        <p:tgtEl>
                                          <p:spTgt spid="28674">
                                            <p:txEl>
                                              <p:pRg st="1" end="1"/>
                                            </p:txEl>
                                          </p:spTgt>
                                        </p:tgtEl>
                                      </p:cBhvr>
                                    </p:animEffect>
                                    <p:anim calcmode="lin" valueType="num">
                                      <p:cBhvr>
                                        <p:cTn id="30" dur="10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28674">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674">
                                            <p:txEl>
                                              <p:pRg st="2" end="2"/>
                                            </p:txEl>
                                          </p:spTgt>
                                        </p:tgtEl>
                                        <p:attrNameLst>
                                          <p:attrName>style.visibility</p:attrName>
                                        </p:attrNameLst>
                                      </p:cBhvr>
                                      <p:to>
                                        <p:strVal val="visible"/>
                                      </p:to>
                                    </p:set>
                                    <p:animEffect transition="in" filter="fade">
                                      <p:cBhvr>
                                        <p:cTn id="34" dur="1000"/>
                                        <p:tgtEl>
                                          <p:spTgt spid="28674">
                                            <p:txEl>
                                              <p:pRg st="2" end="2"/>
                                            </p:txEl>
                                          </p:spTgt>
                                        </p:tgtEl>
                                      </p:cBhvr>
                                    </p:animEffect>
                                    <p:anim calcmode="lin" valueType="num">
                                      <p:cBhvr>
                                        <p:cTn id="35" dur="10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8674">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674">
                                            <p:txEl>
                                              <p:pRg st="3" end="3"/>
                                            </p:txEl>
                                          </p:spTgt>
                                        </p:tgtEl>
                                        <p:attrNameLst>
                                          <p:attrName>style.visibility</p:attrName>
                                        </p:attrNameLst>
                                      </p:cBhvr>
                                      <p:to>
                                        <p:strVal val="visible"/>
                                      </p:to>
                                    </p:set>
                                    <p:animEffect transition="in" filter="fade">
                                      <p:cBhvr>
                                        <p:cTn id="39" dur="1000"/>
                                        <p:tgtEl>
                                          <p:spTgt spid="28674">
                                            <p:txEl>
                                              <p:pRg st="3" end="3"/>
                                            </p:txEl>
                                          </p:spTgt>
                                        </p:tgtEl>
                                      </p:cBhvr>
                                    </p:animEffect>
                                    <p:anim calcmode="lin" valueType="num">
                                      <p:cBhvr>
                                        <p:cTn id="40" dur="10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28674">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8674">
                                            <p:txEl>
                                              <p:pRg st="4" end="4"/>
                                            </p:txEl>
                                          </p:spTgt>
                                        </p:tgtEl>
                                        <p:attrNameLst>
                                          <p:attrName>style.visibility</p:attrName>
                                        </p:attrNameLst>
                                      </p:cBhvr>
                                      <p:to>
                                        <p:strVal val="visible"/>
                                      </p:to>
                                    </p:set>
                                    <p:animEffect transition="in" filter="fade">
                                      <p:cBhvr>
                                        <p:cTn id="44" dur="1000"/>
                                        <p:tgtEl>
                                          <p:spTgt spid="28674">
                                            <p:txEl>
                                              <p:pRg st="4" end="4"/>
                                            </p:txEl>
                                          </p:spTgt>
                                        </p:tgtEl>
                                      </p:cBhvr>
                                    </p:animEffect>
                                    <p:anim calcmode="lin" valueType="num">
                                      <p:cBhvr>
                                        <p:cTn id="45" dur="10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28674">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674">
                                            <p:txEl>
                                              <p:pRg st="5" end="5"/>
                                            </p:txEl>
                                          </p:spTgt>
                                        </p:tgtEl>
                                        <p:attrNameLst>
                                          <p:attrName>style.visibility</p:attrName>
                                        </p:attrNameLst>
                                      </p:cBhvr>
                                      <p:to>
                                        <p:strVal val="visible"/>
                                      </p:to>
                                    </p:set>
                                    <p:animEffect transition="in" filter="fade">
                                      <p:cBhvr>
                                        <p:cTn id="49" dur="1000"/>
                                        <p:tgtEl>
                                          <p:spTgt spid="28674">
                                            <p:txEl>
                                              <p:pRg st="5" end="5"/>
                                            </p:txEl>
                                          </p:spTgt>
                                        </p:tgtEl>
                                      </p:cBhvr>
                                    </p:animEffect>
                                    <p:anim calcmode="lin" valueType="num">
                                      <p:cBhvr>
                                        <p:cTn id="50" dur="1000" fill="hold"/>
                                        <p:tgtEl>
                                          <p:spTgt spid="2867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867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8" grpId="0"/>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2"/>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6" name="Picture 19" descr="D:\健康平台研发部\黄盼\正元\正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8"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需求规划</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示例</a:t>
            </a:r>
          </a:p>
        </p:txBody>
      </p:sp>
      <p:sp>
        <p:nvSpPr>
          <p:cNvPr id="9" name="矩形 8"/>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CD3CF1E8-5FE4-4F36-A108-1396836D1942}"/>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B31B007-C74D-4579-A6B5-075A76DB8B9A}"/>
              </a:ext>
            </a:extLst>
          </p:cNvPr>
          <p:cNvPicPr>
            <a:picLocks noChangeAspect="1"/>
          </p:cNvPicPr>
          <p:nvPr/>
        </p:nvPicPr>
        <p:blipFill>
          <a:blip r:embed="rId3"/>
          <a:stretch>
            <a:fillRect/>
          </a:stretch>
        </p:blipFill>
        <p:spPr>
          <a:xfrm>
            <a:off x="2267744" y="737646"/>
            <a:ext cx="6854552" cy="3850328"/>
          </a:xfrm>
          <a:prstGeom prst="rect">
            <a:avLst/>
          </a:prstGeom>
        </p:spPr>
      </p:pic>
      <p:sp>
        <p:nvSpPr>
          <p:cNvPr id="12" name="Rectangle 3">
            <a:extLst>
              <a:ext uri="{FF2B5EF4-FFF2-40B4-BE49-F238E27FC236}">
                <a16:creationId xmlns:a16="http://schemas.microsoft.com/office/drawing/2014/main" id="{F634F0E7-C245-49E5-B97C-F67841F36913}"/>
              </a:ext>
            </a:extLst>
          </p:cNvPr>
          <p:cNvSpPr txBox="1">
            <a:spLocks/>
          </p:cNvSpPr>
          <p:nvPr/>
        </p:nvSpPr>
        <p:spPr>
          <a:xfrm>
            <a:off x="179512" y="831776"/>
            <a:ext cx="2088232" cy="3613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sz="2400" dirty="0"/>
              <a:t>1——</a:t>
            </a:r>
            <a:r>
              <a:rPr lang="zh-CN" altLang="en-US" sz="2400" dirty="0"/>
              <a:t>长篇故事</a:t>
            </a:r>
            <a:endParaRPr lang="en-US" altLang="zh-CN" sz="2400" dirty="0"/>
          </a:p>
          <a:p>
            <a:pPr>
              <a:lnSpc>
                <a:spcPct val="90000"/>
              </a:lnSpc>
            </a:pPr>
            <a:r>
              <a:rPr lang="en-US" altLang="zh-CN" sz="2400" dirty="0"/>
              <a:t>2——</a:t>
            </a:r>
            <a:r>
              <a:rPr lang="zh-CN" altLang="en-US" sz="2400" dirty="0"/>
              <a:t>特性</a:t>
            </a:r>
            <a:endParaRPr lang="en-US" altLang="zh-CN" sz="2400" dirty="0"/>
          </a:p>
          <a:p>
            <a:pPr>
              <a:lnSpc>
                <a:spcPct val="90000"/>
              </a:lnSpc>
            </a:pPr>
            <a:r>
              <a:rPr lang="en-US" altLang="zh-CN" sz="2400" dirty="0"/>
              <a:t>3——</a:t>
            </a:r>
            <a:r>
              <a:rPr lang="zh-CN" altLang="en-US" sz="2400" dirty="0"/>
              <a:t>需求项</a:t>
            </a:r>
            <a:endParaRPr lang="en-US" altLang="zh-CN" sz="2400" dirty="0"/>
          </a:p>
          <a:p>
            <a:pPr>
              <a:lnSpc>
                <a:spcPct val="90000"/>
              </a:lnSpc>
            </a:pPr>
            <a:r>
              <a:rPr lang="en-US" altLang="zh-CN" sz="2400" dirty="0"/>
              <a:t>4——</a:t>
            </a:r>
            <a:r>
              <a:rPr lang="zh-CN" altLang="en-US" sz="2400" dirty="0"/>
              <a:t>任务</a:t>
            </a:r>
            <a:endParaRPr lang="en-US" altLang="zh-CN" sz="2400" dirty="0"/>
          </a:p>
        </p:txBody>
      </p:sp>
    </p:spTree>
    <p:extLst>
      <p:ext uri="{BB962C8B-B14F-4D97-AF65-F5344CB8AC3E}">
        <p14:creationId xmlns:p14="http://schemas.microsoft.com/office/powerpoint/2010/main" val="77151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out)">
                                      <p:cBhvr>
                                        <p:cTn id="10" dur="500"/>
                                        <p:tgtEl>
                                          <p:spTgt spid="1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1000"/>
                                        <p:tgtEl>
                                          <p:spTgt spid="12">
                                            <p:txEl>
                                              <p:pRg st="0" end="0"/>
                                            </p:txEl>
                                          </p:spTgt>
                                        </p:tgtEl>
                                      </p:cBhvr>
                                    </p:animEffect>
                                    <p:anim calcmode="lin" valueType="num">
                                      <p:cBhvr>
                                        <p:cTn id="2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Effect transition="in" filter="fade">
                                      <p:cBhvr>
                                        <p:cTn id="31" dur="1000"/>
                                        <p:tgtEl>
                                          <p:spTgt spid="12">
                                            <p:txEl>
                                              <p:pRg st="1" end="1"/>
                                            </p:txEl>
                                          </p:spTgt>
                                        </p:tgtEl>
                                      </p:cBhvr>
                                    </p:animEffect>
                                    <p:anim calcmode="lin" valueType="num">
                                      <p:cBhvr>
                                        <p:cTn id="3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xEl>
                                              <p:pRg st="2" end="2"/>
                                            </p:txEl>
                                          </p:spTgt>
                                        </p:tgtEl>
                                        <p:attrNameLst>
                                          <p:attrName>style.visibility</p:attrName>
                                        </p:attrNameLst>
                                      </p:cBhvr>
                                      <p:to>
                                        <p:strVal val="visible"/>
                                      </p:to>
                                    </p:set>
                                    <p:animEffect transition="in" filter="fade">
                                      <p:cBhvr>
                                        <p:cTn id="38" dur="1000"/>
                                        <p:tgtEl>
                                          <p:spTgt spid="12">
                                            <p:txEl>
                                              <p:pRg st="2" end="2"/>
                                            </p:txEl>
                                          </p:spTgt>
                                        </p:tgtEl>
                                      </p:cBhvr>
                                    </p:animEffect>
                                    <p:anim calcmode="lin" valueType="num">
                                      <p:cBhvr>
                                        <p:cTn id="3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animEffect transition="in" filter="fade">
                                      <p:cBhvr>
                                        <p:cTn id="45" dur="1000"/>
                                        <p:tgtEl>
                                          <p:spTgt spid="12">
                                            <p:txEl>
                                              <p:pRg st="3" end="3"/>
                                            </p:txEl>
                                          </p:spTgt>
                                        </p:tgtEl>
                                      </p:cBhvr>
                                    </p:animEffect>
                                    <p:anim calcmode="lin" valueType="num">
                                      <p:cBhvr>
                                        <p:cTn id="4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90750"/>
            <a:ext cx="9144000" cy="295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5" cstate="print">
            <a:extLst>
              <a:ext uri="{28A0092B-C50C-407E-A947-70E740481C1C}">
                <a14:useLocalDpi xmlns:a14="http://schemas.microsoft.com/office/drawing/2010/main" val="0"/>
              </a:ext>
            </a:extLst>
          </a:blip>
          <a:srcRect b="31548"/>
          <a:stretch/>
        </p:blipFill>
        <p:spPr>
          <a:xfrm>
            <a:off x="0" y="0"/>
            <a:ext cx="9144000" cy="2190750"/>
          </a:xfrm>
          <a:prstGeom prst="rect">
            <a:avLst/>
          </a:prstGeom>
          <a:effectLst>
            <a:reflection blurRad="6350" stA="52000" endA="300" endPos="35000" dir="5400000" sy="-100000" algn="bl" rotWithShape="0"/>
          </a:effectLst>
        </p:spPr>
      </p:pic>
      <p:sp>
        <p:nvSpPr>
          <p:cNvPr id="8" name="矩形 259"/>
          <p:cNvSpPr>
            <a:spLocks noChangeArrowheads="1"/>
          </p:cNvSpPr>
          <p:nvPr/>
        </p:nvSpPr>
        <p:spPr bwMode="auto">
          <a:xfrm>
            <a:off x="4283968" y="2859782"/>
            <a:ext cx="432048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2" algn="r"/>
            <a:r>
              <a:rPr lang="zh-CN" altLang="en-US" sz="6000" b="1" spc="600" dirty="0">
                <a:solidFill>
                  <a:srgbClr val="FFFFFF"/>
                </a:solidFill>
                <a:latin typeface="Impact" pitchFamily="34" charset="0"/>
                <a:ea typeface="微软雅黑" pitchFamily="34" charset="-122"/>
                <a:sym typeface="Impact" pitchFamily="34" charset="0"/>
              </a:rPr>
              <a:t>感谢聆听</a:t>
            </a:r>
          </a:p>
        </p:txBody>
      </p:sp>
      <p:sp>
        <p:nvSpPr>
          <p:cNvPr id="7" name="PA_任意多边形 7"/>
          <p:cNvSpPr>
            <a:spLocks noEditPoints="1"/>
          </p:cNvSpPr>
          <p:nvPr>
            <p:custDataLst>
              <p:tags r:id="rId1"/>
            </p:custDataLst>
          </p:nvPr>
        </p:nvSpPr>
        <p:spPr bwMode="auto">
          <a:xfrm>
            <a:off x="5580112" y="3975743"/>
            <a:ext cx="252000" cy="252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chemeClr val="bg1">
              <a:lumMod val="95000"/>
            </a:schemeClr>
          </a:solidFill>
          <a:ln>
            <a:noFill/>
          </a:ln>
        </p:spPr>
        <p:txBody>
          <a:bodyPr vert="horz" wrap="square" lIns="68562" tIns="34281" rIns="68562" bIns="34281" numCol="1" anchor="t" anchorCtr="0" compatLnSpc="1">
            <a:prstTxWarp prst="textNoShape">
              <a:avLst/>
            </a:prstTxWarp>
          </a:bodyPr>
          <a:lstStyle/>
          <a:p>
            <a:endParaRPr lang="zh-CN" altLang="en-US">
              <a:solidFill>
                <a:schemeClr val="bg1">
                  <a:lumMod val="95000"/>
                </a:schemeClr>
              </a:solidFill>
            </a:endParaRPr>
          </a:p>
        </p:txBody>
      </p:sp>
      <p:sp>
        <p:nvSpPr>
          <p:cNvPr id="9" name="PA_文本框 5"/>
          <p:cNvSpPr txBox="1"/>
          <p:nvPr>
            <p:custDataLst>
              <p:tags r:id="rId2"/>
            </p:custDataLst>
          </p:nvPr>
        </p:nvSpPr>
        <p:spPr>
          <a:xfrm>
            <a:off x="5819417" y="3928628"/>
            <a:ext cx="1754290" cy="34623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rPr>
              <a:t>授课人：张万军</a:t>
            </a:r>
          </a:p>
        </p:txBody>
      </p:sp>
    </p:spTree>
    <p:extLst>
      <p:ext uri="{BB962C8B-B14F-4D97-AF65-F5344CB8AC3E}">
        <p14:creationId xmlns:p14="http://schemas.microsoft.com/office/powerpoint/2010/main" val="24944856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1000"/>
                                        <p:tgtEl>
                                          <p:spTgt spid="2"/>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par>
                          <p:cTn id="25" fill="hold">
                            <p:stCondLst>
                              <p:cond delay="300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0" y="-22820"/>
            <a:ext cx="9144000" cy="5166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31548"/>
          <a:stretch/>
        </p:blipFill>
        <p:spPr>
          <a:xfrm>
            <a:off x="0" y="2952750"/>
            <a:ext cx="9144000" cy="2190750"/>
          </a:xfrm>
          <a:prstGeom prst="rect">
            <a:avLst/>
          </a:prstGeom>
          <a:effectLst/>
        </p:spPr>
      </p:pic>
      <p:sp>
        <p:nvSpPr>
          <p:cNvPr id="8" name="矩形 7"/>
          <p:cNvSpPr/>
          <p:nvPr/>
        </p:nvSpPr>
        <p:spPr>
          <a:xfrm>
            <a:off x="0" y="2499742"/>
            <a:ext cx="9144000" cy="2643758"/>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2270346"/>
            <a:ext cx="9144000" cy="12240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椭圆 9"/>
          <p:cNvSpPr/>
          <p:nvPr/>
        </p:nvSpPr>
        <p:spPr>
          <a:xfrm>
            <a:off x="4104000" y="1036970"/>
            <a:ext cx="936000" cy="936000"/>
          </a:xfrm>
          <a:prstGeom prst="ellipse">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a:solidFill>
                  <a:schemeClr val="bg1"/>
                </a:solidFill>
              </a:rPr>
              <a:t>01</a:t>
            </a:r>
            <a:endParaRPr lang="zh-CN" altLang="en-US" sz="3600" b="1">
              <a:solidFill>
                <a:schemeClr val="bg1"/>
              </a:solidFill>
            </a:endParaRPr>
          </a:p>
        </p:txBody>
      </p:sp>
      <p:sp>
        <p:nvSpPr>
          <p:cNvPr id="11" name="矩形 10"/>
          <p:cNvSpPr/>
          <p:nvPr/>
        </p:nvSpPr>
        <p:spPr>
          <a:xfrm>
            <a:off x="2267744" y="2624683"/>
            <a:ext cx="4464496" cy="523220"/>
          </a:xfrm>
          <a:prstGeom prst="rect">
            <a:avLst/>
          </a:prstGeom>
        </p:spPr>
        <p:txBody>
          <a:bodyPr wrap="square">
            <a:spAutoFit/>
          </a:bodyPr>
          <a:lstStyle/>
          <a:p>
            <a:pPr algn="ct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候选项目介绍</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0" y="3399854"/>
            <a:ext cx="9144000" cy="108000"/>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068298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14:presetBounceEnd="30000">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14:bounceEnd="30000">
                                          <p:cBhvr additive="base">
                                            <p:cTn id="19" dur="1000" fill="hold"/>
                                            <p:tgtEl>
                                              <p:spTgt spid="11"/>
                                            </p:tgtEl>
                                            <p:attrNameLst>
                                              <p:attrName>ppt_x</p:attrName>
                                            </p:attrNameLst>
                                          </p:cBhvr>
                                          <p:tavLst>
                                            <p:tav tm="0">
                                              <p:val>
                                                <p:strVal val="0-#ppt_w/2"/>
                                              </p:val>
                                            </p:tav>
                                            <p:tav tm="100000">
                                              <p:val>
                                                <p:strVal val="#ppt_x"/>
                                              </p:val>
                                            </p:tav>
                                          </p:tavLst>
                                        </p:anim>
                                        <p:anim calcmode="lin" valueType="num" p14:bounceEnd="30000">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1000"/>
                                            <p:tgtEl>
                                              <p:spTgt spid="12"/>
                                            </p:tgtEl>
                                          </p:cBhvr>
                                        </p:animEffect>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2" presetClass="entr" presetSubtype="9"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842665"/>
            <a:ext cx="8229600" cy="3457278"/>
          </a:xfrm>
        </p:spPr>
        <p:txBody>
          <a:bodyPr>
            <a:normAutofit lnSpcReduction="10000"/>
          </a:bodyPr>
          <a:lstStyle/>
          <a:p>
            <a:r>
              <a:rPr lang="zh-CN" altLang="en-US" sz="2000" dirty="0">
                <a:latin typeface="微软雅黑 Light" panose="020B0502040204020203" pitchFamily="34" charset="-122"/>
                <a:ea typeface="微软雅黑 Light" panose="020B0502040204020203" pitchFamily="34" charset="-122"/>
              </a:rPr>
              <a:t>项目背景及要求</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某公司使用</a:t>
            </a:r>
            <a:r>
              <a:rPr lang="en-US" altLang="zh-CN" sz="1800" dirty="0">
                <a:latin typeface="微软雅黑 Light" panose="020B0502040204020203" pitchFamily="34" charset="-122"/>
                <a:ea typeface="微软雅黑 Light" panose="020B0502040204020203" pitchFamily="34" charset="-122"/>
              </a:rPr>
              <a:t>DevOps Server 2019</a:t>
            </a:r>
            <a:r>
              <a:rPr lang="zh-CN" altLang="en-US" sz="1800" dirty="0">
                <a:latin typeface="微软雅黑 Light" panose="020B0502040204020203" pitchFamily="34" charset="-122"/>
                <a:ea typeface="微软雅黑 Light" panose="020B0502040204020203" pitchFamily="34" charset="-122"/>
              </a:rPr>
              <a:t>搭建了一个内网的协同平台，在协同平台上可以完成“审批申请单”、“工作日志”、“加油站”、“价值观案例”、“印章审批申请”等工作事项的填写；考虑到系统的安全性，该协同平台当前不能在外网直接使用。</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现需要开发一款微信小程序，可以使用手机端完成审批申请单、工作日志等工作项的填写、审批。</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该小程序后端需要调用</a:t>
            </a:r>
            <a:r>
              <a:rPr lang="en-US" altLang="zh-CN" sz="1800" dirty="0">
                <a:latin typeface="微软雅黑 Light" panose="020B0502040204020203" pitchFamily="34" charset="-122"/>
                <a:ea typeface="微软雅黑 Light" panose="020B0502040204020203" pitchFamily="34" charset="-122"/>
              </a:rPr>
              <a:t>DevOps Server 2019</a:t>
            </a:r>
            <a:r>
              <a:rPr lang="zh-CN" altLang="en-US" sz="1800" dirty="0">
                <a:latin typeface="微软雅黑 Light" panose="020B0502040204020203" pitchFamily="34" charset="-122"/>
                <a:ea typeface="微软雅黑 Light" panose="020B0502040204020203" pitchFamily="34" charset="-122"/>
              </a:rPr>
              <a:t>的</a:t>
            </a:r>
            <a:r>
              <a:rPr lang="en-US" altLang="zh-CN" sz="1800" dirty="0">
                <a:latin typeface="微软雅黑 Light" panose="020B0502040204020203" pitchFamily="34" charset="-122"/>
                <a:ea typeface="微软雅黑 Light" panose="020B0502040204020203" pitchFamily="34" charset="-122"/>
              </a:rPr>
              <a:t>API</a:t>
            </a:r>
            <a:r>
              <a:rPr lang="zh-CN" altLang="en-US" sz="1800" dirty="0">
                <a:latin typeface="微软雅黑 Light" panose="020B0502040204020203" pitchFamily="34" charset="-122"/>
                <a:ea typeface="微软雅黑 Light" panose="020B0502040204020203" pitchFamily="34" charset="-122"/>
              </a:rPr>
              <a:t>，来完成与内网的数据交互；使用手机号码来登录，与公司内部员工的基本信息同步。</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要考虑到操作的便捷性，除了完成填写、审批功能外，需要显示出“我的待处理工作”、“提及我的工作”、“我关注的工作”、“我发起的工作”；在工作关闭之后，则不显示在相应的位置。</a:t>
            </a:r>
            <a:endParaRPr lang="en-US" altLang="zh-CN" sz="1800"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案例一介绍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移动协同办公系统</a:t>
            </a:r>
          </a:p>
        </p:txBody>
      </p:sp>
      <p:sp>
        <p:nvSpPr>
          <p:cNvPr id="8" name="矩形 7"/>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27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842665"/>
            <a:ext cx="8229600" cy="3457278"/>
          </a:xfrm>
        </p:spPr>
        <p:txBody>
          <a:bodyPr>
            <a:normAutofit/>
          </a:bodyPr>
          <a:lstStyle/>
          <a:p>
            <a:r>
              <a:rPr lang="zh-CN" altLang="en-US" sz="2000" dirty="0">
                <a:latin typeface="微软雅黑 Light" panose="020B0502040204020203" pitchFamily="34" charset="-122"/>
                <a:ea typeface="微软雅黑 Light" panose="020B0502040204020203" pitchFamily="34" charset="-122"/>
              </a:rPr>
              <a:t>建议技术方案：微信小程序开发完成之后，与公司的企业微信进行集成；</a:t>
            </a:r>
            <a:endParaRPr lang="en-US" altLang="zh-CN" sz="2000" dirty="0">
              <a:latin typeface="微软雅黑 Light" panose="020B0502040204020203" pitchFamily="34" charset="-122"/>
              <a:ea typeface="微软雅黑 Light" panose="020B0502040204020203" pitchFamily="34" charset="-122"/>
            </a:endParaRPr>
          </a:p>
          <a:p>
            <a:r>
              <a:rPr lang="zh-CN" altLang="en-US" sz="2000" dirty="0">
                <a:latin typeface="微软雅黑 Light" panose="020B0502040204020203" pitchFamily="34" charset="-122"/>
                <a:ea typeface="微软雅黑 Light" panose="020B0502040204020203" pitchFamily="34" charset="-122"/>
              </a:rPr>
              <a:t>其他说明：</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600" dirty="0">
                <a:latin typeface="微软雅黑 Light" panose="020B0502040204020203" pitchFamily="34" charset="-122"/>
                <a:ea typeface="微软雅黑 Light" panose="020B0502040204020203" pitchFamily="34" charset="-122"/>
              </a:rPr>
              <a:t>需求调研可到企业里完成；</a:t>
            </a:r>
            <a:endParaRPr lang="en-US" altLang="zh-CN" sz="1600" dirty="0">
              <a:latin typeface="微软雅黑 Light" panose="020B0502040204020203" pitchFamily="34" charset="-122"/>
              <a:ea typeface="微软雅黑 Light" panose="020B0502040204020203" pitchFamily="34" charset="-122"/>
            </a:endParaRPr>
          </a:p>
          <a:p>
            <a:pPr lvl="1"/>
            <a:r>
              <a:rPr lang="en-US" altLang="zh-CN" sz="1600" dirty="0">
                <a:latin typeface="微软雅黑 Light" panose="020B0502040204020203" pitchFamily="34" charset="-122"/>
                <a:ea typeface="微软雅黑 Light" panose="020B0502040204020203" pitchFamily="34" charset="-122"/>
              </a:rPr>
              <a:t>DevOps Server 2019</a:t>
            </a:r>
            <a:r>
              <a:rPr lang="zh-CN" altLang="en-US" sz="1600" dirty="0">
                <a:latin typeface="微软雅黑 Light" panose="020B0502040204020203" pitchFamily="34" charset="-122"/>
                <a:ea typeface="微软雅黑 Light" panose="020B0502040204020203" pitchFamily="34" charset="-122"/>
              </a:rPr>
              <a:t>的</a:t>
            </a:r>
            <a:r>
              <a:rPr lang="en-US" altLang="zh-CN" sz="1600" dirty="0">
                <a:latin typeface="微软雅黑 Light" panose="020B0502040204020203" pitchFamily="34" charset="-122"/>
                <a:ea typeface="微软雅黑 Light" panose="020B0502040204020203" pitchFamily="34" charset="-122"/>
              </a:rPr>
              <a:t>API</a:t>
            </a:r>
            <a:r>
              <a:rPr lang="zh-CN" altLang="en-US" sz="1600" dirty="0">
                <a:latin typeface="微软雅黑 Light" panose="020B0502040204020203" pitchFamily="34" charset="-122"/>
                <a:ea typeface="微软雅黑 Light" panose="020B0502040204020203" pitchFamily="34" charset="-122"/>
              </a:rPr>
              <a:t>开发接口由企业里开发人员给予指导；</a:t>
            </a:r>
            <a:endParaRPr lang="en-US" altLang="zh-CN" sz="1600" dirty="0">
              <a:latin typeface="微软雅黑 Light" panose="020B0502040204020203" pitchFamily="34" charset="-122"/>
              <a:ea typeface="微软雅黑 Light" panose="020B0502040204020203" pitchFamily="34" charset="-122"/>
            </a:endParaRPr>
          </a:p>
          <a:p>
            <a:pPr lvl="1"/>
            <a:r>
              <a:rPr lang="en-US" altLang="zh-CN" sz="1600" dirty="0">
                <a:latin typeface="微软雅黑 Light" panose="020B0502040204020203" pitchFamily="34" charset="-122"/>
                <a:ea typeface="微软雅黑 Light" panose="020B0502040204020203" pitchFamily="34" charset="-122"/>
              </a:rPr>
              <a:t>UI</a:t>
            </a:r>
            <a:r>
              <a:rPr lang="zh-CN" altLang="en-US" sz="1600" dirty="0">
                <a:latin typeface="微软雅黑 Light" panose="020B0502040204020203" pitchFamily="34" charset="-122"/>
                <a:ea typeface="微软雅黑 Light" panose="020B0502040204020203" pitchFamily="34" charset="-122"/>
              </a:rPr>
              <a:t>设计可以由公司开发人员给予指导；</a:t>
            </a:r>
            <a:endParaRPr lang="en-US" altLang="zh-CN" sz="1600" dirty="0">
              <a:latin typeface="微软雅黑 Light" panose="020B0502040204020203" pitchFamily="34" charset="-122"/>
              <a:ea typeface="微软雅黑 Light" panose="020B0502040204020203" pitchFamily="34" charset="-122"/>
            </a:endParaRPr>
          </a:p>
          <a:p>
            <a:pPr lvl="1"/>
            <a:r>
              <a:rPr lang="zh-CN" altLang="en-US" sz="1600" dirty="0">
                <a:latin typeface="微软雅黑 Light" panose="020B0502040204020203" pitchFamily="34" charset="-122"/>
                <a:ea typeface="微软雅黑 Light" panose="020B0502040204020203" pitchFamily="34" charset="-122"/>
              </a:rPr>
              <a:t>前端框架可由企业开发人员指导搭建，后端代码及框架须自己来完成。</a:t>
            </a:r>
            <a:endParaRPr lang="en-US" altLang="zh-CN" sz="1600" dirty="0">
              <a:latin typeface="微软雅黑 Light" panose="020B0502040204020203" pitchFamily="34" charset="-122"/>
              <a:ea typeface="微软雅黑 Light" panose="020B0502040204020203" pitchFamily="34" charset="-122"/>
            </a:endParaRPr>
          </a:p>
          <a:p>
            <a:pPr lvl="1"/>
            <a:r>
              <a:rPr lang="zh-CN" altLang="en-US" sz="1600" dirty="0">
                <a:latin typeface="微软雅黑 Light" panose="020B0502040204020203" pitchFamily="34" charset="-122"/>
                <a:ea typeface="微软雅黑 Light" panose="020B0502040204020203" pitchFamily="34" charset="-122"/>
              </a:rPr>
              <a:t>验证短信、阿里云服务器部署，均可使用企业的资源及企业的二级域名。</a:t>
            </a:r>
            <a:endParaRPr lang="en-US" altLang="zh-CN" sz="1600" dirty="0">
              <a:latin typeface="微软雅黑 Light" panose="020B0502040204020203" pitchFamily="34" charset="-122"/>
              <a:ea typeface="微软雅黑 Light" panose="020B0502040204020203" pitchFamily="34" charset="-122"/>
            </a:endParaRPr>
          </a:p>
          <a:p>
            <a:pPr lvl="1"/>
            <a:r>
              <a:rPr lang="zh-CN" altLang="en-US" sz="1600" dirty="0">
                <a:latin typeface="微软雅黑 Light" panose="020B0502040204020203" pitchFamily="34" charset="-122"/>
                <a:ea typeface="微软雅黑 Light" panose="020B0502040204020203" pitchFamily="34" charset="-122"/>
              </a:rPr>
              <a:t>完成开发之后，能上线使用，则评分最高的小组，可申请企业奖学金或直接进入企业实习。</a:t>
            </a:r>
            <a:endParaRPr lang="en-US" altLang="zh-CN" sz="1600"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案例一介绍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移动协同办公系统</a:t>
            </a:r>
          </a:p>
        </p:txBody>
      </p:sp>
      <p:sp>
        <p:nvSpPr>
          <p:cNvPr id="8" name="矩形 7"/>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291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842665"/>
            <a:ext cx="8229600" cy="3457278"/>
          </a:xfrm>
        </p:spPr>
        <p:txBody>
          <a:bodyPr>
            <a:normAutofit/>
          </a:bodyPr>
          <a:lstStyle/>
          <a:p>
            <a:r>
              <a:rPr lang="zh-CN" altLang="en-US" sz="2000" dirty="0">
                <a:latin typeface="微软雅黑 Light" panose="020B0502040204020203" pitchFamily="34" charset="-122"/>
                <a:ea typeface="微软雅黑 Light" panose="020B0502040204020203" pitchFamily="34" charset="-122"/>
              </a:rPr>
              <a:t>项目背景及要求</a:t>
            </a:r>
            <a:endParaRPr lang="en-US" altLang="zh-CN" sz="20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某学校需要开发完成一个考试管理系统应用于对外的职称考试；</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主要包括三大块，考务中心、网站门户、网站系统管理。</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在教务中心里要实现，考点管理、场次管理、报名管理、成绩管理等</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在网站门户里要实现，考试新闻、网上报名、成绩查询、个人信息维护等</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在网站系统管理中主要是实现信息发布、用户及权限管理、日志管理等</a:t>
            </a:r>
            <a:endParaRPr lang="en-US" altLang="zh-CN" sz="1800" dirty="0">
              <a:latin typeface="微软雅黑 Light" panose="020B0502040204020203" pitchFamily="34" charset="-122"/>
              <a:ea typeface="微软雅黑 Light" panose="020B0502040204020203" pitchFamily="34" charset="-122"/>
            </a:endParaRPr>
          </a:p>
          <a:p>
            <a:pPr lvl="1"/>
            <a:r>
              <a:rPr lang="zh-CN" altLang="en-US" sz="1800" dirty="0">
                <a:latin typeface="微软雅黑 Light" panose="020B0502040204020203" pitchFamily="34" charset="-122"/>
                <a:ea typeface="微软雅黑 Light" panose="020B0502040204020203" pitchFamily="34" charset="-122"/>
              </a:rPr>
              <a:t>该系统同时在线人数为</a:t>
            </a:r>
            <a:r>
              <a:rPr lang="en-US" altLang="zh-CN" sz="1800" dirty="0">
                <a:latin typeface="微软雅黑 Light" panose="020B0502040204020203" pitchFamily="34" charset="-122"/>
                <a:ea typeface="微软雅黑 Light" panose="020B0502040204020203" pitchFamily="34" charset="-122"/>
              </a:rPr>
              <a:t>3000</a:t>
            </a:r>
            <a:r>
              <a:rPr lang="zh-CN" altLang="en-US" sz="1800" dirty="0">
                <a:latin typeface="微软雅黑 Light" panose="020B0502040204020203" pitchFamily="34" charset="-122"/>
                <a:ea typeface="微软雅黑 Light" panose="020B0502040204020203" pitchFamily="34" charset="-122"/>
              </a:rPr>
              <a:t>人，操作时的反应速度不得低于</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秒，并且要考虑到敏感数据的安全性。</a:t>
            </a:r>
            <a:endParaRPr lang="en-US" altLang="zh-CN" sz="1800" dirty="0">
              <a:latin typeface="微软雅黑 Light" panose="020B0502040204020203" pitchFamily="34" charset="-122"/>
              <a:ea typeface="微软雅黑 Light" panose="020B0502040204020203" pitchFamily="34" charset="-122"/>
            </a:endParaRPr>
          </a:p>
          <a:p>
            <a:r>
              <a:rPr lang="zh-CN" altLang="en-US" sz="2000" dirty="0">
                <a:latin typeface="微软雅黑 Light" panose="020B0502040204020203" pitchFamily="34" charset="-122"/>
                <a:ea typeface="微软雅黑 Light" panose="020B0502040204020203" pitchFamily="34" charset="-122"/>
              </a:rPr>
              <a:t>建议技术方案：</a:t>
            </a:r>
            <a:r>
              <a:rPr lang="en-US" altLang="zh-CN" sz="2000" dirty="0">
                <a:latin typeface="微软雅黑 Light" panose="020B0502040204020203" pitchFamily="34" charset="-122"/>
                <a:ea typeface="微软雅黑 Light" panose="020B0502040204020203" pitchFamily="34" charset="-122"/>
              </a:rPr>
              <a:t>B/S</a:t>
            </a:r>
            <a:r>
              <a:rPr lang="zh-CN" altLang="en-US" sz="2000" dirty="0">
                <a:latin typeface="微软雅黑 Light" panose="020B0502040204020203" pitchFamily="34" charset="-122"/>
                <a:ea typeface="微软雅黑 Light" panose="020B0502040204020203" pitchFamily="34" charset="-122"/>
              </a:rPr>
              <a:t>结构（即网站）</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微信服务号（可选 ，个人端）</a:t>
            </a:r>
            <a:endParaRPr lang="en-US" altLang="zh-CN" sz="2000"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p:cNvSpPr txBox="1">
            <a:spLocks noChangeArrowheads="1"/>
          </p:cNvSpPr>
          <p:nvPr/>
        </p:nvSpPr>
        <p:spPr bwMode="auto">
          <a:xfrm>
            <a:off x="683568" y="218132"/>
            <a:ext cx="3672408"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案例二介绍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考试管理系统</a:t>
            </a:r>
          </a:p>
        </p:txBody>
      </p:sp>
      <p:sp>
        <p:nvSpPr>
          <p:cNvPr id="8" name="矩形 7"/>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244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6757"/>
            <a:ext cx="8229600" cy="3677866"/>
          </a:xfrm>
        </p:spPr>
        <p:txBody>
          <a:bodyPr>
            <a:normAutofit lnSpcReduction="10000"/>
          </a:bodyPr>
          <a:lstStyle/>
          <a:p>
            <a:r>
              <a:rPr lang="zh-CN" altLang="en-US" sz="2400" dirty="0">
                <a:latin typeface="微软雅黑 Light" panose="020B0502040204020203" pitchFamily="34" charset="-122"/>
                <a:ea typeface="微软雅黑 Light" panose="020B0502040204020203" pitchFamily="34" charset="-122"/>
              </a:rPr>
              <a:t>乡镇卫生院是县或乡设立的一种卫生行政兼医疗预防工作的综合性机构，其任务是负责所在地区内医疗卫生工作，组织领导群众卫生运动，培训卫生技术人员。并对基层卫生医疗机构进行业务指导和会诊工作。是农村三级医疗网点的重要环节，担负着医疗防疫，保健的重要任务，是直接解决农村看病难看病贵的重要一关。</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当前大部分地区，特别是经济欠发达地区的乡镇卫生院信息化管理缺失，手段相对落后单一。</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随着近来几年“新农合”在全国各地的开展，为了满足新农合费用实时结算的需要，必须依靠信息化的手段。</a:t>
            </a:r>
          </a:p>
        </p:txBody>
      </p:sp>
      <p:sp>
        <p:nvSpPr>
          <p:cNvPr id="4" name="TextBox 22">
            <a:extLst>
              <a:ext uri="{FF2B5EF4-FFF2-40B4-BE49-F238E27FC236}">
                <a16:creationId xmlns:a16="http://schemas.microsoft.com/office/drawing/2014/main" id="{4C614215-AECC-4346-9928-D9A4F2DB0B3E}"/>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5" name="Picture 19" descr="D:\健康平台研发部\黄盼\正元\正元.png">
            <a:extLst>
              <a:ext uri="{FF2B5EF4-FFF2-40B4-BE49-F238E27FC236}">
                <a16:creationId xmlns:a16="http://schemas.microsoft.com/office/drawing/2014/main" id="{4C2C17FB-3F87-4E5D-8A9D-2010B562EE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78FA518-520B-41F8-B8BF-8E9AC47985FD}"/>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a:extLst>
              <a:ext uri="{FF2B5EF4-FFF2-40B4-BE49-F238E27FC236}">
                <a16:creationId xmlns:a16="http://schemas.microsoft.com/office/drawing/2014/main" id="{20DF0A2D-31AE-4A2A-A730-4A373A4C82B7}"/>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案例三介绍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门诊挂号收费系统</a:t>
            </a:r>
          </a:p>
        </p:txBody>
      </p:sp>
      <p:sp>
        <p:nvSpPr>
          <p:cNvPr id="8" name="矩形 7">
            <a:extLst>
              <a:ext uri="{FF2B5EF4-FFF2-40B4-BE49-F238E27FC236}">
                <a16:creationId xmlns:a16="http://schemas.microsoft.com/office/drawing/2014/main" id="{8D8A2A9A-690C-48D7-BB7E-FBD3BF429762}"/>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281462F0-C5AA-4A79-837E-1F02D374A5C0}"/>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47157675-B6E5-470F-A6C9-558813D9F9DC}"/>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83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223" y="765899"/>
            <a:ext cx="8064896" cy="3534043"/>
          </a:xfrm>
        </p:spPr>
        <p:txBody>
          <a:bodyPr>
            <a:normAutofit/>
          </a:bodyPr>
          <a:lstStyle/>
          <a:p>
            <a:r>
              <a:rPr lang="zh-CN" altLang="en-US" sz="1800" dirty="0">
                <a:latin typeface="微软雅黑 Light" panose="020B0502040204020203" pitchFamily="34" charset="-122"/>
                <a:ea typeface="微软雅黑 Light" panose="020B0502040204020203" pitchFamily="34" charset="-122"/>
              </a:rPr>
              <a:t>由此，某客户委托我们开发一套即能满足新农合实时费用结算，又能提升内部管理水平的信息系统。</a:t>
            </a:r>
            <a:endParaRPr lang="en-US" altLang="zh-CN" sz="1800" dirty="0">
              <a:latin typeface="微软雅黑 Light" panose="020B0502040204020203" pitchFamily="34" charset="-122"/>
              <a:ea typeface="微软雅黑 Light" panose="020B0502040204020203" pitchFamily="34" charset="-122"/>
            </a:endParaRPr>
          </a:p>
          <a:p>
            <a:r>
              <a:rPr lang="zh-CN" altLang="en-US" sz="1800" dirty="0">
                <a:latin typeface="微软雅黑 Light" panose="020B0502040204020203" pitchFamily="34" charset="-122"/>
                <a:ea typeface="微软雅黑 Light" panose="020B0502040204020203" pitchFamily="34" charset="-122"/>
              </a:rPr>
              <a:t>该客户简介：</a:t>
            </a:r>
            <a:endParaRPr lang="en-US" altLang="zh-CN" sz="1800" dirty="0">
              <a:latin typeface="微软雅黑 Light" panose="020B0502040204020203" pitchFamily="34" charset="-122"/>
              <a:ea typeface="微软雅黑 Light" panose="020B0502040204020203" pitchFamily="34" charset="-122"/>
            </a:endParaRPr>
          </a:p>
          <a:p>
            <a:pPr lvl="1"/>
            <a:r>
              <a:rPr lang="en-US" altLang="zh-CN" sz="1600" dirty="0">
                <a:latin typeface="微软雅黑 Light" panose="020B0502040204020203" pitchFamily="34" charset="-122"/>
                <a:ea typeface="微软雅黑 Light" panose="020B0502040204020203" pitchFamily="34" charset="-122"/>
              </a:rPr>
              <a:t>XXX</a:t>
            </a:r>
            <a:r>
              <a:rPr lang="zh-CN" altLang="en-US" sz="1600" dirty="0">
                <a:latin typeface="微软雅黑 Light" panose="020B0502040204020203" pitchFamily="34" charset="-122"/>
                <a:ea typeface="微软雅黑 Light" panose="020B0502040204020203" pitchFamily="34" charset="-122"/>
              </a:rPr>
              <a:t>县</a:t>
            </a:r>
            <a:r>
              <a:rPr lang="en-US" altLang="zh-CN" sz="1600" dirty="0">
                <a:latin typeface="微软雅黑 Light" panose="020B0502040204020203" pitchFamily="34" charset="-122"/>
                <a:ea typeface="微软雅黑 Light" panose="020B0502040204020203" pitchFamily="34" charset="-122"/>
              </a:rPr>
              <a:t>XXX</a:t>
            </a:r>
            <a:r>
              <a:rPr lang="zh-CN" altLang="en-US" sz="1600" dirty="0">
                <a:latin typeface="微软雅黑 Light" panose="020B0502040204020203" pitchFamily="34" charset="-122"/>
                <a:ea typeface="微软雅黑 Light" panose="020B0502040204020203" pitchFamily="34" charset="-122"/>
              </a:rPr>
              <a:t>镇卫生院，成立于</a:t>
            </a:r>
            <a:r>
              <a:rPr lang="en-US" altLang="zh-CN" sz="1600" dirty="0">
                <a:latin typeface="微软雅黑 Light" panose="020B0502040204020203" pitchFamily="34" charset="-122"/>
                <a:ea typeface="微软雅黑 Light" panose="020B0502040204020203" pitchFamily="34" charset="-122"/>
              </a:rPr>
              <a:t>1985</a:t>
            </a:r>
            <a:r>
              <a:rPr lang="zh-CN" altLang="en-US" sz="1600" dirty="0">
                <a:latin typeface="微软雅黑 Light" panose="020B0502040204020203" pitchFamily="34" charset="-122"/>
                <a:ea typeface="微软雅黑 Light" panose="020B0502040204020203" pitchFamily="34" charset="-122"/>
              </a:rPr>
              <a:t>年，主要是为所在区域的居民提供基础医疗服务，现有职工</a:t>
            </a:r>
            <a:r>
              <a:rPr lang="en-US" altLang="zh-CN" sz="1600" dirty="0">
                <a:latin typeface="微软雅黑 Light" panose="020B0502040204020203" pitchFamily="34" charset="-122"/>
                <a:ea typeface="微软雅黑 Light" panose="020B0502040204020203" pitchFamily="34" charset="-122"/>
              </a:rPr>
              <a:t>20</a:t>
            </a:r>
            <a:r>
              <a:rPr lang="zh-CN" altLang="en-US" sz="1600" dirty="0">
                <a:latin typeface="微软雅黑 Light" panose="020B0502040204020203" pitchFamily="34" charset="-122"/>
                <a:ea typeface="微软雅黑 Light" panose="020B0502040204020203" pitchFamily="34" charset="-122"/>
              </a:rPr>
              <a:t>人，其中医师</a:t>
            </a:r>
            <a:r>
              <a:rPr lang="en-US" altLang="zh-CN" sz="1600" dirty="0">
                <a:latin typeface="微软雅黑 Light" panose="020B0502040204020203" pitchFamily="34" charset="-122"/>
                <a:ea typeface="微软雅黑 Light" panose="020B0502040204020203" pitchFamily="34" charset="-122"/>
              </a:rPr>
              <a:t>6</a:t>
            </a:r>
            <a:r>
              <a:rPr lang="zh-CN" altLang="en-US" sz="1600" dirty="0">
                <a:latin typeface="微软雅黑 Light" panose="020B0502040204020203" pitchFamily="34" charset="-122"/>
                <a:ea typeface="微软雅黑 Light" panose="020B0502040204020203" pitchFamily="34" charset="-122"/>
              </a:rPr>
              <a:t>个，护士</a:t>
            </a:r>
            <a:r>
              <a:rPr lang="en-US" altLang="zh-CN" sz="1600" dirty="0">
                <a:latin typeface="微软雅黑 Light" panose="020B0502040204020203" pitchFamily="34" charset="-122"/>
                <a:ea typeface="微软雅黑 Light" panose="020B0502040204020203" pitchFamily="34" charset="-122"/>
              </a:rPr>
              <a:t>5</a:t>
            </a:r>
            <a:r>
              <a:rPr lang="zh-CN" altLang="en-US" sz="1600" dirty="0">
                <a:latin typeface="微软雅黑 Light" panose="020B0502040204020203" pitchFamily="34" charset="-122"/>
                <a:ea typeface="微软雅黑 Light" panose="020B0502040204020203" pitchFamily="34" charset="-122"/>
              </a:rPr>
              <a:t>人，收费人员</a:t>
            </a:r>
            <a:r>
              <a:rPr lang="en-US" altLang="zh-CN" sz="1600" dirty="0">
                <a:latin typeface="微软雅黑 Light" panose="020B0502040204020203" pitchFamily="34" charset="-122"/>
                <a:ea typeface="微软雅黑 Light" panose="020B0502040204020203" pitchFamily="34" charset="-122"/>
              </a:rPr>
              <a:t>2</a:t>
            </a:r>
            <a:r>
              <a:rPr lang="zh-CN" altLang="en-US" sz="1600" dirty="0">
                <a:latin typeface="微软雅黑 Light" panose="020B0502040204020203" pitchFamily="34" charset="-122"/>
                <a:ea typeface="微软雅黑 Light" panose="020B0502040204020203" pitchFamily="34" charset="-122"/>
              </a:rPr>
              <a:t>人，药房管理人员</a:t>
            </a:r>
            <a:r>
              <a:rPr lang="en-US" altLang="zh-CN" sz="1600" dirty="0">
                <a:latin typeface="微软雅黑 Light" panose="020B0502040204020203" pitchFamily="34" charset="-122"/>
                <a:ea typeface="微软雅黑 Light" panose="020B0502040204020203" pitchFamily="34" charset="-122"/>
              </a:rPr>
              <a:t>2</a:t>
            </a:r>
            <a:r>
              <a:rPr lang="zh-CN" altLang="en-US" sz="1600" dirty="0">
                <a:latin typeface="微软雅黑 Light" panose="020B0502040204020203" pitchFamily="34" charset="-122"/>
                <a:ea typeface="微软雅黑 Light" panose="020B0502040204020203" pitchFamily="34" charset="-122"/>
              </a:rPr>
              <a:t>人，检查科室</a:t>
            </a:r>
            <a:r>
              <a:rPr lang="en-US" altLang="zh-CN" sz="1600" dirty="0">
                <a:latin typeface="微软雅黑 Light" panose="020B0502040204020203" pitchFamily="34" charset="-122"/>
                <a:ea typeface="微软雅黑 Light" panose="020B0502040204020203" pitchFamily="34" charset="-122"/>
              </a:rPr>
              <a:t>2</a:t>
            </a:r>
            <a:r>
              <a:rPr lang="zh-CN" altLang="en-US" sz="1600" dirty="0">
                <a:latin typeface="微软雅黑 Light" panose="020B0502040204020203" pitchFamily="34" charset="-122"/>
                <a:ea typeface="微软雅黑 Light" panose="020B0502040204020203" pitchFamily="34" charset="-122"/>
              </a:rPr>
              <a:t>人，后勤及行政人员</a:t>
            </a:r>
            <a:r>
              <a:rPr lang="en-US" altLang="zh-CN" sz="1600" dirty="0">
                <a:latin typeface="微软雅黑 Light" panose="020B0502040204020203" pitchFamily="34" charset="-122"/>
                <a:ea typeface="微软雅黑 Light" panose="020B0502040204020203" pitchFamily="34" charset="-122"/>
              </a:rPr>
              <a:t>3</a:t>
            </a:r>
            <a:r>
              <a:rPr lang="zh-CN" altLang="en-US" sz="1600" dirty="0">
                <a:latin typeface="微软雅黑 Light" panose="020B0502040204020203" pitchFamily="34" charset="-122"/>
                <a:ea typeface="微软雅黑 Light" panose="020B0502040204020203" pitchFamily="34" charset="-122"/>
              </a:rPr>
              <a:t>人；常年开设普内、普外、特色中医三个门诊，无常设病床。可以进行血常规、尿常规、肝功五项等一些常规性检查。</a:t>
            </a:r>
          </a:p>
          <a:p>
            <a:pPr lvl="1"/>
            <a:r>
              <a:rPr lang="zh-CN" altLang="en-US" sz="1600" dirty="0">
                <a:latin typeface="微软雅黑 Light" panose="020B0502040204020203" pitchFamily="34" charset="-122"/>
                <a:ea typeface="微软雅黑 Light" panose="020B0502040204020203" pitchFamily="34" charset="-122"/>
              </a:rPr>
              <a:t>其服务对象主要包括：参加新农村合作医疗的居民，其他自费病人；参加新农村合作医疗的居民在就医时，需要出具省里统一发放的医疗卡，其他自费病人则使用卫生院自已发放的医疗卡就医。新农合居民就医时，根据国家政策只需要支付自付部分的费用，其他费用直接与新农合管理 中心结算。</a:t>
            </a:r>
            <a:endParaRPr lang="en-US" altLang="zh-CN" sz="1600" dirty="0">
              <a:latin typeface="微软雅黑 Light" panose="020B0502040204020203" pitchFamily="34" charset="-122"/>
              <a:ea typeface="微软雅黑 Light" panose="020B0502040204020203" pitchFamily="34" charset="-122"/>
            </a:endParaRPr>
          </a:p>
        </p:txBody>
      </p:sp>
      <p:sp>
        <p:nvSpPr>
          <p:cNvPr id="6" name="TextBox 22">
            <a:extLst>
              <a:ext uri="{FF2B5EF4-FFF2-40B4-BE49-F238E27FC236}">
                <a16:creationId xmlns:a16="http://schemas.microsoft.com/office/drawing/2014/main" id="{BA619938-11AE-4319-987E-6519C65B70C0}"/>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7" name="Picture 19" descr="D:\健康平台研发部\黄盼\正元\正元.png">
            <a:extLst>
              <a:ext uri="{FF2B5EF4-FFF2-40B4-BE49-F238E27FC236}">
                <a16:creationId xmlns:a16="http://schemas.microsoft.com/office/drawing/2014/main" id="{2095B91B-75E0-493F-BBE0-C2DB9EFD1A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0080ADD9-1536-4B97-A891-68D5BA025C74}"/>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9" name="TextBox 14">
            <a:extLst>
              <a:ext uri="{FF2B5EF4-FFF2-40B4-BE49-F238E27FC236}">
                <a16:creationId xmlns:a16="http://schemas.microsoft.com/office/drawing/2014/main" id="{2E5DF0E0-5E35-4784-9FD6-334AACF010E0}"/>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案例三介绍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门诊挂号收费系统</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续</a:t>
            </a:r>
          </a:p>
        </p:txBody>
      </p:sp>
      <p:sp>
        <p:nvSpPr>
          <p:cNvPr id="10" name="矩形 9">
            <a:extLst>
              <a:ext uri="{FF2B5EF4-FFF2-40B4-BE49-F238E27FC236}">
                <a16:creationId xmlns:a16="http://schemas.microsoft.com/office/drawing/2014/main" id="{981BC3D4-F87F-49C1-B16C-FDAACBC60D9E}"/>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3296005C-C0A0-4E28-A016-7AD1E9708983}"/>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363B478E-A80E-4D32-9B5F-5F03609B44E1}"/>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36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out)">
                                      <p:cBhvr>
                                        <p:cTn id="10" dur="500"/>
                                        <p:tgtEl>
                                          <p:spTgt spid="1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82082"/>
            <a:ext cx="7992888" cy="3394472"/>
          </a:xfrm>
        </p:spPr>
        <p:txBody>
          <a:bodyPr>
            <a:normAutofit fontScale="92500" lnSpcReduction="10000"/>
          </a:bodyPr>
          <a:lstStyle/>
          <a:p>
            <a:r>
              <a:rPr lang="zh-CN" altLang="en-US" sz="2800" dirty="0">
                <a:latin typeface="微软雅黑 Light" panose="020B0502040204020203" pitchFamily="34" charset="-122"/>
                <a:ea typeface="微软雅黑 Light" panose="020B0502040204020203" pitchFamily="34" charset="-122"/>
              </a:rPr>
              <a:t>业务流程：</a:t>
            </a:r>
            <a:endParaRPr lang="en-US" altLang="zh-CN" sz="2800" dirty="0">
              <a:latin typeface="微软雅黑 Light" panose="020B0502040204020203" pitchFamily="34" charset="-122"/>
              <a:ea typeface="微软雅黑 Light" panose="020B0502040204020203" pitchFamily="34" charset="-122"/>
            </a:endParaRPr>
          </a:p>
          <a:p>
            <a:pPr lvl="1"/>
            <a:r>
              <a:rPr lang="zh-CN" altLang="en-US" sz="2400" dirty="0">
                <a:latin typeface="微软雅黑 Light" panose="020B0502040204020203" pitchFamily="34" charset="-122"/>
                <a:ea typeface="微软雅黑 Light" panose="020B0502040204020203" pitchFamily="34" charset="-122"/>
              </a:rPr>
              <a:t>新农合病人：刷卡挂号</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医生诊间就医（开处方）</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刷卡交费（新农合实时结算，只支付自费部分）</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做检查或取药</a:t>
            </a:r>
            <a:endParaRPr lang="en-US" altLang="zh-CN" sz="2400" dirty="0">
              <a:latin typeface="微软雅黑 Light" panose="020B0502040204020203" pitchFamily="34" charset="-122"/>
              <a:ea typeface="微软雅黑 Light" panose="020B0502040204020203" pitchFamily="34" charset="-122"/>
            </a:endParaRPr>
          </a:p>
          <a:p>
            <a:pPr lvl="1"/>
            <a:r>
              <a:rPr lang="zh-CN" altLang="en-US" sz="2400" dirty="0">
                <a:latin typeface="微软雅黑 Light" panose="020B0502040204020203" pitchFamily="34" charset="-122"/>
                <a:ea typeface="微软雅黑 Light" panose="020B0502040204020203" pitchFamily="34" charset="-122"/>
              </a:rPr>
              <a:t>自费病人：老病人刷卡挂号（新病人要先办医疗卡）</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医生诊间就医</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刷卡交费</a:t>
            </a:r>
            <a:r>
              <a:rPr lang="en-US" altLang="zh-CN" sz="2400" dirty="0">
                <a:latin typeface="微软雅黑 Light" panose="020B0502040204020203" pitchFamily="34" charset="-122"/>
                <a:ea typeface="微软雅黑 Light" panose="020B0502040204020203" pitchFamily="34" charset="-122"/>
              </a:rPr>
              <a:t>-&gt;</a:t>
            </a:r>
            <a:r>
              <a:rPr lang="zh-CN" altLang="en-US" sz="2400" dirty="0">
                <a:latin typeface="微软雅黑 Light" panose="020B0502040204020203" pitchFamily="34" charset="-122"/>
                <a:ea typeface="微软雅黑 Light" panose="020B0502040204020203" pitchFamily="34" charset="-122"/>
              </a:rPr>
              <a:t>做检查或取药</a:t>
            </a:r>
            <a:endParaRPr lang="en-US" altLang="zh-CN" sz="24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其他需求，敏感数据必须加密，考虑到系统的易用性，使用</a:t>
            </a:r>
            <a:r>
              <a:rPr lang="en-US" altLang="zh-CN" sz="2800" dirty="0">
                <a:latin typeface="微软雅黑 Light" panose="020B0502040204020203" pitchFamily="34" charset="-122"/>
                <a:ea typeface="微软雅黑 Light" panose="020B0502040204020203" pitchFamily="34" charset="-122"/>
              </a:rPr>
              <a:t>C/S</a:t>
            </a:r>
            <a:r>
              <a:rPr lang="zh-CN" altLang="en-US" sz="2800" dirty="0">
                <a:latin typeface="微软雅黑 Light" panose="020B0502040204020203" pitchFamily="34" charset="-122"/>
                <a:ea typeface="微软雅黑 Light" panose="020B0502040204020203" pitchFamily="34" charset="-122"/>
              </a:rPr>
              <a:t>模式，或者使用</a:t>
            </a:r>
            <a:r>
              <a:rPr lang="en-US" altLang="zh-CN" sz="2800" dirty="0">
                <a:latin typeface="微软雅黑 Light" panose="020B0502040204020203" pitchFamily="34" charset="-122"/>
                <a:ea typeface="微软雅黑 Light" panose="020B0502040204020203" pitchFamily="34" charset="-122"/>
              </a:rPr>
              <a:t>SSC</a:t>
            </a:r>
            <a:r>
              <a:rPr lang="zh-CN" altLang="en-US" sz="2800" dirty="0">
                <a:latin typeface="微软雅黑 Light" panose="020B0502040204020203" pitchFamily="34" charset="-122"/>
                <a:ea typeface="微软雅黑 Light" panose="020B0502040204020203" pitchFamily="34" charset="-122"/>
              </a:rPr>
              <a:t>模式（即服务器、服务组件、客户端）开发</a:t>
            </a:r>
          </a:p>
        </p:txBody>
      </p:sp>
      <p:sp>
        <p:nvSpPr>
          <p:cNvPr id="4" name="TextBox 22">
            <a:extLst>
              <a:ext uri="{FF2B5EF4-FFF2-40B4-BE49-F238E27FC236}">
                <a16:creationId xmlns:a16="http://schemas.microsoft.com/office/drawing/2014/main" id="{5E68DB05-2045-46F9-9D4B-017C0011C53B}"/>
              </a:ext>
            </a:extLst>
          </p:cNvPr>
          <p:cNvSpPr txBox="1">
            <a:spLocks noChangeArrowheads="1"/>
          </p:cNvSpPr>
          <p:nvPr/>
        </p:nvSpPr>
        <p:spPr bwMode="auto">
          <a:xfrm>
            <a:off x="355600" y="206375"/>
            <a:ext cx="1800493" cy="369332"/>
          </a:xfrm>
          <a:prstGeom prst="rect">
            <a:avLst/>
          </a:prstGeom>
          <a:noFill/>
          <a:ln w="9525">
            <a:noFill/>
            <a:miter lim="800000"/>
            <a:headEnd/>
            <a:tailEnd/>
          </a:ln>
        </p:spPr>
        <p:txBody>
          <a:bodyPr wrap="square">
            <a:spAutoFit/>
          </a:bodyPr>
          <a:lstStyle>
            <a:defPPr>
              <a:defRPr lang="zh-CN"/>
            </a:defPPr>
            <a:lvl1pPr lvl="0">
              <a:defRPr b="1" kern="0">
                <a:solidFill>
                  <a:schemeClr val="bg1"/>
                </a:solidFill>
                <a:latin typeface="微软雅黑" pitchFamily="34" charset="-122"/>
                <a:ea typeface="微软雅黑" pitchFamily="34" charset="-122"/>
              </a:defRPr>
            </a:lvl1pPr>
          </a:lstStyle>
          <a:p>
            <a:r>
              <a:rPr lang="zh-CN" altLang="en-US" dirty="0"/>
              <a:t>软件工程认识观</a:t>
            </a:r>
          </a:p>
        </p:txBody>
      </p:sp>
      <p:pic>
        <p:nvPicPr>
          <p:cNvPr id="5" name="Picture 19" descr="D:\健康平台研发部\黄盼\正元\正元.png">
            <a:extLst>
              <a:ext uri="{FF2B5EF4-FFF2-40B4-BE49-F238E27FC236}">
                <a16:creationId xmlns:a16="http://schemas.microsoft.com/office/drawing/2014/main" id="{E4B1FD14-556A-4666-BF4D-7AB691F246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25" y="200025"/>
            <a:ext cx="1292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AED252A-7B40-4EAA-92A6-4A08A1D0121F}"/>
              </a:ext>
            </a:extLst>
          </p:cNvPr>
          <p:cNvSpPr/>
          <p:nvPr/>
        </p:nvSpPr>
        <p:spPr>
          <a:xfrm>
            <a:off x="0" y="0"/>
            <a:ext cx="9144000" cy="698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7" name="TextBox 14">
            <a:extLst>
              <a:ext uri="{FF2B5EF4-FFF2-40B4-BE49-F238E27FC236}">
                <a16:creationId xmlns:a16="http://schemas.microsoft.com/office/drawing/2014/main" id="{940BD1BE-6376-4372-A458-62AF9887D351}"/>
              </a:ext>
            </a:extLst>
          </p:cNvPr>
          <p:cNvSpPr txBox="1">
            <a:spLocks noChangeArrowheads="1"/>
          </p:cNvSpPr>
          <p:nvPr/>
        </p:nvSpPr>
        <p:spPr bwMode="auto">
          <a:xfrm>
            <a:off x="683568" y="218132"/>
            <a:ext cx="4104456" cy="369332"/>
          </a:xfrm>
          <a:prstGeom prst="rect">
            <a:avLst/>
          </a:prstGeom>
          <a:noFill/>
          <a:ln w="9525">
            <a:noFill/>
            <a:miter lim="800000"/>
            <a:headEnd/>
            <a:tailEnd/>
          </a:ln>
        </p:spPr>
        <p:txBody>
          <a:bodyPr wrap="square">
            <a:spAutoFit/>
          </a:bodyPr>
          <a:lstStyle/>
          <a:p>
            <a:pPr lvl="0">
              <a:defRPr/>
            </a:pPr>
            <a:r>
              <a:rPr lang="zh-CN" altLang="en-US" b="1" kern="0" dirty="0">
                <a:solidFill>
                  <a:schemeClr val="bg1"/>
                </a:solidFill>
                <a:latin typeface="微软雅黑" pitchFamily="34" charset="-122"/>
                <a:ea typeface="微软雅黑" pitchFamily="34" charset="-122"/>
              </a:rPr>
              <a:t>案例三介绍</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门诊挂号收费系统</a:t>
            </a:r>
            <a:r>
              <a:rPr lang="en-US" altLang="zh-CN" b="1" kern="0" dirty="0">
                <a:solidFill>
                  <a:schemeClr val="bg1"/>
                </a:solidFill>
                <a:latin typeface="微软雅黑" pitchFamily="34" charset="-122"/>
                <a:ea typeface="微软雅黑" pitchFamily="34" charset="-122"/>
              </a:rPr>
              <a:t>-</a:t>
            </a:r>
            <a:r>
              <a:rPr lang="zh-CN" altLang="en-US" b="1" kern="0" dirty="0">
                <a:solidFill>
                  <a:schemeClr val="bg1"/>
                </a:solidFill>
                <a:latin typeface="微软雅黑" pitchFamily="34" charset="-122"/>
                <a:ea typeface="微软雅黑" pitchFamily="34" charset="-122"/>
              </a:rPr>
              <a:t>续</a:t>
            </a:r>
          </a:p>
        </p:txBody>
      </p:sp>
      <p:sp>
        <p:nvSpPr>
          <p:cNvPr id="8" name="矩形 7">
            <a:extLst>
              <a:ext uri="{FF2B5EF4-FFF2-40B4-BE49-F238E27FC236}">
                <a16:creationId xmlns:a16="http://schemas.microsoft.com/office/drawing/2014/main" id="{4618520C-DC8B-4F40-AA58-B40DAB7A0CC8}"/>
              </a:ext>
            </a:extLst>
          </p:cNvPr>
          <p:cNvSpPr/>
          <p:nvPr/>
        </p:nvSpPr>
        <p:spPr>
          <a:xfrm>
            <a:off x="251520" y="195486"/>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41B3F831-3DCD-4ADC-BB7C-7433FFA50C65}"/>
              </a:ext>
            </a:extLst>
          </p:cNvPr>
          <p:cNvSpPr/>
          <p:nvPr/>
        </p:nvSpPr>
        <p:spPr>
          <a:xfrm>
            <a:off x="395560" y="339526"/>
            <a:ext cx="216000" cy="21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315E4447-A938-4085-A713-98271F8FCFA0}"/>
              </a:ext>
            </a:extLst>
          </p:cNvPr>
          <p:cNvSpPr/>
          <p:nvPr/>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ou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1000"/>
                                        <p:tgtEl>
                                          <p:spTgt spid="3">
                                            <p:txEl>
                                              <p:pRg st="2" end="2"/>
                                            </p:txEl>
                                          </p:spTgt>
                                        </p:tgtEl>
                                      </p:cBhvr>
                                    </p:animEffect>
                                    <p:anim calcmode="lin" valueType="num">
                                      <p:cBhvr>
                                        <p:cTn id="3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2859</TotalTime>
  <Words>2612</Words>
  <Application>Microsoft Office PowerPoint</Application>
  <PresentationFormat>全屏显示(16:9)</PresentationFormat>
  <Paragraphs>175</Paragraphs>
  <Slides>29</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杭州电子科技大学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软件工程概述</dc:title>
  <dc:creator>张万军</dc:creator>
  <cp:lastModifiedBy>张 万军</cp:lastModifiedBy>
  <cp:revision>302</cp:revision>
  <dcterms:created xsi:type="dcterms:W3CDTF">2016-02-05T07:04:35Z</dcterms:created>
  <dcterms:modified xsi:type="dcterms:W3CDTF">2020-09-30T00:15:06Z</dcterms:modified>
</cp:coreProperties>
</file>