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theme/theme5.xml" ContentType="application/vnd.openxmlformats-officedocument.theme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10"/>
  </p:notesMasterIdLst>
  <p:handoutMasterIdLst>
    <p:handoutMasterId r:id="rId11"/>
  </p:handoutMasterIdLst>
  <p:sldIdLst>
    <p:sldId id="355" r:id="rId7"/>
    <p:sldId id="397" r:id="rId8"/>
    <p:sldId id="396" r:id="rId9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17" autoAdjust="0"/>
    <p:restoredTop sz="88272" autoAdjust="0"/>
  </p:normalViewPr>
  <p:slideViewPr>
    <p:cSldViewPr snapToGrid="0">
      <p:cViewPr varScale="1">
        <p:scale>
          <a:sx n="150" d="100"/>
          <a:sy n="150" d="100"/>
        </p:scale>
        <p:origin x="196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24/11/2024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24/11/2024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518200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30667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w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8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6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21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719" r:id="rId2"/>
    <p:sldLayoutId id="2147483720" r:id="rId3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>
                <a:solidFill>
                  <a:schemeClr val="tx2"/>
                </a:solidFill>
                <a:latin typeface="+mn-lt"/>
              </a:rPr>
              <a:t>TUM School </a:t>
            </a:r>
            <a:r>
              <a:rPr lang="de-DE" sz="80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800">
                <a:solidFill>
                  <a:schemeClr val="tx2"/>
                </a:solidFill>
                <a:latin typeface="+mn-lt"/>
              </a:rPr>
              <a:t>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>
                <a:solidFill>
                  <a:schemeClr val="tx2"/>
                </a:solidFill>
                <a:latin typeface="+mn-lt"/>
              </a:rPr>
              <a:t> München</a:t>
            </a:r>
            <a:endParaRPr lang="de-DE" sz="80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Lena Elisabeth </a:t>
            </a:r>
            <a:r>
              <a:rPr lang="de-DE" dirty="0" err="1"/>
              <a:t>Holtmannspötter</a:t>
            </a:r>
            <a:r>
              <a:rPr lang="de-DE" dirty="0"/>
              <a:t>, Emil Jeleskovic, </a:t>
            </a:r>
            <a:r>
              <a:rPr lang="de-DE" dirty="0" err="1"/>
              <a:t>Xuanqi</a:t>
            </a:r>
            <a:r>
              <a:rPr lang="de-DE" dirty="0"/>
              <a:t> Meng and Felix Schnabel</a:t>
            </a:r>
            <a:br>
              <a:rPr lang="de-DE" dirty="0"/>
            </a:br>
            <a:r>
              <a:rPr lang="de-DE" dirty="0" err="1"/>
              <a:t>HackaTUM</a:t>
            </a:r>
            <a:endParaRPr lang="de-DE" dirty="0"/>
          </a:p>
          <a:p>
            <a:r>
              <a:rPr lang="de-DE" dirty="0"/>
              <a:t>Garching, 24.11.2024</a:t>
            </a:r>
            <a:endParaRPr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822982"/>
          </a:xfrm>
        </p:spPr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Robotaxi</a:t>
            </a:r>
            <a:r>
              <a:rPr lang="de-DE" dirty="0"/>
              <a:t> Fleet Management Tool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Future ✨ –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Delamain</a:t>
            </a:r>
            <a:r>
              <a:rPr lang="de-DE" dirty="0"/>
              <a:t> Corporation</a:t>
            </a:r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54472F-BA30-CC94-1D9B-92729F7FE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6C88F7F-20AC-8444-AA17-AC036BC36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Core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: Cars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allocated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a </a:t>
            </a:r>
            <a:r>
              <a:rPr lang="de-DE" dirty="0" err="1"/>
              <a:t>minimum</a:t>
            </a:r>
            <a:r>
              <a:rPr lang="de-DE" dirty="0"/>
              <a:t> </a:t>
            </a:r>
            <a:r>
              <a:rPr lang="de-DE" dirty="0" err="1"/>
              <a:t>average</a:t>
            </a:r>
            <a:r>
              <a:rPr lang="de-DE" dirty="0"/>
              <a:t> </a:t>
            </a:r>
            <a:r>
              <a:rPr lang="de-DE" dirty="0" err="1"/>
              <a:t>waiting</a:t>
            </a:r>
            <a:r>
              <a:rPr lang="de-DE" dirty="0"/>
              <a:t> time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Hunger-</a:t>
            </a:r>
            <a:r>
              <a:rPr lang="de-DE" dirty="0" err="1"/>
              <a:t>avoidance</a:t>
            </a:r>
            <a:r>
              <a:rPr lang="de-DE" dirty="0"/>
              <a:t>: </a:t>
            </a:r>
            <a:r>
              <a:rPr lang="de-DE" dirty="0" err="1"/>
              <a:t>Inspired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Linux Kernel </a:t>
            </a:r>
            <a:r>
              <a:rPr lang="de-DE" dirty="0" err="1"/>
              <a:t>scheduler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 a </a:t>
            </a:r>
            <a:r>
              <a:rPr lang="de-DE" dirty="0" err="1"/>
              <a:t>prioritizing</a:t>
            </a:r>
            <a:r>
              <a:rPr lang="de-DE" dirty="0"/>
              <a:t> </a:t>
            </a:r>
            <a:r>
              <a:rPr lang="de-DE" dirty="0" err="1"/>
              <a:t>allocation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.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Energy-</a:t>
            </a:r>
            <a:r>
              <a:rPr lang="de-DE" dirty="0" err="1"/>
              <a:t>biased</a:t>
            </a:r>
            <a:r>
              <a:rPr lang="de-DE" dirty="0"/>
              <a:t>: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ensure</a:t>
            </a:r>
            <a:r>
              <a:rPr lang="de-DE" dirty="0"/>
              <a:t> </a:t>
            </a:r>
            <a:r>
              <a:rPr lang="de-DE" dirty="0" err="1"/>
              <a:t>vehicle</a:t>
            </a:r>
            <a:r>
              <a:rPr lang="de-DE" dirty="0"/>
              <a:t> </a:t>
            </a:r>
            <a:r>
              <a:rPr lang="de-DE" dirty="0" err="1"/>
              <a:t>longevity</a:t>
            </a:r>
            <a:r>
              <a:rPr lang="de-DE" dirty="0"/>
              <a:t> and </a:t>
            </a:r>
            <a:r>
              <a:rPr lang="de-DE" dirty="0" err="1"/>
              <a:t>protect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planet, a </a:t>
            </a:r>
            <a:r>
              <a:rPr lang="de-DE" dirty="0" err="1"/>
              <a:t>penalty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applied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over-utilized</a:t>
            </a:r>
            <a:r>
              <a:rPr lang="de-DE" dirty="0"/>
              <a:t> </a:t>
            </a:r>
            <a:r>
              <a:rPr lang="de-DE" dirty="0" err="1"/>
              <a:t>vehicles</a:t>
            </a:r>
            <a:r>
              <a:rPr lang="de-DE" dirty="0"/>
              <a:t>.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1F92B04-B9A0-5A5B-42CC-B00F4766F2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409C9F7-C005-6872-716B-D445B220B55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sz="3000" dirty="0" err="1"/>
              <a:t>Our</a:t>
            </a:r>
            <a:r>
              <a:rPr lang="de-DE" sz="3000" dirty="0"/>
              <a:t> </a:t>
            </a:r>
            <a:r>
              <a:rPr lang="en-US" sz="3000" dirty="0"/>
              <a:t>patented</a:t>
            </a:r>
            <a:r>
              <a:rPr lang="de-DE" sz="3000" dirty="0"/>
              <a:t> </a:t>
            </a:r>
            <a:r>
              <a:rPr lang="en-US" sz="3000" dirty="0"/>
              <a:t>Optimization</a:t>
            </a:r>
            <a:r>
              <a:rPr lang="de-DE" sz="3000" dirty="0"/>
              <a:t> Algorithmen</a:t>
            </a:r>
          </a:p>
        </p:txBody>
      </p:sp>
    </p:spTree>
    <p:extLst>
      <p:ext uri="{BB962C8B-B14F-4D97-AF65-F5344CB8AC3E}">
        <p14:creationId xmlns:p14="http://schemas.microsoft.com/office/powerpoint/2010/main" val="4283565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AEA777-A8CD-FB7C-F7B0-A9CEADB41E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D762622-E202-19F8-DEDC-68B4B8E6818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51DF96A-200C-8790-29A8-179A6C5B4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935" y="3223815"/>
            <a:ext cx="8508999" cy="410369"/>
          </a:xfrm>
        </p:spPr>
        <p:txBody>
          <a:bodyPr/>
          <a:lstStyle/>
          <a:p>
            <a:pPr algn="ctr"/>
            <a:r>
              <a:rPr lang="de-DE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372722474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3AA9884A-113D-4C11-9945-C6A08D921A6E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402C367E-F50E-423C-A37C-5A8CABF57FC5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5CCDF41C-F6E0-4FD6-99AE-3A51B2B147FF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1567C3F1-47A2-4B46-B4FE-8FF264F6166D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F07EE733-870D-406F-B5B6-25783610C7BF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B8BECA3F-AAB3-4A25-9CB6-CCBE808D17E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160104_TUM_Praesentation_p_v1</Template>
  <TotalTime>0</TotalTime>
  <Words>92</Words>
  <Application>Microsoft Macintosh PowerPoint</Application>
  <PresentationFormat>Bildschirmpräsentation (4:3)</PresentationFormat>
  <Paragraphs>14</Paragraphs>
  <Slides>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3</vt:i4>
      </vt:variant>
    </vt:vector>
  </HeadingPairs>
  <TitlesOfParts>
    <vt:vector size="14" baseType="lpstr">
      <vt:lpstr>Arial</vt:lpstr>
      <vt:lpstr>Calibri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The Robotaxi Fleet Management Tool of the Future ✨ – by the Delamain Corporation</vt:lpstr>
      <vt:lpstr>Our patented Optimization Algorithmen</vt:lpstr>
      <vt:lpstr>Live Demo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Emil Jeleskovic</dc:creator>
  <cp:lastModifiedBy>Emil Jeleskovic</cp:lastModifiedBy>
  <cp:revision>7</cp:revision>
  <cp:lastPrinted>2015-07-30T14:04:45Z</cp:lastPrinted>
  <dcterms:created xsi:type="dcterms:W3CDTF">2024-11-23T14:55:09Z</dcterms:created>
  <dcterms:modified xsi:type="dcterms:W3CDTF">2024-11-24T06:16:17Z</dcterms:modified>
</cp:coreProperties>
</file>