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5" r:id="rId7"/>
    <p:sldId id="397" r:id="rId8"/>
    <p:sldId id="396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8" autoAdjust="0"/>
    <p:restoredTop sz="88272" autoAdjust="0"/>
  </p:normalViewPr>
  <p:slideViewPr>
    <p:cSldViewPr snapToGrid="0">
      <p:cViewPr varScale="1">
        <p:scale>
          <a:sx n="103" d="100"/>
          <a:sy n="103" d="100"/>
        </p:scale>
        <p:origin x="6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182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66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Bipartite-graph-formulation-of-a-linear-sum-assignment-problem-LSAP_fig1_33599004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Lena Elisabeth </a:t>
            </a:r>
            <a:r>
              <a:rPr lang="de-DE" dirty="0" err="1"/>
              <a:t>Holtmannspötter</a:t>
            </a:r>
            <a:r>
              <a:rPr lang="de-DE" dirty="0"/>
              <a:t>, Emil Jeleskovic, </a:t>
            </a:r>
            <a:r>
              <a:rPr lang="de-DE" dirty="0" err="1"/>
              <a:t>Xuanqi</a:t>
            </a:r>
            <a:r>
              <a:rPr lang="de-DE" dirty="0"/>
              <a:t> Meng and Felix Schnabel</a:t>
            </a:r>
            <a:br>
              <a:rPr lang="de-DE" dirty="0"/>
            </a:br>
            <a:r>
              <a:rPr lang="de-DE" dirty="0" err="1"/>
              <a:t>HackaTUM</a:t>
            </a:r>
            <a:endParaRPr lang="de-DE" dirty="0"/>
          </a:p>
          <a:p>
            <a:r>
              <a:rPr lang="de-DE" dirty="0"/>
              <a:t>Garching, 24.11.2024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2982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Robotaxi</a:t>
            </a:r>
            <a:r>
              <a:rPr lang="de-DE" dirty="0"/>
              <a:t> Fleet Management Tool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 ✨ –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Delamain</a:t>
            </a:r>
            <a:r>
              <a:rPr lang="de-DE" dirty="0"/>
              <a:t> Corporation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472F-BA30-CC94-1D9B-92729F7FE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C88F7F-20AC-8444-AA17-AC036BC3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Core of the algorithm: Cars are allocated based on a minimum average waiting time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Hunger-avoidance: Inspired by the Linux Kernel scheduler, we build a prioritizing allocation algorithm.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Energy-biased: To ensure vehicle longevity and protect the planet, a penalty is applied to over-utilized vehicles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Utilizing linear sum assignment to achieve a global </a:t>
            </a:r>
            <a:br>
              <a:rPr lang="en-GB" dirty="0"/>
            </a:br>
            <a:r>
              <a:rPr lang="en-GB" dirty="0"/>
              <a:t>minimum of average waiting time or to serve as a </a:t>
            </a:r>
            <a:br>
              <a:rPr lang="en-GB" dirty="0"/>
            </a:br>
            <a:r>
              <a:rPr lang="en-GB" dirty="0"/>
              <a:t>heuristic search tool for finding the best solution.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92B04-B9A0-5A5B-42CC-B00F4766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09C9F7-C005-6872-716B-D445B220B5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Our</a:t>
            </a:r>
            <a:r>
              <a:rPr lang="de-DE" sz="3000" dirty="0"/>
              <a:t> </a:t>
            </a:r>
            <a:r>
              <a:rPr lang="en-US" sz="3000" dirty="0"/>
              <a:t>patented</a:t>
            </a:r>
            <a:r>
              <a:rPr lang="de-DE" sz="3000" dirty="0"/>
              <a:t> </a:t>
            </a:r>
            <a:r>
              <a:rPr lang="en-US" sz="3000" dirty="0"/>
              <a:t>Optimization</a:t>
            </a:r>
            <a:r>
              <a:rPr lang="de-DE" sz="3000" dirty="0"/>
              <a:t> Algorithmen</a:t>
            </a:r>
          </a:p>
        </p:txBody>
      </p:sp>
      <p:pic>
        <p:nvPicPr>
          <p:cNvPr id="1026" name="Picture 2" descr="Bipartite graph formulation of a linear sum assignment problem (LSAP) |  Download Scientific Diagram">
            <a:hlinkClick r:id="rId2"/>
            <a:extLst>
              <a:ext uri="{FF2B5EF4-FFF2-40B4-BE49-F238E27FC236}">
                <a16:creationId xmlns:a16="http://schemas.microsoft.com/office/drawing/2014/main" id="{317B53BE-4252-3148-7BD0-553F7A30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8" y="4112518"/>
            <a:ext cx="3360662" cy="23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ipartite graph formulation of a linear sum assignment problem (LSAP) |  Download Scientific Diagram">
            <a:extLst>
              <a:ext uri="{FF2B5EF4-FFF2-40B4-BE49-F238E27FC236}">
                <a16:creationId xmlns:a16="http://schemas.microsoft.com/office/drawing/2014/main" id="{359426EE-EAF5-AA92-92B7-EF854EDD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383" y="775209"/>
            <a:ext cx="1634692" cy="11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8C73661-C32D-E716-6E74-1D0B494C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04" y="5482666"/>
            <a:ext cx="3543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EA777-A8CD-FB7C-F7B0-A9CEADB4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2622-E202-19F8-DEDC-68B4B8E681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1DF96A-200C-8790-29A8-179A6C5B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3223815"/>
            <a:ext cx="8508999" cy="410369"/>
          </a:xfrm>
        </p:spPr>
        <p:txBody>
          <a:bodyPr/>
          <a:lstStyle/>
          <a:p>
            <a:pPr algn="ctr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7272247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0</TotalTime>
  <Words>120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Robotaxi Fleet Management Tool of the Future ✨ – by the Delamain Corporation</vt:lpstr>
      <vt:lpstr>Our patented Optimization Algorithmen</vt:lpstr>
      <vt:lpstr>Live Demo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Jeleskovic</dc:creator>
  <cp:lastModifiedBy>Felix Schnabel</cp:lastModifiedBy>
  <cp:revision>9</cp:revision>
  <cp:lastPrinted>2015-07-30T14:04:45Z</cp:lastPrinted>
  <dcterms:created xsi:type="dcterms:W3CDTF">2024-11-23T14:55:09Z</dcterms:created>
  <dcterms:modified xsi:type="dcterms:W3CDTF">2024-11-24T10:02:18Z</dcterms:modified>
</cp:coreProperties>
</file>