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2845" autoAdjust="0"/>
  </p:normalViewPr>
  <p:slideViewPr>
    <p:cSldViewPr snapToGrid="0">
      <p:cViewPr>
        <p:scale>
          <a:sx n="66" d="100"/>
          <a:sy n="66" d="100"/>
        </p:scale>
        <p:origin x="18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1F7A-971F-4180-9956-E60B145F1BB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B23C-F4F6-45EE-8E0D-7007FEFE68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2</a:t>
            </a:r>
            <a:r>
              <a:rPr lang="en-US" baseline="0" dirty="0" smtClean="0"/>
              <a:t> threads, 2 simultaneous transmissions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More threads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smtClean="0"/>
              <a:t>more overhead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Huge file: Bottleneck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Useless to use more threads for smaller files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Thousands</a:t>
            </a:r>
            <a:r>
              <a:rPr lang="en-US" baseline="0" dirty="0" smtClean="0"/>
              <a:t> of tiny files: zip (created immediately after server startup)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File transfer: 1. File name, 2. file size, 3. file content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B23C-F4F6-45EE-8E0D-7007FEFE68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Maximize</a:t>
            </a:r>
            <a:r>
              <a:rPr lang="en-US" baseline="0" dirty="0" smtClean="0"/>
              <a:t> payload of IP package (consider fragmentation)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Disk buffer size = 200 * Socket buffer size (spontaneous value)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Cannot</a:t>
            </a:r>
            <a:r>
              <a:rPr lang="en-US" baseline="0" dirty="0" smtClean="0"/>
              <a:t> manipulate </a:t>
            </a:r>
            <a:r>
              <a:rPr lang="en-US" dirty="0" smtClean="0"/>
              <a:t>MTU</a:t>
            </a:r>
            <a:r>
              <a:rPr lang="en-US" baseline="0" dirty="0" smtClean="0"/>
              <a:t> with Java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B23C-F4F6-45EE-8E0D-7007FEFE6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java.nio.channels</a:t>
            </a:r>
            <a:r>
              <a:rPr lang="en-US" baseline="0" dirty="0" smtClean="0"/>
              <a:t> provides more low-level approach (like in C)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Split huge file: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No efficient possibility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always slower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UDP or TCP: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If UDP: how to ensure data consistency?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5B23C-F4F6-45EE-8E0D-7007FEFE68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businesskorea.co.kr/sites/default/files/field/image/high-speed-intern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" b="24744"/>
          <a:stretch/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887"/>
            <a:ext cx="7772400" cy="1741942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973716"/>
            <a:ext cx="6858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20E-72B0-42CB-9077-9CE2233EA38D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4F38-2841-462C-A6D0-5913D58114FB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4AF3-C4EA-4741-BAEB-3AD5C071DFF5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www.businesskorea.co.kr/sites/default/files/field/image/high-speed-intern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8" b="14920"/>
          <a:stretch/>
        </p:blipFill>
        <p:spPr bwMode="auto">
          <a:xfrm>
            <a:off x="0" y="0"/>
            <a:ext cx="9144000" cy="17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0" y="365126"/>
            <a:ext cx="8515350" cy="1325563"/>
          </a:xfrm>
          <a:prstGeom prst="rect">
            <a:avLst/>
          </a:prstGeom>
          <a:solidFill>
            <a:srgbClr val="595959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93F6-DEB2-460D-AEE6-7340C511045F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703-D7CD-4C1A-94A8-B7DA6A8C5DEA}" type="datetime1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://www.businesskorea.co.kr/sites/default/files/field/image/high-speed-interne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8" b="14920"/>
          <a:stretch/>
        </p:blipFill>
        <p:spPr bwMode="auto">
          <a:xfrm>
            <a:off x="0" y="0"/>
            <a:ext cx="9144000" cy="17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0" y="365126"/>
            <a:ext cx="8515350" cy="1325563"/>
          </a:xfrm>
          <a:prstGeom prst="rect">
            <a:avLst/>
          </a:prstGeom>
          <a:solidFill>
            <a:srgbClr val="595959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5B39-9EA0-4EFB-85C3-BAAB09A79062}" type="datetime1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357-6C52-48E5-83D6-DE2F4654C3F9}" type="datetime1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A93-36D0-422D-97F3-C86183D32BF1}" type="datetime1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AACA-142F-4ECE-9177-D3643A283C3B}" type="datetime1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A59C-1790-410F-9187-C7D9F909238D}" type="datetime1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A5E4-A4A8-4618-87D6-100A553BF2D7}" type="datetime1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7EB-DB29-4F6F-B3C1-ECB1DCCBC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67D73DF-6B02-468C-AA26-7AB95FD7FDC3}" type="datetime1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Wu Wei, Stephan Kölker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34E97EB-DB29-4F6F-B3C1-ECB1DCCBC2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File Transfer Application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Wu Wei</a:t>
            </a:r>
          </a:p>
          <a:p>
            <a:r>
              <a:rPr lang="en-US" smtClean="0"/>
              <a:t>Stephan Kölker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Standard Libraries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No external libraries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Socket: java.net</a:t>
            </a:r>
            <a:endParaRPr lang="en-US" sz="3600" dirty="0">
              <a:latin typeface="+mj-lt"/>
            </a:endParaRPr>
          </a:p>
        </p:txBody>
      </p:sp>
      <p:pic>
        <p:nvPicPr>
          <p:cNvPr id="13" name="Picture 2" descr="http://1.bp.blogspot.com/-jXAaGC80P20/UxVUVTCE9eI/AAAAAAAAC4U/LW0GnLxOq_k/s1600/l12866-java-eps-logo-990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119"/>
            <a:ext cx="46291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6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2050" name="Picture 2" descr="https://openclipart.org/image/2400px/svg_to_png/163711/database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27" y="2998172"/>
            <a:ext cx="1388835" cy="170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17" y="304673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 flipH="1">
            <a:off x="2605021" y="2885168"/>
            <a:ext cx="34398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24220" y="2426305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Request</a:t>
            </a:r>
            <a:endParaRPr lang="en-US" sz="2400" dirty="0">
              <a:latin typeface="+mj-lt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49676" y="5137021"/>
            <a:ext cx="3439887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606132" y="4474961"/>
            <a:ext cx="129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Huge file</a:t>
            </a:r>
            <a:endParaRPr lang="en-US" sz="2400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06132" y="5159935"/>
            <a:ext cx="360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Several normal files</a:t>
            </a:r>
          </a:p>
          <a:p>
            <a:r>
              <a:rPr lang="en-US" sz="2400" dirty="0" smtClean="0">
                <a:latin typeface="+mj-lt"/>
              </a:rPr>
              <a:t>Thousands of tiny files (ZIP)</a:t>
            </a:r>
            <a:endParaRPr lang="en-US" sz="2400" dirty="0">
              <a:latin typeface="+mj-lt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661853" y="4941079"/>
            <a:ext cx="3439887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gen 13"/>
          <p:cNvSpPr/>
          <p:nvPr/>
        </p:nvSpPr>
        <p:spPr>
          <a:xfrm>
            <a:off x="7926476" y="4651829"/>
            <a:ext cx="555996" cy="555996"/>
          </a:xfrm>
          <a:prstGeom prst="arc">
            <a:avLst>
              <a:gd name="adj1" fmla="val 16200000"/>
              <a:gd name="adj2" fmla="val 636369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6919277" y="5269953"/>
            <a:ext cx="201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Unzip tiny files</a:t>
            </a:r>
            <a:endParaRPr lang="en-US" sz="2400" dirty="0">
              <a:latin typeface="+mj-lt"/>
            </a:endParaRPr>
          </a:p>
        </p:txBody>
      </p:sp>
      <p:sp>
        <p:nvSpPr>
          <p:cNvPr id="21" name="Bogen 20"/>
          <p:cNvSpPr/>
          <p:nvPr/>
        </p:nvSpPr>
        <p:spPr>
          <a:xfrm>
            <a:off x="731554" y="2329875"/>
            <a:ext cx="555996" cy="555996"/>
          </a:xfrm>
          <a:prstGeom prst="arc">
            <a:avLst>
              <a:gd name="adj1" fmla="val 4381271"/>
              <a:gd name="adj2" fmla="val 1639387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126663" y="1892276"/>
            <a:ext cx="14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Create ZIP</a:t>
            </a:r>
            <a:endParaRPr lang="en-US" sz="2400" dirty="0">
              <a:latin typeface="+mj-lt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2593390" y="3520974"/>
            <a:ext cx="3439887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391674" y="3062111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Number of files</a:t>
            </a:r>
            <a:endParaRPr lang="en-US" sz="2400" dirty="0">
              <a:latin typeface="+mj-lt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605021" y="4198693"/>
            <a:ext cx="34398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911304" y="3739830"/>
            <a:ext cx="948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Ready</a:t>
            </a:r>
            <a:endParaRPr lang="en-US" sz="2400" dirty="0">
              <a:latin typeface="+mj-lt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7840777" y="3491946"/>
            <a:ext cx="555996" cy="555996"/>
          </a:xfrm>
          <a:prstGeom prst="arc">
            <a:avLst>
              <a:gd name="adj1" fmla="val 16200000"/>
              <a:gd name="adj2" fmla="val 6363691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/>
          <p:cNvSpPr txBox="1"/>
          <p:nvPr/>
        </p:nvSpPr>
        <p:spPr>
          <a:xfrm>
            <a:off x="7626927" y="2670570"/>
            <a:ext cx="1101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Start </a:t>
            </a:r>
          </a:p>
          <a:p>
            <a:pPr algn="ctr"/>
            <a:r>
              <a:rPr lang="en-US" sz="2400" dirty="0" smtClean="0">
                <a:latin typeface="+mj-lt"/>
              </a:rPr>
              <a:t>sockets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0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Socket buffer size: 62 KB</a:t>
            </a:r>
          </a:p>
          <a:p>
            <a:r>
              <a:rPr lang="en-US" dirty="0" smtClean="0">
                <a:latin typeface="+mj-lt"/>
              </a:rPr>
              <a:t>Disk buffer size: 1.24 MB</a:t>
            </a:r>
          </a:p>
          <a:p>
            <a:r>
              <a:rPr lang="en-US" dirty="0" smtClean="0">
                <a:latin typeface="+mj-lt"/>
              </a:rPr>
              <a:t>Turn off Nagle’s algorithm</a:t>
            </a:r>
          </a:p>
          <a:p>
            <a:r>
              <a:rPr lang="en-US" dirty="0" smtClean="0">
                <a:latin typeface="+mj-lt"/>
              </a:rPr>
              <a:t>SO Linger Interval: 60</a:t>
            </a:r>
          </a:p>
          <a:p>
            <a:r>
              <a:rPr lang="en-US" dirty="0" smtClean="0">
                <a:latin typeface="+mj-lt"/>
              </a:rPr>
              <a:t>Number of threads: 2</a:t>
            </a:r>
          </a:p>
          <a:p>
            <a:r>
              <a:rPr lang="en-US" dirty="0" smtClean="0">
                <a:latin typeface="+mj-lt"/>
              </a:rPr>
              <a:t>Also possible: Increase MTU</a:t>
            </a:r>
          </a:p>
        </p:txBody>
      </p:sp>
    </p:spTree>
    <p:extLst>
      <p:ext uri="{BB962C8B-B14F-4D97-AF65-F5344CB8AC3E}">
        <p14:creationId xmlns:p14="http://schemas.microsoft.com/office/powerpoint/2010/main" val="10780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java.net or </a:t>
            </a:r>
            <a:r>
              <a:rPr lang="en-US" dirty="0" err="1" smtClean="0">
                <a:latin typeface="+mj-lt"/>
              </a:rPr>
              <a:t>java.nio.channels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>
                <a:latin typeface="+mj-lt"/>
              </a:rPr>
              <a:t>Split huge file into parts</a:t>
            </a:r>
          </a:p>
          <a:p>
            <a:r>
              <a:rPr lang="en-US" dirty="0" smtClean="0">
                <a:latin typeface="+mj-lt"/>
              </a:rPr>
              <a:t>UDP or TCP for certain files</a:t>
            </a:r>
          </a:p>
        </p:txBody>
      </p:sp>
    </p:spTree>
    <p:extLst>
      <p:ext uri="{BB962C8B-B14F-4D97-AF65-F5344CB8AC3E}">
        <p14:creationId xmlns:p14="http://schemas.microsoft.com/office/powerpoint/2010/main" val="18078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Bildschirmpräsentation (4:3)</PresentationFormat>
  <Paragraphs>52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File Transfer Application</vt:lpstr>
      <vt:lpstr>Technologies</vt:lpstr>
      <vt:lpstr>Procedure</vt:lpstr>
      <vt:lpstr>Enhancements</vt:lpstr>
      <vt:lpstr>Alternatives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Application</dc:title>
  <dc:creator>Stephan</dc:creator>
  <cp:lastModifiedBy>Stephan</cp:lastModifiedBy>
  <cp:revision>14</cp:revision>
  <dcterms:created xsi:type="dcterms:W3CDTF">2015-12-18T04:39:08Z</dcterms:created>
  <dcterms:modified xsi:type="dcterms:W3CDTF">2015-12-18T07:13:18Z</dcterms:modified>
</cp:coreProperties>
</file>