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/>
    <p:restoredTop sz="96012"/>
  </p:normalViewPr>
  <p:slideViewPr>
    <p:cSldViewPr snapToGrid="0">
      <p:cViewPr varScale="1">
        <p:scale>
          <a:sx n="117" d="100"/>
          <a:sy n="117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153A0-5167-8A40-853E-D00BE4819BBA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FDD14-5D10-0F4D-8458-D0B1C3A0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FF6789-F07C-4D43-98E9-689E7B0D2085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BECA-8C36-C545-8E3A-2F6B40F5105F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927F-2602-F54B-AF6E-66A76BCF39F7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5990-C972-D549-8DF1-21F131F6557E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D7A-55AF-2747-A6A7-54E4B37CEB0F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AA1D-2589-084E-9A4F-101A30361610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2DFB-384E-F34A-AE10-835D42EA34F5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F2FDFF9-3C27-FF41-B765-110AB7B655E8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F76D34-FBDC-8941-ABA8-08DA80774C81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C8C2-9E70-944F-8A73-28BDB7B1F7AA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6B0-D983-CF4E-B837-C4EF4FA471D4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D785-4681-B447-A633-28926DE06469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68F9-0D4B-8748-A522-6A7981515469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477E-99D8-884E-9DCA-B8DF63E8A5AC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2520-242F-DE4F-8EAC-72BE4776946B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70A-1776-D349-924F-A68E06BA53C5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7683-776E-2A40-AA04-5BC891A24EB3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87AD45-6E34-8F4D-9E12-4FB383822717}" type="datetime1">
              <a:rPr lang="en-IN" smtClean="0"/>
              <a:t>07/06/23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48E3-D27D-D0A3-6875-B61B135A3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210" y="2553424"/>
            <a:ext cx="6693645" cy="175115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 Architecture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(JDK, JRE and JVM)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F5A69-8301-6EE9-0F86-4B54F8BF7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53744"/>
            <a:ext cx="2241388" cy="391886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85000"/>
                  </a:schemeClr>
                </a:solidFill>
              </a:rPr>
              <a:t>-Mohd Ansar Bux.</a:t>
            </a:r>
          </a:p>
          <a:p>
            <a:endParaRPr lang="en-US" cap="none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cap="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4060AD-B445-5112-6CCB-71AC6B09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8DA171-E402-ECEC-5A98-CD4F362A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2" t="4240" r="22549" b="31451"/>
          <a:stretch/>
        </p:blipFill>
        <p:spPr>
          <a:xfrm>
            <a:off x="8683348" y="1952367"/>
            <a:ext cx="2088291" cy="24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31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A902-CD8F-DDDB-0EE5-FD47DB62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JVM </a:t>
            </a:r>
            <a:r>
              <a:rPr lang="en-US" dirty="0">
                <a:latin typeface="Andale Mono" panose="020B0509000000000004" pitchFamily="49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4D46-4353-89E3-A686-B146E011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579478" cy="3760230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inter-regular"/>
              </a:rPr>
              <a:t>JVM is stands for 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Java Virtual Machine</a:t>
            </a:r>
            <a:r>
              <a:rPr lang="en-IN" b="0" i="0" dirty="0">
                <a:effectLst/>
                <a:latin typeface="inter-regular"/>
              </a:rPr>
              <a:t>.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main feature of Java is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WORA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. WORA stands for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Write Once Run Anywhere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Our Java program can run any of the platforms only because of the Java Virtual Machine.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JVM's main task is to convert byte code into machine code.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JVM, first of all, loads the code into memory and verifies it. After that, it executes the code and provides a runtime environment. </a:t>
            </a:r>
          </a:p>
          <a:p>
            <a:r>
              <a:rPr lang="en-IN" dirty="0">
                <a:solidFill>
                  <a:srgbClr val="333333"/>
                </a:solidFill>
                <a:latin typeface="inter-regular"/>
              </a:rPr>
              <a:t>Java Virtual Machine 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has its own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DE9FD-8C28-A33A-4D76-465C9EA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F07B-0946-E39E-DA03-08C8E34D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53" y="2463000"/>
            <a:ext cx="5451020" cy="39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76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A397-5D81-5B5A-747D-BBEF718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319F-5D88-CD35-7D61-8D7D9061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2922776" cy="3588090"/>
          </a:xfrm>
        </p:spPr>
        <p:txBody>
          <a:bodyPr/>
          <a:lstStyle/>
          <a:p>
            <a:r>
              <a:rPr lang="en-US" dirty="0"/>
              <a:t>Class Loader.</a:t>
            </a:r>
          </a:p>
          <a:p>
            <a:r>
              <a:rPr lang="en-US" dirty="0"/>
              <a:t>JVM memory.</a:t>
            </a:r>
          </a:p>
          <a:p>
            <a:r>
              <a:rPr lang="en-US" dirty="0"/>
              <a:t>Execution Engine.</a:t>
            </a:r>
          </a:p>
          <a:p>
            <a:r>
              <a:rPr lang="en-US" dirty="0"/>
              <a:t>Native Interface.</a:t>
            </a:r>
          </a:p>
          <a:p>
            <a:r>
              <a:rPr lang="en-US" dirty="0"/>
              <a:t>Native Libraries.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C8C3-1E9D-C4AF-6DE9-962DE063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2DA65-8520-0BBD-D79A-F854F997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7" y="2306301"/>
            <a:ext cx="6450228" cy="39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450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5760-CC2D-A288-AA4F-604700C3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JIT </a:t>
            </a:r>
            <a:r>
              <a:rPr lang="en-US" dirty="0">
                <a:latin typeface="Andale Mono" panose="020B0509000000000004" pitchFamily="49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2B3D-4B0B-47ED-364E-C55AF090E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127" y="2407559"/>
            <a:ext cx="4549160" cy="3416300"/>
          </a:xfrm>
        </p:spPr>
        <p:txBody>
          <a:bodyPr/>
          <a:lstStyle/>
          <a:p>
            <a:r>
              <a:rPr lang="en-IN" b="0" i="0" dirty="0">
                <a:effectLst/>
                <a:latin typeface="inter-regular"/>
              </a:rPr>
              <a:t>JIT is stands for </a:t>
            </a:r>
            <a:r>
              <a:rPr lang="en-IN" b="1" dirty="0">
                <a:solidFill>
                  <a:srgbClr val="333333"/>
                </a:solidFill>
                <a:latin typeface="inter-regular"/>
              </a:rPr>
              <a:t>Just-In-time Compiler</a:t>
            </a:r>
            <a:r>
              <a:rPr lang="en-IN" b="0" i="0" dirty="0">
                <a:effectLst/>
                <a:latin typeface="inter-regular"/>
              </a:rPr>
              <a:t>.</a:t>
            </a:r>
          </a:p>
          <a:p>
            <a:r>
              <a:rPr lang="en-IN" b="1" dirty="0">
                <a:latin typeface="inter-regular"/>
              </a:rPr>
              <a:t>Just-In-Time Compiler </a:t>
            </a:r>
            <a:r>
              <a:rPr lang="en-IN" dirty="0">
                <a:latin typeface="inter-regular"/>
              </a:rPr>
              <a:t>or JIT is a part of JVM 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that optimizes the performance of the application</a:t>
            </a:r>
            <a:r>
              <a:rPr lang="en-IN" dirty="0">
                <a:latin typeface="inter-regular"/>
              </a:rPr>
              <a:t>.</a:t>
            </a:r>
          </a:p>
          <a:p>
            <a:r>
              <a:rPr lang="en-IN" b="0" i="0" dirty="0">
                <a:effectLst/>
                <a:latin typeface="inter-regular"/>
              </a:rPr>
              <a:t> 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JIT compilation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is also known as dynamic compilation.</a:t>
            </a:r>
            <a:endParaRPr lang="en-IN" b="0" i="0" dirty="0">
              <a:effectLst/>
              <a:latin typeface="inter-regular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It optimizes the performance of the Java application at compile or run time.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C1B5-AA40-15B4-7A98-3F4262B8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608C7-F177-BA97-E404-0FAED8BC2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9" t="8590" r="3735" b="7105"/>
          <a:stretch/>
        </p:blipFill>
        <p:spPr>
          <a:xfrm>
            <a:off x="5573483" y="2442633"/>
            <a:ext cx="6096000" cy="30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64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3A29-CC05-8ECC-C922-9BFE3C3D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8A44-6F55-1513-4620-8C7BD341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dirty="0">
                <a:effectLst/>
              </a:rPr>
              <a:t>Java Architecture is a versatile platform for developing and running Java based applications.</a:t>
            </a:r>
          </a:p>
          <a:p>
            <a:r>
              <a:rPr lang="en-IN" b="0" i="0" dirty="0">
                <a:effectLst/>
              </a:rPr>
              <a:t>It revolves around the Java Virtual Machine (JVM), which enables platform independence by executing compiled Java bytecode/ (.class) files which is generated by Java Run-time Environment (JRE).</a:t>
            </a:r>
            <a:endParaRPr lang="en-IN" dirty="0"/>
          </a:p>
          <a:p>
            <a:r>
              <a:rPr lang="en-IN" b="0" i="0" dirty="0">
                <a:effectLst/>
              </a:rPr>
              <a:t>The architecture includes the Java Development Kit (JDK), providing developers with the necessary tools, libraries, and APIs to create, compile, and debug Java programs. </a:t>
            </a:r>
          </a:p>
          <a:p>
            <a:r>
              <a:rPr lang="en-IN" b="0" i="0" dirty="0">
                <a:effectLst/>
              </a:rPr>
              <a:t>Overall, Java Architecture offers a solid foundation for building reliable and cross-platform applications that can run seamlessly across different systems.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50398-E17B-7622-7AE0-348B23D4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319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FCAC-EE47-4B40-82B0-EC5C532C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8109-3657-A3E8-501A-A2F2DED8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anybody want’s to ask anything about Java Architecture please feel free to ask me.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ECFCF-62A4-A278-D540-D67ACB8F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27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48E3-D27D-D0A3-6875-B61B135A3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873" y="2061824"/>
            <a:ext cx="3582531" cy="87557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F5A69-8301-6EE9-0F86-4B54F8BF7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53744"/>
            <a:ext cx="2241388" cy="391886"/>
          </a:xfrm>
        </p:spPr>
        <p:txBody>
          <a:bodyPr/>
          <a:lstStyle/>
          <a:p>
            <a:r>
              <a:rPr lang="en-US" cap="none" dirty="0">
                <a:solidFill>
                  <a:schemeClr val="bg1">
                    <a:lumMod val="85000"/>
                  </a:schemeClr>
                </a:solidFill>
              </a:rPr>
              <a:t>-Mohd Ansar Bux.</a:t>
            </a:r>
          </a:p>
          <a:p>
            <a:endParaRPr lang="en-US" cap="none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cap="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4060AD-B445-5112-6CCB-71AC6B09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8DA171-E402-ECEC-5A98-CD4F362A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2" t="4240" r="22549" b="31451"/>
          <a:stretch/>
        </p:blipFill>
        <p:spPr>
          <a:xfrm>
            <a:off x="5051854" y="2957689"/>
            <a:ext cx="2088291" cy="24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C0B5-6E02-C1CB-A9F3-0DF766B0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Agenda/Outline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2A20-49F1-9ACC-3F4F-DEF9A3DD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29585"/>
            <a:ext cx="5678332" cy="3995013"/>
          </a:xfrm>
        </p:spPr>
        <p:txBody>
          <a:bodyPr>
            <a:normAutofit/>
          </a:bodyPr>
          <a:lstStyle/>
          <a:p>
            <a:r>
              <a:rPr lang="en-US" dirty="0">
                <a:cs typeface="Al Bayan Plain" pitchFamily="2" charset="-78"/>
              </a:rPr>
              <a:t>Introduction about Java Architecture.</a:t>
            </a:r>
          </a:p>
          <a:p>
            <a:r>
              <a:rPr lang="en-US" dirty="0">
                <a:cs typeface="Al Bayan Plain" pitchFamily="2" charset="-78"/>
              </a:rPr>
              <a:t>What is JDK</a:t>
            </a:r>
            <a:r>
              <a:rPr lang="en-US" dirty="0">
                <a:latin typeface="Andale Mono" panose="020B0509000000000004" pitchFamily="49" charset="0"/>
                <a:cs typeface="Al Bayan Plain" pitchFamily="2" charset="-78"/>
              </a:rPr>
              <a:t>?</a:t>
            </a:r>
          </a:p>
          <a:p>
            <a:pPr lvl="1"/>
            <a:r>
              <a:rPr lang="en-US" dirty="0">
                <a:cs typeface="Al Bayan Plain" pitchFamily="2" charset="-78"/>
              </a:rPr>
              <a:t>JDK Components.</a:t>
            </a:r>
          </a:p>
          <a:p>
            <a:r>
              <a:rPr lang="en-US" dirty="0">
                <a:cs typeface="Al Bayan Plain" pitchFamily="2" charset="-78"/>
              </a:rPr>
              <a:t>What is JRE</a:t>
            </a:r>
            <a:r>
              <a:rPr lang="en-US" dirty="0">
                <a:latin typeface="Andale Mono" panose="020B0509000000000004" pitchFamily="49" charset="0"/>
                <a:cs typeface="Al Bayan Plain" pitchFamily="2" charset="-78"/>
              </a:rPr>
              <a:t>?</a:t>
            </a:r>
          </a:p>
          <a:p>
            <a:pPr lvl="1"/>
            <a:r>
              <a:rPr lang="en-US" dirty="0">
                <a:cs typeface="Al Bayan Plain" pitchFamily="2" charset="-78"/>
              </a:rPr>
              <a:t>JRE Components.</a:t>
            </a:r>
          </a:p>
          <a:p>
            <a:r>
              <a:rPr lang="en-US" dirty="0">
                <a:cs typeface="Al Bayan Plain" pitchFamily="2" charset="-78"/>
              </a:rPr>
              <a:t>What is JVM</a:t>
            </a:r>
            <a:r>
              <a:rPr lang="en-US" dirty="0">
                <a:latin typeface="Andale Mono" panose="020B0509000000000004" pitchFamily="49" charset="0"/>
                <a:cs typeface="Al Bayan Plain" pitchFamily="2" charset="-78"/>
              </a:rPr>
              <a:t>?</a:t>
            </a:r>
          </a:p>
          <a:p>
            <a:pPr lvl="1"/>
            <a:r>
              <a:rPr lang="en-US" dirty="0">
                <a:cs typeface="Al Bayan Plain" pitchFamily="2" charset="-78"/>
              </a:rPr>
              <a:t>JVM Components.</a:t>
            </a:r>
          </a:p>
          <a:p>
            <a:r>
              <a:rPr lang="en-US" dirty="0">
                <a:cs typeface="Al Bayan Plain" pitchFamily="2" charset="-78"/>
              </a:rPr>
              <a:t>What is JIT</a:t>
            </a:r>
            <a:r>
              <a:rPr lang="en-US" dirty="0">
                <a:latin typeface="Andale Mono" panose="020B0509000000000004" pitchFamily="49" charset="0"/>
                <a:cs typeface="Al Bayan Plain" pitchFamily="2" charset="-78"/>
              </a:rPr>
              <a:t>?</a:t>
            </a:r>
          </a:p>
          <a:p>
            <a:r>
              <a:rPr lang="en-US" dirty="0">
                <a:cs typeface="Al Bayan Plain" pitchFamily="2" charset="-78"/>
              </a:rPr>
              <a:t>Conclusion.</a:t>
            </a:r>
          </a:p>
          <a:p>
            <a:r>
              <a:rPr lang="en-US" dirty="0">
                <a:cs typeface="Al Bayan Plain" pitchFamily="2" charset="-78"/>
              </a:rPr>
              <a:t>Q &amp; A.</a:t>
            </a:r>
          </a:p>
          <a:p>
            <a:endParaRPr lang="en-US" dirty="0">
              <a:cs typeface="Al Bayan Plain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Al Bayan Plain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B8C7B-8704-259A-EE97-E8E61330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745" y="2978884"/>
            <a:ext cx="3670300" cy="22098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143D30-AD15-733F-83FD-AEDFF04D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984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61BF-6B51-3806-667E-17F475A0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Java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EBC6-CDDE-F771-2CDD-9160D9E2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92513"/>
            <a:ext cx="7544203" cy="2821116"/>
          </a:xfrm>
        </p:spPr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Java Architecture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is a collection of components, i.e.,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JVM, JRE,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JDK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It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integrates the process of interpretation and compilation.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It defines all the processes involved in creating a Java program. </a:t>
            </a:r>
          </a:p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Java Architecture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explains each and every step of how a program is compiled and executed.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6F61-AD5F-F858-5255-6333D2EB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731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240A-B9A9-2B80-0265-F8261B1A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0" dirty="0">
                <a:solidFill>
                  <a:schemeClr val="bg1"/>
                </a:solidFill>
                <a:effectLst/>
                <a:latin typeface="inter-bold"/>
              </a:rPr>
              <a:t>Java Architecture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inter-regular"/>
              </a:rPr>
              <a:t> can be explained by using the following steps: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AEDA-5B7C-3443-3098-DE1783D0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171705" cy="34163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There is a process of compilation and interpretation in Java.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compiler converts the Java code into byte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After that, the JVM converts the byte code into machine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The machine code is then executed by the machine.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946D1-882C-685F-77DF-67B7C5A8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F9E1A-503E-CCAB-ECFD-6C445758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53" y="2463000"/>
            <a:ext cx="5451020" cy="39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5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8BF2-9CE5-A1BB-9338-5DAFC631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Java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55D0-2EBB-A714-2E91-3B9DFE78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155685" cy="3416300"/>
          </a:xfrm>
        </p:spPr>
        <p:txBody>
          <a:bodyPr/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Java architecture includes the three main components: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Virtual Machine (JVM)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Runtime Environment (JRE)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Java Development Kit (JDK)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919D7-1418-A031-68F2-79F2B98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969F1-ED4A-954D-E451-022F9CB6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2" t="7792" r="3848" b="11760"/>
          <a:stretch/>
        </p:blipFill>
        <p:spPr>
          <a:xfrm>
            <a:off x="5310639" y="2603500"/>
            <a:ext cx="6354139" cy="30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8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B76E-1D3B-6FFC-C115-68FEC75C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JDK </a:t>
            </a:r>
            <a:r>
              <a:rPr lang="en-US" dirty="0">
                <a:latin typeface="Andale Mono" panose="020B0509000000000004" pitchFamily="49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0A50-F578-D2F1-E403-9EA27F9A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591836" cy="3416300"/>
          </a:xfrm>
        </p:spPr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JDK is stands for Java Development Kit.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Java Development Kit (JDK) is a software development environment provided by </a:t>
            </a:r>
            <a:r>
              <a:rPr lang="en-IN" b="1" i="1" dirty="0">
                <a:solidFill>
                  <a:srgbClr val="333333"/>
                </a:solidFill>
                <a:effectLst/>
                <a:latin typeface="inter-regular"/>
              </a:rPr>
              <a:t>Oracle Corporation 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to develop java based applications.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It physically exists. 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Java Development Kit holds JRE, a compiler, an interpreter or it include all the necessary tools and libraries,  loader, and several development tools in it.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7F6AF-01BC-C49E-6E29-311EE8E9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F4C3C-095F-CA9A-4FB1-D87C16DCD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2"/>
          <a:stretch/>
        </p:blipFill>
        <p:spPr>
          <a:xfrm>
            <a:off x="7179275" y="2603500"/>
            <a:ext cx="4493378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69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F4F6-96C2-067A-339E-B89E4F28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DEEF-65AC-1AB1-E92E-6A506E3C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09296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java: </a:t>
            </a:r>
            <a:r>
              <a:rPr lang="en-IN" b="0" i="0" dirty="0">
                <a:solidFill>
                  <a:srgbClr val="333333"/>
                </a:solidFill>
                <a:effectLst/>
              </a:rPr>
              <a:t>This tool is an interpreter and can interpret the class files generated by the javac compiler.</a:t>
            </a:r>
            <a:endParaRPr lang="en-US" b="1" dirty="0"/>
          </a:p>
          <a:p>
            <a:r>
              <a:rPr lang="en-US" b="1" dirty="0"/>
              <a:t>javac:</a:t>
            </a:r>
            <a:r>
              <a:rPr lang="en-IN" b="0" i="0" dirty="0">
                <a:solidFill>
                  <a:srgbClr val="333333"/>
                </a:solidFill>
                <a:effectLst/>
              </a:rPr>
              <a:t> It specifies the Java compiler, which converts source code into Java bytecode.</a:t>
            </a:r>
            <a:endParaRPr lang="en-US" b="1" dirty="0"/>
          </a:p>
          <a:p>
            <a:r>
              <a:rPr lang="en-US" b="1" dirty="0"/>
              <a:t>javadoc: </a:t>
            </a:r>
            <a:r>
              <a:rPr lang="en-IN" b="0" i="0" dirty="0">
                <a:solidFill>
                  <a:srgbClr val="333333"/>
                </a:solidFill>
                <a:effectLst/>
              </a:rPr>
              <a:t>The documentation generator, which automatically generates documentation from source code comments</a:t>
            </a:r>
            <a:endParaRPr lang="en-US" b="1" dirty="0"/>
          </a:p>
          <a:p>
            <a:r>
              <a:rPr lang="en-US" b="1" dirty="0"/>
              <a:t>jar: </a:t>
            </a:r>
            <a:r>
              <a:rPr lang="en-IN" b="0" i="0" dirty="0">
                <a:solidFill>
                  <a:srgbClr val="333333"/>
                </a:solidFill>
                <a:effectLst/>
              </a:rPr>
              <a:t>The specifies the archiver, which packages related class libraries into a single JAR file. </a:t>
            </a:r>
            <a:endParaRPr lang="en-US" b="1" dirty="0"/>
          </a:p>
          <a:p>
            <a:r>
              <a:rPr lang="en-US" b="1" dirty="0"/>
              <a:t>javafxpackager: </a:t>
            </a:r>
            <a:r>
              <a:rPr lang="en-IN" b="0" i="0" dirty="0">
                <a:solidFill>
                  <a:srgbClr val="333333"/>
                </a:solidFill>
                <a:effectLst/>
              </a:rPr>
              <a:t>It is a tool to package and sign JavaFX applications.</a:t>
            </a:r>
            <a:endParaRPr lang="en-US" b="1" dirty="0"/>
          </a:p>
          <a:p>
            <a:r>
              <a:rPr lang="en-US" b="1" dirty="0"/>
              <a:t>jdb: </a:t>
            </a:r>
            <a:r>
              <a:rPr lang="en-IN" dirty="0">
                <a:solidFill>
                  <a:srgbClr val="333333"/>
                </a:solidFill>
              </a:rPr>
              <a:t>T</a:t>
            </a:r>
            <a:r>
              <a:rPr lang="en-IN" b="0" i="0" dirty="0">
                <a:solidFill>
                  <a:srgbClr val="333333"/>
                </a:solidFill>
                <a:effectLst/>
              </a:rPr>
              <a:t>he debugger.</a:t>
            </a:r>
            <a:endParaRPr lang="en-US" b="1" dirty="0"/>
          </a:p>
          <a:p>
            <a:r>
              <a:rPr lang="en-US" b="1" dirty="0"/>
              <a:t>extcheck: </a:t>
            </a:r>
            <a:r>
              <a:rPr lang="en-IN" b="0" i="0" dirty="0">
                <a:solidFill>
                  <a:srgbClr val="333333"/>
                </a:solidFill>
                <a:effectLst/>
              </a:rPr>
              <a:t>it is a utility that detects JAR file conflicts.</a:t>
            </a:r>
            <a:endParaRPr lang="en-US" b="1" dirty="0"/>
          </a:p>
          <a:p>
            <a:r>
              <a:rPr lang="en-US" dirty="0"/>
              <a:t>etc…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3CA10-5F98-B161-124E-3DA99495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95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BF02-B8D2-E6CC-6770-86166E02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JRE </a:t>
            </a:r>
            <a:r>
              <a:rPr lang="en-US" dirty="0">
                <a:latin typeface="Andale Mono" panose="020B0509000000000004" pitchFamily="49" charset="0"/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30A7-12F1-B6F6-36BD-21E2E74F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63684" cy="3416300"/>
          </a:xfrm>
        </p:spPr>
        <p:txBody>
          <a:bodyPr/>
          <a:lstStyle/>
          <a:p>
            <a:r>
              <a:rPr lang="en-IN" b="0" i="0" dirty="0">
                <a:effectLst/>
                <a:latin typeface="inter-regular"/>
              </a:rPr>
              <a:t>JRE is stands for Java Runtime Environment. </a:t>
            </a:r>
          </a:p>
          <a:p>
            <a:r>
              <a:rPr lang="en-IN" b="0" i="0" dirty="0">
                <a:effectLst/>
                <a:latin typeface="inter-regular"/>
              </a:rPr>
              <a:t>Java Run-time Environment (JRE) is the part of the Java Development Kit (JDK).</a:t>
            </a:r>
          </a:p>
          <a:p>
            <a:r>
              <a:rPr lang="en-IN" b="0" i="0" dirty="0">
                <a:effectLst/>
                <a:latin typeface="inter-regular"/>
              </a:rPr>
              <a:t>JRE takes our Java code, integrates it with the required libraries, 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and converted to Java bytecode (.class) file.</a:t>
            </a:r>
            <a:endParaRPr lang="en-IN" b="0" i="0" dirty="0">
              <a:effectLst/>
              <a:latin typeface="inter-regular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If you wish to run this bytecode on any platform like Windows, Linux, MacOS you require JRE.</a:t>
            </a:r>
            <a:endParaRPr lang="en-IN" dirty="0">
              <a:latin typeface="inter-regular"/>
            </a:endParaRPr>
          </a:p>
          <a:p>
            <a:r>
              <a:rPr lang="en-IN" b="0" i="0" dirty="0">
                <a:effectLst/>
                <a:latin typeface="inter-regular"/>
              </a:rPr>
              <a:t>It is a freely available software distribution which has Java Class Libraries such as Lang and util., specific tools, and a stand-alone JVM.</a:t>
            </a:r>
          </a:p>
          <a:p>
            <a:endParaRPr lang="en-IN" b="0" i="0" dirty="0">
              <a:effectLst/>
              <a:latin typeface="inter-regular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DB9C5-B5E1-30FA-1592-939366A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5362C-92DA-F422-122F-7DA1C192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711" y="2603500"/>
            <a:ext cx="3157928" cy="31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6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0479-F77E-099F-B8DD-3622B7D3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D444-6901-23F1-1053-8C226AC6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989046" cy="3416300"/>
          </a:xfrm>
        </p:spPr>
        <p:txBody>
          <a:bodyPr>
            <a:normAutofit/>
          </a:bodyPr>
          <a:lstStyle/>
          <a:p>
            <a:r>
              <a:rPr lang="en-IN" sz="1600" b="1" i="0" dirty="0">
                <a:solidFill>
                  <a:srgbClr val="000000"/>
                </a:solidFill>
                <a:effectLst/>
              </a:rPr>
              <a:t>Deployment technologies 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such as deployment, Java plug-in, and Java Web Start.</a:t>
            </a:r>
          </a:p>
          <a:p>
            <a:r>
              <a:rPr lang="en-IN" sz="1600" b="1" i="0" dirty="0">
                <a:solidFill>
                  <a:srgbClr val="000000"/>
                </a:solidFill>
                <a:effectLst/>
              </a:rPr>
              <a:t>User interface toolkits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, including Abstract Window Toolkit (AWT), etc.</a:t>
            </a:r>
          </a:p>
          <a:p>
            <a:r>
              <a:rPr lang="en-IN" sz="1600" b="1" i="0" dirty="0">
                <a:solidFill>
                  <a:srgbClr val="000000"/>
                </a:solidFill>
                <a:effectLst/>
              </a:rPr>
              <a:t>Integration libraries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 including Interface Definition Language (IDL), Java Database Connectivity (JDBC), etc.</a:t>
            </a:r>
          </a:p>
          <a:p>
            <a:r>
              <a:rPr lang="en-IN" sz="1600" b="1" i="0" dirty="0">
                <a:solidFill>
                  <a:srgbClr val="000000"/>
                </a:solidFill>
                <a:effectLst/>
              </a:rPr>
              <a:t>Lang and util base libraries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, including lang and util, zip, Java Archive (JAR), instrument, reflection, Collections, etc.</a:t>
            </a:r>
          </a:p>
          <a:p>
            <a:r>
              <a:rPr lang="en-IN" sz="1600" b="1" i="0" dirty="0">
                <a:solidFill>
                  <a:srgbClr val="000000"/>
                </a:solidFill>
                <a:effectLst/>
              </a:rPr>
              <a:t>Java Virtual Machine </a:t>
            </a:r>
            <a:r>
              <a:rPr lang="en-IN" sz="1600" i="0" dirty="0">
                <a:solidFill>
                  <a:srgbClr val="000000"/>
                </a:solidFill>
                <a:effectLst/>
              </a:rPr>
              <a:t>(JVM), </a:t>
            </a:r>
            <a:r>
              <a:rPr lang="en-IN" sz="1600" i="0" dirty="0">
                <a:solidFill>
                  <a:srgbClr val="333333"/>
                </a:solidFill>
                <a:effectLst/>
              </a:rPr>
              <a:t>the main feature of Java is WORA. WORA stands for Write Once Run Anywhere.</a:t>
            </a:r>
            <a:endParaRPr lang="en-IN" sz="1600" i="0" dirty="0">
              <a:solidFill>
                <a:srgbClr val="000000"/>
              </a:solidFill>
              <a:effectLst/>
            </a:endParaRPr>
          </a:p>
          <a:p>
            <a:endParaRPr lang="en-IN" sz="1600" i="0" dirty="0">
              <a:solidFill>
                <a:srgbClr val="000000"/>
              </a:solidFill>
              <a:effectLst/>
            </a:endParaRP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66D9F-5BEF-4113-478B-946DB6FD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796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408</TotalTime>
  <Words>869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Andale Mono</vt:lpstr>
      <vt:lpstr>Arial</vt:lpstr>
      <vt:lpstr>Calibri</vt:lpstr>
      <vt:lpstr>Century Gothic</vt:lpstr>
      <vt:lpstr>inter-bold</vt:lpstr>
      <vt:lpstr>inter-regular</vt:lpstr>
      <vt:lpstr>Söhne</vt:lpstr>
      <vt:lpstr>Wingdings 3</vt:lpstr>
      <vt:lpstr>Ion Boardroom</vt:lpstr>
      <vt:lpstr>Java Architecture (JDK, JRE and JVM)</vt:lpstr>
      <vt:lpstr>Agenda/Outline</vt:lpstr>
      <vt:lpstr>Introduction About Java Architecture</vt:lpstr>
      <vt:lpstr>Java Architecture can be explained by using the following steps:</vt:lpstr>
      <vt:lpstr>Components Of Java Architecture</vt:lpstr>
      <vt:lpstr>What is JDK ?</vt:lpstr>
      <vt:lpstr>Components of JDK</vt:lpstr>
      <vt:lpstr>What is JRE ? </vt:lpstr>
      <vt:lpstr>Components Of JRE</vt:lpstr>
      <vt:lpstr>What is JVM ?</vt:lpstr>
      <vt:lpstr>Components Of JVM</vt:lpstr>
      <vt:lpstr>What is JIT ?</vt:lpstr>
      <vt:lpstr>Conclusion 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 (JDK, JRE and JVM)</dc:title>
  <dc:creator>Mohd Ansar Bux</dc:creator>
  <cp:lastModifiedBy>Mohd Ansar Bux</cp:lastModifiedBy>
  <cp:revision>8</cp:revision>
  <dcterms:created xsi:type="dcterms:W3CDTF">2023-06-05T14:52:49Z</dcterms:created>
  <dcterms:modified xsi:type="dcterms:W3CDTF">2023-06-07T03:53:20Z</dcterms:modified>
</cp:coreProperties>
</file>