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HEX</a:t>
            </a:r>
            <a:r>
              <a:rPr lang="ru-RU" dirty="0" smtClean="0"/>
              <a:t>-редактор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93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фамилия и имя — Никифоров Сергей. Я прошёл первый год обучения в «Лицее Академии Яндекса» и сейчас прохожу второй.</a:t>
            </a:r>
            <a:r>
              <a:rPr lang="en-US" dirty="0" smtClean="0"/>
              <a:t> </a:t>
            </a:r>
            <a:r>
              <a:rPr lang="ru-RU" dirty="0" smtClean="0"/>
              <a:t>Надеюсь, что буду продвигаться дальше. Я был рад вам представить мой проект!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40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10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Когда-нибудь разработчику придётся столкнуться с таким файлом, для которого у него нет специальной программы, или её применение не желательно или не оправдано. Для этого и существуют </a:t>
            </a:r>
            <a:r>
              <a:rPr lang="en-US" dirty="0" smtClean="0"/>
              <a:t>HEX</a:t>
            </a:r>
            <a:r>
              <a:rPr lang="ru-RU" dirty="0" smtClean="0"/>
              <a:t>-редакторы. Они позволяют заглянуть внутрь файла и даже изменить там какое-либо значение определённых байтов. А ещё можно без перекомпиляции изменить некоторые данные в уже скомпилированных файлах.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3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Hex Editor Neo </a:t>
            </a:r>
            <a:r>
              <a:rPr lang="ru-RU" sz="2400" dirty="0" smtClean="0"/>
              <a:t>от компании </a:t>
            </a:r>
            <a:r>
              <a:rPr lang="en-US" sz="2400" dirty="0" smtClean="0"/>
              <a:t>HDD Software Ltd.— </a:t>
            </a:r>
            <a:r>
              <a:rPr lang="ru-RU" sz="2400" dirty="0" smtClean="0"/>
              <a:t>этот редактор лучше, чем мой, но он платный и имеет пробный период в </a:t>
            </a:r>
            <a:r>
              <a:rPr lang="en-US" sz="2400" dirty="0" smtClean="0"/>
              <a:t>2</a:t>
            </a:r>
            <a:r>
              <a:rPr lang="ru-RU" sz="2400" dirty="0" smtClean="0"/>
              <a:t> недели. Проще будет сделать самодельный </a:t>
            </a:r>
            <a:r>
              <a:rPr lang="en-US" sz="2400" dirty="0" smtClean="0"/>
              <a:t>HEX-</a:t>
            </a:r>
            <a:r>
              <a:rPr lang="ru-RU" sz="2400" dirty="0" smtClean="0"/>
              <a:t>редактор, за который не надо платить, хоть и с меньшим количеством полезных функций.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61048"/>
            <a:ext cx="4978202" cy="262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09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 </a:t>
            </a:r>
            <a:r>
              <a:rPr lang="ru-RU" dirty="0" smtClean="0"/>
              <a:t>редактор показывает данные в виде таблицы значения байтов и списка символов, которые и соответствуют. В этой таблице можно редактировать значения, а значит менять файл без нужды перекомпиляции или специальных программ, как я и упоминал раньше.</a:t>
            </a:r>
          </a:p>
        </p:txBody>
      </p:sp>
    </p:spTree>
    <p:extLst>
      <p:ext uri="{BB962C8B-B14F-4D97-AF65-F5344CB8AC3E}">
        <p14:creationId xmlns:p14="http://schemas.microsoft.com/office/powerpoint/2010/main" val="151106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Уникальная ценность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Мой </a:t>
            </a:r>
            <a:r>
              <a:rPr lang="en-US" dirty="0" smtClean="0"/>
              <a:t>HEX-</a:t>
            </a:r>
            <a:r>
              <a:rPr lang="ru-RU" dirty="0" smtClean="0"/>
              <a:t>редактор умеет выделять заголовок файла в светло-красный цвет в зависимости от типа файла и его присутствия в базе данных, в которой хранится конечный байт заголовка этого типа. Отдельное окно позволяет записывать новые форматы или изменять значение в уже существующих.</a:t>
            </a:r>
          </a:p>
          <a:p>
            <a:r>
              <a:rPr lang="ru-RU" dirty="0" smtClean="0"/>
              <a:t>А ещё программа позволяет менять количество </a:t>
            </a:r>
            <a:r>
              <a:rPr lang="ru-RU" smtClean="0"/>
              <a:t>столбцов таблицы от </a:t>
            </a:r>
            <a:r>
              <a:rPr lang="ru-RU" dirty="0" smtClean="0"/>
              <a:t>1 до 16.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56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была написана на языке программирования</a:t>
            </a:r>
            <a:r>
              <a:rPr lang="en-US" dirty="0" smtClean="0"/>
              <a:t> Python </a:t>
            </a:r>
            <a:r>
              <a:rPr lang="ru-RU" dirty="0" smtClean="0"/>
              <a:t>и использует библиотеки </a:t>
            </a:r>
            <a:r>
              <a:rPr lang="en-US" dirty="0" smtClean="0"/>
              <a:t>sys, PyQT5 (</a:t>
            </a:r>
            <a:r>
              <a:rPr lang="ru-RU" dirty="0" smtClean="0"/>
              <a:t>интерфейс</a:t>
            </a:r>
            <a:r>
              <a:rPr lang="en-US" dirty="0" smtClean="0"/>
              <a:t>) </a:t>
            </a:r>
            <a:r>
              <a:rPr lang="ru-RU" dirty="0" smtClean="0"/>
              <a:t>и </a:t>
            </a:r>
            <a:r>
              <a:rPr lang="en-US" dirty="0" smtClean="0"/>
              <a:t>sqlite3</a:t>
            </a:r>
            <a:r>
              <a:rPr lang="ru-RU" dirty="0" smtClean="0"/>
              <a:t> (база данных). Используются классы.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05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Сначала я сделал главные функции: загрузку данных из файла, их редактирование и последующее сохранение в файл. Потом началась разработка дополнительной функции — выделения заголовка файла.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96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Пришло время вживую показать вам эту программу.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16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считаю, что можно добавить в программу форму удаления из базы данных и сделать опцию обучения для новичков. Тогда программа станет более логичной и завершённой.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7896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353</Words>
  <Application>Microsoft Office PowerPoint</Application>
  <PresentationFormat>Экран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HEX-редактор</vt:lpstr>
      <vt:lpstr>Проблема</vt:lpstr>
      <vt:lpstr>Конкуренты</vt:lpstr>
      <vt:lpstr>Решение</vt:lpstr>
      <vt:lpstr>Уникальная ценность</vt:lpstr>
      <vt:lpstr>Архитектура</vt:lpstr>
      <vt:lpstr>Этапы разработки</vt:lpstr>
      <vt:lpstr>Демонстрация результатов</vt:lpstr>
      <vt:lpstr>Перспективы развития</vt:lpstr>
      <vt:lpstr>Участник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редактор</dc:title>
  <dc:creator>user</dc:creator>
  <cp:lastModifiedBy>user</cp:lastModifiedBy>
  <cp:revision>12</cp:revision>
  <dcterms:created xsi:type="dcterms:W3CDTF">2021-10-21T18:15:26Z</dcterms:created>
  <dcterms:modified xsi:type="dcterms:W3CDTF">2021-11-15T19:19:13Z</dcterms:modified>
</cp:coreProperties>
</file>