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hadow318193.pythonanywhe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Протонач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9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открыта локальная сеть, по которой все перейдут, чтобы не засорять версию сайта на </a:t>
            </a:r>
            <a:r>
              <a:rPr lang="en-US" dirty="0" err="1" smtClean="0"/>
              <a:t>pythonanywhere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Ссылка на </a:t>
            </a:r>
            <a:r>
              <a:rPr lang="en-US" dirty="0" err="1" smtClean="0"/>
              <a:t>pythonanywhere</a:t>
            </a:r>
            <a:r>
              <a:rPr lang="en-US" dirty="0" smtClean="0"/>
              <a:t> </a:t>
            </a:r>
            <a:r>
              <a:rPr lang="ru-RU" dirty="0" smtClean="0"/>
              <a:t>на крайний случай: </a:t>
            </a:r>
            <a:r>
              <a:rPr lang="en-US" dirty="0" smtClean="0">
                <a:hlinkClick r:id="rId2"/>
              </a:rPr>
              <a:t>shadow318193.pythonanywhere.com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9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Первое, что надо сделать, это настроить вывод соответствующих сообщений при неверном заполнении формы поста или получении </a:t>
            </a:r>
            <a:r>
              <a:rPr lang="ru-RU" dirty="0" err="1" smtClean="0"/>
              <a:t>бана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сильно переделать интерфейс (меня уже кто-то нашёл с помощью поиска в </a:t>
            </a:r>
            <a:r>
              <a:rPr lang="en-US" dirty="0" err="1" smtClean="0"/>
              <a:t>GitHub</a:t>
            </a:r>
            <a:r>
              <a:rPr lang="en-US" dirty="0" smtClean="0"/>
              <a:t>’</a:t>
            </a:r>
            <a:r>
              <a:rPr lang="ru-RU" dirty="0" smtClean="0"/>
              <a:t>е тэга </a:t>
            </a:r>
            <a:r>
              <a:rPr lang="en-US" dirty="0" err="1" smtClean="0"/>
              <a:t>imageboard</a:t>
            </a:r>
            <a:r>
              <a:rPr lang="en-US" dirty="0" smtClean="0"/>
              <a:t> </a:t>
            </a:r>
            <a:r>
              <a:rPr lang="ru-RU" dirty="0" smtClean="0"/>
              <a:t>с некоторыми фильтрами</a:t>
            </a:r>
            <a:r>
              <a:rPr lang="en-US" dirty="0" smtClean="0"/>
              <a:t> </a:t>
            </a:r>
            <a:r>
              <a:rPr lang="ru-RU" dirty="0" smtClean="0"/>
              <a:t>и оставил подобное замечание)</a:t>
            </a:r>
            <a:r>
              <a:rPr lang="en-US" dirty="0" smtClean="0"/>
              <a:t>.</a:t>
            </a:r>
          </a:p>
          <a:p>
            <a:r>
              <a:rPr lang="ru-RU" dirty="0" smtClean="0"/>
              <a:t>Можно добавить возможность отправлять несколько </a:t>
            </a:r>
            <a:r>
              <a:rPr lang="ru-RU" dirty="0" err="1" smtClean="0"/>
              <a:t>медиафайлов</a:t>
            </a:r>
            <a:r>
              <a:rPr lang="ru-RU" dirty="0" smtClean="0"/>
              <a:t> за один пост.</a:t>
            </a:r>
          </a:p>
          <a:p>
            <a:r>
              <a:rPr lang="ru-RU" dirty="0" smtClean="0"/>
              <a:t>Переработать систему администраторов, так как есть шанс выйти на сайт с </a:t>
            </a:r>
            <a:r>
              <a:rPr lang="en-US" dirty="0" smtClean="0"/>
              <a:t>IP </a:t>
            </a:r>
            <a:r>
              <a:rPr lang="ru-RU" dirty="0" smtClean="0"/>
              <a:t>админа, надо ввести дополнительные проверки.</a:t>
            </a:r>
          </a:p>
        </p:txBody>
      </p:sp>
    </p:spTree>
    <p:extLst>
      <p:ext uri="{BB962C8B-B14F-4D97-AF65-F5344CB8AC3E}">
        <p14:creationId xmlns:p14="http://schemas.microsoft.com/office/powerpoint/2010/main" val="37568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Никифоров Сергей.</a:t>
            </a:r>
          </a:p>
          <a:p>
            <a:r>
              <a:rPr lang="ru-RU" dirty="0" smtClean="0"/>
              <a:t>Спасибо вам за хорошую компанию и отличный курс по изучению </a:t>
            </a:r>
            <a:r>
              <a:rPr lang="en-US" dirty="0" smtClean="0"/>
              <a:t>Python! </a:t>
            </a:r>
            <a:r>
              <a:rPr lang="ru-RU" dirty="0" smtClean="0"/>
              <a:t>Надеюсь поступить к вам в 10 </a:t>
            </a:r>
            <a:r>
              <a:rPr lang="en-US" dirty="0" smtClean="0"/>
              <a:t>IT </a:t>
            </a:r>
            <a:r>
              <a:rPr lang="ru-RU" dirty="0" smtClean="0"/>
              <a:t>класс, продвигаться в этом направлении уже на уровне основной учёбы.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6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9906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2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человека иногда может возникнуть такое состояние, что он захочет высказать своё мнение (возможно, не самое приятное) и при этом оставаться неизвестным.</a:t>
            </a:r>
            <a:endParaRPr lang="en-US" dirty="0" smtClean="0"/>
          </a:p>
          <a:p>
            <a:r>
              <a:rPr lang="ru-RU" dirty="0" smtClean="0"/>
              <a:t>Возможно и то, что человек просто хочет поболтать.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71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Анонимные </a:t>
            </a:r>
            <a:r>
              <a:rPr lang="ru-RU" dirty="0" err="1" smtClean="0"/>
              <a:t>имиджборды</a:t>
            </a:r>
            <a:r>
              <a:rPr lang="ru-RU" dirty="0" smtClean="0"/>
              <a:t> (форумы с возможностью публиковать медиа) </a:t>
            </a:r>
            <a:r>
              <a:rPr lang="ru-RU" dirty="0"/>
              <a:t>решают такой вопрос: в них отсутствует регистрация, однако </a:t>
            </a:r>
            <a:r>
              <a:rPr lang="ru-RU" dirty="0" err="1"/>
              <a:t>модерация</a:t>
            </a:r>
            <a:r>
              <a:rPr lang="ru-RU" dirty="0"/>
              <a:t> тоже должна быть, поэтому от пользователей записывается лишь их </a:t>
            </a:r>
            <a:r>
              <a:rPr lang="en-US" dirty="0"/>
              <a:t>IP.</a:t>
            </a:r>
            <a:endParaRPr lang="ru-RU" dirty="0"/>
          </a:p>
          <a:p>
            <a:r>
              <a:rPr lang="ru-RU" dirty="0" smtClean="0"/>
              <a:t>Существенный минус состоит лишь в том, что из-за неизвестности и возможности сменить </a:t>
            </a:r>
            <a:r>
              <a:rPr lang="en-US" dirty="0" smtClean="0"/>
              <a:t>IP </a:t>
            </a:r>
            <a:r>
              <a:rPr lang="ru-RU" dirty="0" smtClean="0"/>
              <a:t>люди могут публиковать сообщения, притворяясь другим человеком (этому даже придумали термин «</a:t>
            </a:r>
            <a:r>
              <a:rPr lang="en-US" dirty="0" smtClean="0"/>
              <a:t>same person</a:t>
            </a:r>
            <a:r>
              <a:rPr lang="ru-RU" dirty="0" smtClean="0"/>
              <a:t>»). Могут быть и просто </a:t>
            </a:r>
            <a:r>
              <a:rPr lang="ru-RU" dirty="0" err="1" smtClean="0"/>
              <a:t>неадекваты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32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Их очень много и все не перечислить. Назову 2 основных подобных сайта.</a:t>
            </a:r>
          </a:p>
          <a:p>
            <a:r>
              <a:rPr lang="ru-RU" dirty="0" smtClean="0"/>
              <a:t>Самый распространённый форум данного типа в России — </a:t>
            </a:r>
            <a:r>
              <a:rPr lang="ru-RU" dirty="0" err="1" smtClean="0"/>
              <a:t>Двач</a:t>
            </a:r>
            <a:r>
              <a:rPr lang="ru-RU" dirty="0" smtClean="0"/>
              <a:t> (</a:t>
            </a:r>
            <a:r>
              <a:rPr lang="en-US" dirty="0" smtClean="0"/>
              <a:t>2ch.hk</a:t>
            </a:r>
            <a:r>
              <a:rPr lang="ru-RU" dirty="0" smtClean="0"/>
              <a:t>). Из-за токсичности местного народа желание заходить туда отпадает (сайт позиционирует себя, как 18+). Я собираюсь сделать более-менее приличный форум. Ещё там нельзя публиковать звуковые файлы, в отличие от моего аналога. Но в технологическом</a:t>
            </a:r>
            <a:r>
              <a:rPr lang="en-US" dirty="0" smtClean="0"/>
              <a:t> </a:t>
            </a:r>
            <a:r>
              <a:rPr lang="ru-RU" dirty="0" smtClean="0"/>
              <a:t>и дизайнерском плане </a:t>
            </a:r>
            <a:r>
              <a:rPr lang="ru-RU" dirty="0" err="1" smtClean="0"/>
              <a:t>Двач</a:t>
            </a:r>
            <a:r>
              <a:rPr lang="ru-RU" dirty="0" smtClean="0"/>
              <a:t> всё-же лучше. Например, можно выложить несколько файлов.</a:t>
            </a:r>
          </a:p>
          <a:p>
            <a:r>
              <a:rPr lang="ru-RU" dirty="0" smtClean="0"/>
              <a:t>Американский аналог — 4</a:t>
            </a:r>
            <a:r>
              <a:rPr lang="en-US" dirty="0" err="1" smtClean="0"/>
              <a:t>chan</a:t>
            </a:r>
            <a:r>
              <a:rPr lang="en-US" dirty="0" smtClean="0"/>
              <a:t> (www.</a:t>
            </a:r>
            <a:r>
              <a:rPr lang="ru-RU" dirty="0" smtClean="0"/>
              <a:t>4</a:t>
            </a:r>
            <a:r>
              <a:rPr lang="en-US" dirty="0" smtClean="0"/>
              <a:t>channel.org), </a:t>
            </a:r>
            <a:r>
              <a:rPr lang="ru-RU" dirty="0" smtClean="0"/>
              <a:t>куда собираются в основном англоязычные пользователи интернета (для иностранцев, как правило, должен существовать международный раздел, обычно его именуют сокращением от слова </a:t>
            </a:r>
            <a:r>
              <a:rPr lang="en-US" dirty="0" smtClean="0"/>
              <a:t>international</a:t>
            </a:r>
            <a:r>
              <a:rPr lang="ru-RU" dirty="0" smtClean="0"/>
              <a:t>). Обладает теми же проблемами, что и </a:t>
            </a:r>
            <a:r>
              <a:rPr lang="ru-RU" dirty="0" err="1" smtClean="0"/>
              <a:t>Двач</a:t>
            </a:r>
            <a:r>
              <a:rPr lang="ru-RU" dirty="0" smtClean="0"/>
              <a:t>, ещё без возможности загружать видео.</a:t>
            </a:r>
          </a:p>
        </p:txBody>
      </p:sp>
    </p:spTree>
    <p:extLst>
      <p:ext uri="{BB962C8B-B14F-4D97-AF65-F5344CB8AC3E}">
        <p14:creationId xmlns:p14="http://schemas.microsoft.com/office/powerpoint/2010/main" val="20812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Двач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08720"/>
            <a:ext cx="602316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1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r>
              <a:rPr lang="en-US" dirty="0" err="1" smtClean="0"/>
              <a:t>chan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836712"/>
            <a:ext cx="5467400" cy="5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9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Уникальная ценность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даёт возможность публиковать не только фото (как должно быть по определению), но и видео и аудио.</a:t>
            </a:r>
          </a:p>
          <a:p>
            <a:r>
              <a:rPr lang="ru-RU" dirty="0" smtClean="0"/>
              <a:t>Нумерация постов обычно происходит отдельно в каждом разделе, но в моём сайте она идёт глобально.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7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написан на языке программирования </a:t>
            </a:r>
            <a:r>
              <a:rPr lang="en-US" dirty="0"/>
              <a:t>Python</a:t>
            </a:r>
            <a:r>
              <a:rPr lang="ru-RU" dirty="0"/>
              <a:t>, используя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Flask</a:t>
            </a:r>
            <a:r>
              <a:rPr lang="ru-RU" dirty="0"/>
              <a:t>, библиотеки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Captcha</a:t>
            </a:r>
            <a:r>
              <a:rPr lang="ru-RU" dirty="0"/>
              <a:t>,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2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Главная страница сайта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Разделы и возможность оставлять сообщения-</a:t>
            </a:r>
            <a:r>
              <a:rPr lang="ru-RU" dirty="0" err="1" smtClean="0"/>
              <a:t>треды</a:t>
            </a:r>
            <a:r>
              <a:rPr lang="ru-RU" dirty="0" smtClean="0"/>
              <a:t> (англ. </a:t>
            </a:r>
            <a:r>
              <a:rPr lang="en-US" dirty="0"/>
              <a:t>t</a:t>
            </a:r>
            <a:r>
              <a:rPr lang="en-US" dirty="0" smtClean="0"/>
              <a:t>hread – </a:t>
            </a:r>
            <a:r>
              <a:rPr lang="ru-RU" dirty="0" smtClean="0"/>
              <a:t>поток) — открывающие тему посты</a:t>
            </a:r>
            <a:r>
              <a:rPr lang="en-US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Возможность отвечать в </a:t>
            </a:r>
            <a:r>
              <a:rPr lang="ru-RU" dirty="0" err="1" smtClean="0"/>
              <a:t>тредах</a:t>
            </a:r>
            <a:r>
              <a:rPr lang="en-US" dirty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Позволение пользователю оставлять медиа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Лайки</a:t>
            </a:r>
            <a:r>
              <a:rPr lang="en-US" dirty="0" smtClean="0"/>
              <a:t>/</a:t>
            </a:r>
            <a:r>
              <a:rPr lang="ru-RU" dirty="0" err="1" smtClean="0"/>
              <a:t>дизлайки</a:t>
            </a:r>
            <a:r>
              <a:rPr lang="ru-RU" dirty="0" smtClean="0"/>
              <a:t> к постам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Введение </a:t>
            </a:r>
            <a:r>
              <a:rPr lang="ru-RU" dirty="0" err="1" smtClean="0"/>
              <a:t>каптчи</a:t>
            </a:r>
            <a:r>
              <a:rPr lang="ru-RU" dirty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защиты от роботов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Введение режима администратора, который позволяет удалять посты и банить отправителей. Получить её можно только при знании пароля, который выводится в консоль, а её не могут прочесть обычные пользователи.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?????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Готово</a:t>
            </a:r>
          </a:p>
        </p:txBody>
      </p:sp>
    </p:spTree>
    <p:extLst>
      <p:ext uri="{BB962C8B-B14F-4D97-AF65-F5344CB8AC3E}">
        <p14:creationId xmlns:p14="http://schemas.microsoft.com/office/powerpoint/2010/main" val="4907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</TotalTime>
  <Words>533</Words>
  <Application>Microsoft Office PowerPoint</Application>
  <PresentationFormat>Экран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Ясность</vt:lpstr>
      <vt:lpstr>Протонач</vt:lpstr>
      <vt:lpstr>Проблема</vt:lpstr>
      <vt:lpstr>Решение</vt:lpstr>
      <vt:lpstr>Конкуренты</vt:lpstr>
      <vt:lpstr>Двач</vt:lpstr>
      <vt:lpstr>4chan</vt:lpstr>
      <vt:lpstr>Уникальная ценность</vt:lpstr>
      <vt:lpstr>Архитектура</vt:lpstr>
      <vt:lpstr>Этапы разработки</vt:lpstr>
      <vt:lpstr>Демонстрация результатов</vt:lpstr>
      <vt:lpstr>Перспективы развития</vt:lpstr>
      <vt:lpstr>Участник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Протонач</dc:title>
  <dc:creator>user</dc:creator>
  <cp:lastModifiedBy>user</cp:lastModifiedBy>
  <cp:revision>18</cp:revision>
  <dcterms:created xsi:type="dcterms:W3CDTF">2022-05-11T16:09:25Z</dcterms:created>
  <dcterms:modified xsi:type="dcterms:W3CDTF">2022-05-12T20:41:13Z</dcterms:modified>
</cp:coreProperties>
</file>