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user\Pictures\protont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6872" y="-527620"/>
            <a:ext cx="15864004" cy="79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Проблема и решение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Сейчас в игровой индустрии кризис. Он связан с тем, что разработчики делают игры с ответвлением на реалистичность, стремятся делать игровое кино. По моему мнению, игры должны оставаться играми, то есть быть интерактивными: сюжет быть нелинейным, давать возможность игроку выбирать череду событий. Именно это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предоставляет демо-версия </a:t>
            </a:r>
            <a:r>
              <a:rPr lang="en-US" dirty="0" err="1" smtClean="0">
                <a:solidFill>
                  <a:schemeClr val="bg1"/>
                </a:solidFill>
              </a:rPr>
              <a:t>Protontale</a:t>
            </a:r>
            <a:r>
              <a:rPr lang="ru-RU" dirty="0" smtClean="0">
                <a:solidFill>
                  <a:schemeClr val="bg1"/>
                </a:solidFill>
              </a:rPr>
              <a:t>, которая является клоном боевой системы другой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известной игры</a:t>
            </a:r>
            <a:r>
              <a:rPr lang="en-US" dirty="0" smtClean="0">
                <a:solidFill>
                  <a:schemeClr val="bg1"/>
                </a:solidFill>
              </a:rPr>
              <a:t> — </a:t>
            </a:r>
            <a:r>
              <a:rPr lang="en-US" dirty="0" err="1" smtClean="0">
                <a:solidFill>
                  <a:schemeClr val="bg1"/>
                </a:solidFill>
              </a:rPr>
              <a:t>Undertale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Конкуренты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Оригинальная игра (</a:t>
            </a:r>
            <a:r>
              <a:rPr lang="en-US" sz="2800" dirty="0" err="1" smtClean="0">
                <a:solidFill>
                  <a:schemeClr val="bg1"/>
                </a:solidFill>
              </a:rPr>
              <a:t>Undertale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ru-RU" sz="2800" dirty="0" smtClean="0">
                <a:solidFill>
                  <a:schemeClr val="bg1"/>
                </a:solidFill>
              </a:rPr>
              <a:t>Собственно, это очень спорно, так как моя игра является </a:t>
            </a:r>
            <a:r>
              <a:rPr lang="en-US" sz="2800" dirty="0" err="1" smtClean="0">
                <a:solidFill>
                  <a:schemeClr val="bg1"/>
                </a:solidFill>
              </a:rPr>
              <a:t>Pygame</a:t>
            </a:r>
            <a:r>
              <a:rPr lang="en-US" sz="2800" dirty="0" smtClean="0">
                <a:solidFill>
                  <a:schemeClr val="bg1"/>
                </a:solidFill>
              </a:rPr>
              <a:t>-</a:t>
            </a:r>
            <a:r>
              <a:rPr lang="ru-RU" sz="2800" dirty="0" smtClean="0">
                <a:solidFill>
                  <a:schemeClr val="bg1"/>
                </a:solidFill>
              </a:rPr>
              <a:t>версией </a:t>
            </a:r>
            <a:r>
              <a:rPr lang="ru-RU" sz="2800" dirty="0" err="1" smtClean="0">
                <a:solidFill>
                  <a:schemeClr val="bg1"/>
                </a:solidFill>
              </a:rPr>
              <a:t>боёвки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этой игры, </a:t>
            </a:r>
            <a:r>
              <a:rPr lang="ru-RU" sz="2800" dirty="0" smtClean="0">
                <a:solidFill>
                  <a:schemeClr val="bg1"/>
                </a:solidFill>
              </a:rPr>
              <a:t>как было сказано ранее. Но для самого себя это можно назвать первым опытом в создании простых </a:t>
            </a:r>
            <a:r>
              <a:rPr lang="ru-RU" sz="2800" dirty="0" smtClean="0">
                <a:solidFill>
                  <a:schemeClr val="bg1"/>
                </a:solidFill>
              </a:rPr>
              <a:t>концовок.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Undertale</a:t>
            </a:r>
            <a:r>
              <a:rPr lang="ru-RU" dirty="0" smtClean="0">
                <a:solidFill>
                  <a:schemeClr val="bg1"/>
                </a:solidFill>
              </a:rPr>
              <a:t>, боевая система.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Оригинал.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genapilot.ru/wp-content/uploads/2018/10/times-video-games-blatantly-cheated-13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</a:t>
            </a:r>
            <a:r>
              <a:rPr lang="ru-RU" dirty="0">
                <a:solidFill>
                  <a:schemeClr val="bg1"/>
                </a:solidFill>
              </a:rPr>
              <a:t>была написана на языке программирования</a:t>
            </a:r>
            <a:r>
              <a:rPr lang="en-US" dirty="0">
                <a:solidFill>
                  <a:schemeClr val="bg1"/>
                </a:solidFill>
              </a:rPr>
              <a:t> Python </a:t>
            </a:r>
            <a:r>
              <a:rPr lang="ru-RU" dirty="0">
                <a:solidFill>
                  <a:schemeClr val="bg1"/>
                </a:solidFill>
              </a:rPr>
              <a:t>и использует </a:t>
            </a:r>
            <a:r>
              <a:rPr lang="ru-RU" dirty="0" smtClean="0">
                <a:solidFill>
                  <a:schemeClr val="bg1"/>
                </a:solidFill>
              </a:rPr>
              <a:t>библиотеку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Присутствует только игровой процесс, меню </a:t>
            </a:r>
            <a:r>
              <a:rPr lang="ru-RU" dirty="0" smtClean="0">
                <a:solidFill>
                  <a:schemeClr val="bg1"/>
                </a:solidFill>
              </a:rPr>
              <a:t>и рейтингов нет</a:t>
            </a:r>
            <a:r>
              <a:rPr lang="ru-RU" dirty="0" smtClean="0">
                <a:solidFill>
                  <a:schemeClr val="bg1"/>
                </a:solidFill>
              </a:rPr>
              <a:t>. При проигрыше есть выбор: начать заново или выключить игру.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1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Экран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его конфигурация.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Игрок, стена, пуля, полоска </a:t>
            </a:r>
            <a:r>
              <a:rPr lang="ru-RU" dirty="0" smtClean="0">
                <a:solidFill>
                  <a:schemeClr val="bg1"/>
                </a:solidFill>
              </a:rPr>
              <a:t>здоровья.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>
                <a:solidFill>
                  <a:schemeClr val="bg1"/>
                </a:solidFill>
              </a:rPr>
              <a:t>Протошка</a:t>
            </a:r>
            <a:r>
              <a:rPr lang="ru-RU" dirty="0" smtClean="0">
                <a:solidFill>
                  <a:schemeClr val="bg1"/>
                </a:solidFill>
              </a:rPr>
              <a:t> (играет роль врага), </a:t>
            </a:r>
            <a:r>
              <a:rPr lang="ru-RU" dirty="0" smtClean="0">
                <a:solidFill>
                  <a:schemeClr val="bg1"/>
                </a:solidFill>
              </a:rPr>
              <a:t>его </a:t>
            </a:r>
            <a:r>
              <a:rPr lang="ru-RU" dirty="0" smtClean="0">
                <a:solidFill>
                  <a:schemeClr val="bg1"/>
                </a:solidFill>
              </a:rPr>
              <a:t>состояния.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П</a:t>
            </a:r>
            <a:r>
              <a:rPr lang="ru-RU" dirty="0" smtClean="0">
                <a:solidFill>
                  <a:schemeClr val="bg1"/>
                </a:solidFill>
              </a:rPr>
              <a:t>ошаговый </a:t>
            </a:r>
            <a:r>
              <a:rPr lang="ru-RU" dirty="0" err="1" smtClean="0">
                <a:solidFill>
                  <a:schemeClr val="bg1"/>
                </a:solidFill>
              </a:rPr>
              <a:t>геймплей</a:t>
            </a:r>
            <a:r>
              <a:rPr lang="ru-RU" dirty="0" smtClean="0">
                <a:solidFill>
                  <a:schemeClr val="bg1"/>
                </a:solidFill>
              </a:rPr>
              <a:t> (игровой процесс).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ложный режим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две концовки.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Этапы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0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Пришло время вживую показать вам эту демо-версию игры.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Демонстрация результатов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8520" y="2780928"/>
            <a:ext cx="4886960" cy="38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Планируется добавить диалоги через кнопку действий.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Будут атаки в виде примеров с обманом, вроде 2 + 2 * 2, которые надо </a:t>
            </a:r>
            <a:r>
              <a:rPr lang="ru-RU" dirty="0" smtClean="0">
                <a:solidFill>
                  <a:schemeClr val="bg1"/>
                </a:solidFill>
              </a:rPr>
              <a:t>решать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а игрок должен будет наступать на правильный ответ</a:t>
            </a:r>
            <a:r>
              <a:rPr lang="ru-RU" dirty="0" smtClean="0">
                <a:solidFill>
                  <a:schemeClr val="bg1"/>
                </a:solidFill>
              </a:rPr>
              <a:t>. Если он ответит неверно, то получит урон.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Надо сделать анимацию атаки игрока, как в оригинале, а ещё сделать распад души на кусочки при проигрыше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Перспективы развития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1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Никифоров Сергей. Лично моё мнение таково, считаю идею данной игры с участием </a:t>
            </a:r>
            <a:r>
              <a:rPr lang="ru-RU" dirty="0" err="1" smtClean="0">
                <a:solidFill>
                  <a:schemeClr val="bg1"/>
                </a:solidFill>
              </a:rPr>
              <a:t>Протошки</a:t>
            </a:r>
            <a:r>
              <a:rPr lang="ru-RU" dirty="0" smtClean="0">
                <a:solidFill>
                  <a:schemeClr val="bg1"/>
                </a:solidFill>
              </a:rPr>
              <a:t> бредом, но полезным опытом, поэтому есть шанс  добиться лучшего в создании подобных проектов. Надеюсь, что вам проект понравился в плане технологии, не обязательно по концепту.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Участник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9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termination">
      <a:majorFont>
        <a:latin typeface="Determination Mono(RUS BY LYAJK"/>
        <a:ea typeface=""/>
        <a:cs typeface=""/>
      </a:majorFont>
      <a:minorFont>
        <a:latin typeface="Determination Mono(RUS BY LYAJ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321</Words>
  <Application>Microsoft Office PowerPoint</Application>
  <PresentationFormat>Экран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Determination Mono(RUS BY LYAJK</vt:lpstr>
      <vt:lpstr>Тема Office</vt:lpstr>
      <vt:lpstr>Презентация PowerPoint</vt:lpstr>
      <vt:lpstr>Проблема и решение</vt:lpstr>
      <vt:lpstr>Конкуренты</vt:lpstr>
      <vt:lpstr>Undertale, боевая система.</vt:lpstr>
      <vt:lpstr>Архитектура</vt:lpstr>
      <vt:lpstr>Этапы разработки</vt:lpstr>
      <vt:lpstr>Демонстрация результатов</vt:lpstr>
      <vt:lpstr>Перспективы развития</vt:lpstr>
      <vt:lpstr>Участник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28</cp:revision>
  <dcterms:created xsi:type="dcterms:W3CDTF">2022-01-29T09:24:36Z</dcterms:created>
  <dcterms:modified xsi:type="dcterms:W3CDTF">2022-02-01T14:54:24Z</dcterms:modified>
</cp:coreProperties>
</file>