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Lst>
  <p:sldSz cx="42808525" cy="30279975"/>
  <p:notesSz cx="6858000" cy="9144000"/>
  <p:defaultTextStyle>
    <a:defPPr>
      <a:defRPr lang="nl-NL"/>
    </a:defPPr>
    <a:lvl1pPr marL="0" algn="l" defTabSz="4175613" rtl="0" eaLnBrk="1" latinLnBrk="0" hangingPunct="1">
      <a:defRPr sz="8200" kern="1200">
        <a:solidFill>
          <a:schemeClr val="tx1"/>
        </a:solidFill>
        <a:latin typeface="+mn-lt"/>
        <a:ea typeface="+mn-ea"/>
        <a:cs typeface="+mn-cs"/>
      </a:defRPr>
    </a:lvl1pPr>
    <a:lvl2pPr marL="2087804" algn="l" defTabSz="4175613" rtl="0" eaLnBrk="1" latinLnBrk="0" hangingPunct="1">
      <a:defRPr sz="8200" kern="1200">
        <a:solidFill>
          <a:schemeClr val="tx1"/>
        </a:solidFill>
        <a:latin typeface="+mn-lt"/>
        <a:ea typeface="+mn-ea"/>
        <a:cs typeface="+mn-cs"/>
      </a:defRPr>
    </a:lvl2pPr>
    <a:lvl3pPr marL="4175613" algn="l" defTabSz="4175613" rtl="0" eaLnBrk="1" latinLnBrk="0" hangingPunct="1">
      <a:defRPr sz="8200" kern="1200">
        <a:solidFill>
          <a:schemeClr val="tx1"/>
        </a:solidFill>
        <a:latin typeface="+mn-lt"/>
        <a:ea typeface="+mn-ea"/>
        <a:cs typeface="+mn-cs"/>
      </a:defRPr>
    </a:lvl3pPr>
    <a:lvl4pPr marL="6263417" algn="l" defTabSz="4175613" rtl="0" eaLnBrk="1" latinLnBrk="0" hangingPunct="1">
      <a:defRPr sz="8200" kern="1200">
        <a:solidFill>
          <a:schemeClr val="tx1"/>
        </a:solidFill>
        <a:latin typeface="+mn-lt"/>
        <a:ea typeface="+mn-ea"/>
        <a:cs typeface="+mn-cs"/>
      </a:defRPr>
    </a:lvl4pPr>
    <a:lvl5pPr marL="8351221" algn="l" defTabSz="4175613" rtl="0" eaLnBrk="1" latinLnBrk="0" hangingPunct="1">
      <a:defRPr sz="8200" kern="1200">
        <a:solidFill>
          <a:schemeClr val="tx1"/>
        </a:solidFill>
        <a:latin typeface="+mn-lt"/>
        <a:ea typeface="+mn-ea"/>
        <a:cs typeface="+mn-cs"/>
      </a:defRPr>
    </a:lvl5pPr>
    <a:lvl6pPr marL="10439030" algn="l" defTabSz="4175613" rtl="0" eaLnBrk="1" latinLnBrk="0" hangingPunct="1">
      <a:defRPr sz="8200" kern="1200">
        <a:solidFill>
          <a:schemeClr val="tx1"/>
        </a:solidFill>
        <a:latin typeface="+mn-lt"/>
        <a:ea typeface="+mn-ea"/>
        <a:cs typeface="+mn-cs"/>
      </a:defRPr>
    </a:lvl6pPr>
    <a:lvl7pPr marL="12526834" algn="l" defTabSz="4175613" rtl="0" eaLnBrk="1" latinLnBrk="0" hangingPunct="1">
      <a:defRPr sz="8200" kern="1200">
        <a:solidFill>
          <a:schemeClr val="tx1"/>
        </a:solidFill>
        <a:latin typeface="+mn-lt"/>
        <a:ea typeface="+mn-ea"/>
        <a:cs typeface="+mn-cs"/>
      </a:defRPr>
    </a:lvl7pPr>
    <a:lvl8pPr marL="14614639" algn="l" defTabSz="4175613" rtl="0" eaLnBrk="1" latinLnBrk="0" hangingPunct="1">
      <a:defRPr sz="8200" kern="1200">
        <a:solidFill>
          <a:schemeClr val="tx1"/>
        </a:solidFill>
        <a:latin typeface="+mn-lt"/>
        <a:ea typeface="+mn-ea"/>
        <a:cs typeface="+mn-cs"/>
      </a:defRPr>
    </a:lvl8pPr>
    <a:lvl9pPr marL="16702447" algn="l" defTabSz="4175613"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134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4494" autoAdjust="0"/>
  </p:normalViewPr>
  <p:slideViewPr>
    <p:cSldViewPr>
      <p:cViewPr varScale="1">
        <p:scale>
          <a:sx n="27" d="100"/>
          <a:sy n="27" d="100"/>
        </p:scale>
        <p:origin x="1866" y="126"/>
      </p:cViewPr>
      <p:guideLst>
        <p:guide orient="horz" pos="9537"/>
        <p:guide pos="1348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1" name="Rectangle 10"/>
          <p:cNvSpPr/>
          <p:nvPr/>
        </p:nvSpPr>
        <p:spPr>
          <a:xfrm>
            <a:off x="0" y="17073526"/>
            <a:ext cx="42808525" cy="13206449"/>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17643" tIns="208822" rIns="417643" bIns="208822" rtlCol="0" anchor="ctr"/>
          <a:lstStyle/>
          <a:p>
            <a:pPr algn="ctr"/>
            <a:endParaRPr lang="en-US"/>
          </a:p>
        </p:txBody>
      </p:sp>
      <p:sp>
        <p:nvSpPr>
          <p:cNvPr id="12" name="Rectangle 11"/>
          <p:cNvSpPr/>
          <p:nvPr/>
        </p:nvSpPr>
        <p:spPr>
          <a:xfrm>
            <a:off x="0" y="0"/>
            <a:ext cx="42808525" cy="17073526"/>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17643" tIns="208822" rIns="417643" bIns="208822" rtlCol="0" anchor="ctr"/>
          <a:lstStyle/>
          <a:p>
            <a:pPr algn="ctr"/>
            <a:endParaRPr lang="en-US" dirty="0"/>
          </a:p>
        </p:txBody>
      </p:sp>
      <p:sp>
        <p:nvSpPr>
          <p:cNvPr id="13" name="Rectangle 12"/>
          <p:cNvSpPr/>
          <p:nvPr/>
        </p:nvSpPr>
        <p:spPr>
          <a:xfrm>
            <a:off x="0" y="11710690"/>
            <a:ext cx="42808525" cy="10093325"/>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17643" tIns="208822" rIns="417643" bIns="208822" rtlCol="0" anchor="ctr"/>
          <a:lstStyle/>
          <a:p>
            <a:pPr algn="ctr"/>
            <a:endParaRPr lang="en-US"/>
          </a:p>
        </p:txBody>
      </p:sp>
      <p:sp>
        <p:nvSpPr>
          <p:cNvPr id="14" name="Oval 13"/>
          <p:cNvSpPr/>
          <p:nvPr/>
        </p:nvSpPr>
        <p:spPr>
          <a:xfrm>
            <a:off x="0" y="7065328"/>
            <a:ext cx="42808525" cy="22541759"/>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17643" tIns="208822" rIns="417643" bIns="208822" rtlCol="0" anchor="ctr"/>
          <a:lstStyle/>
          <a:p>
            <a:pPr algn="ctr"/>
            <a:endParaRPr lang="en-US"/>
          </a:p>
        </p:txBody>
      </p:sp>
      <p:sp>
        <p:nvSpPr>
          <p:cNvPr id="3" name="Subtitle 2"/>
          <p:cNvSpPr>
            <a:spLocks noGrp="1"/>
          </p:cNvSpPr>
          <p:nvPr>
            <p:ph type="subTitle" idx="1"/>
          </p:nvPr>
        </p:nvSpPr>
        <p:spPr>
          <a:xfrm>
            <a:off x="6899715" y="22308392"/>
            <a:ext cx="26390210" cy="3894800"/>
          </a:xfrm>
        </p:spPr>
        <p:txBody>
          <a:bodyPr>
            <a:normAutofit/>
          </a:bodyPr>
          <a:lstStyle>
            <a:lvl1pPr marL="0" indent="0" algn="l">
              <a:buNone/>
              <a:defRPr sz="10000">
                <a:solidFill>
                  <a:schemeClr val="tx2"/>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CE0FE9F1-7C29-4A26-B1A8-A76807186E88}" type="datetimeFigureOut">
              <a:rPr lang="nl-NL" smtClean="0"/>
              <a:t>8-1-2015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5D5C768D-F6F5-4390-882F-7082E25C80CF}" type="slidenum">
              <a:rPr lang="nl-NL" smtClean="0"/>
              <a:t>‹#›</a:t>
            </a:fld>
            <a:endParaRPr lang="nl-NL"/>
          </a:p>
        </p:txBody>
      </p:sp>
      <p:sp>
        <p:nvSpPr>
          <p:cNvPr id="2" name="Title 1"/>
          <p:cNvSpPr>
            <a:spLocks noGrp="1"/>
          </p:cNvSpPr>
          <p:nvPr>
            <p:ph type="ctrTitle"/>
          </p:nvPr>
        </p:nvSpPr>
        <p:spPr>
          <a:xfrm>
            <a:off x="3827587" y="13829933"/>
            <a:ext cx="33592103" cy="7917330"/>
          </a:xfrm>
          <a:effectLst/>
        </p:spPr>
        <p:txBody>
          <a:bodyPr>
            <a:noAutofit/>
          </a:bodyPr>
          <a:lstStyle>
            <a:lvl1pPr marL="2923501" indent="-2088215" algn="l">
              <a:defRPr sz="24700"/>
            </a:lvl1pPr>
          </a:lstStyle>
          <a:p>
            <a:r>
              <a:rPr lang="nl-NL" smtClean="0"/>
              <a:t>Klik om de stijl te bewerken</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Vertical Text Placeholder 2"/>
          <p:cNvSpPr>
            <a:spLocks noGrp="1"/>
          </p:cNvSpPr>
          <p:nvPr>
            <p:ph type="body" orient="vert" idx="1"/>
          </p:nvPr>
        </p:nvSpPr>
        <p:spPr>
          <a:xfrm>
            <a:off x="8918442" y="3229860"/>
            <a:ext cx="29965968" cy="15341854"/>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CE0FE9F1-7C29-4A26-B1A8-A76807186E88}" type="datetimeFigureOut">
              <a:rPr lang="nl-NL" smtClean="0"/>
              <a:t>8-1-2015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5D5C768D-F6F5-4390-882F-7082E25C80CF}" type="slidenum">
              <a:rPr lang="nl-NL" smtClean="0"/>
              <a:t>‹#›</a:t>
            </a:fld>
            <a:endParaRPr lang="nl-NL"/>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1430" y="1662429"/>
            <a:ext cx="9631918" cy="23128722"/>
          </a:xfrm>
          <a:effectLst/>
        </p:spPr>
        <p:txBody>
          <a:bodyPr vert="eaVert"/>
          <a:lstStyle>
            <a:lvl1pPr algn="l">
              <a:defRPr/>
            </a:lvl1pPr>
          </a:lstStyle>
          <a:p>
            <a:r>
              <a:rPr lang="nl-NL" smtClean="0"/>
              <a:t>Klik om de stijl te bewerken</a:t>
            </a:r>
            <a:endParaRPr lang="en-US"/>
          </a:p>
        </p:txBody>
      </p:sp>
      <p:sp>
        <p:nvSpPr>
          <p:cNvPr id="3" name="Vertical Text Placeholder 2"/>
          <p:cNvSpPr>
            <a:spLocks noGrp="1"/>
          </p:cNvSpPr>
          <p:nvPr>
            <p:ph type="body" orient="vert" idx="1"/>
          </p:nvPr>
        </p:nvSpPr>
        <p:spPr>
          <a:xfrm>
            <a:off x="15562160" y="3229862"/>
            <a:ext cx="22608777" cy="2161158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CE0FE9F1-7C29-4A26-B1A8-A76807186E88}" type="datetimeFigureOut">
              <a:rPr lang="nl-NL" smtClean="0"/>
              <a:t>8-1-2015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5D5C768D-F6F5-4390-882F-7082E25C80CF}" type="slidenum">
              <a:rPr lang="nl-NL" smtClean="0"/>
              <a:t>‹#›</a:t>
            </a:fld>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0FE9F1-7C29-4A26-B1A8-A76807186E88}" type="datetimeFigureOut">
              <a:rPr lang="nl-NL" smtClean="0"/>
              <a:t>8-1-2015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5D5C768D-F6F5-4390-882F-7082E25C80CF}" type="slidenum">
              <a:rPr lang="nl-NL" smtClean="0"/>
              <a:t>‹#›</a:t>
            </a:fld>
            <a:endParaRPr lang="nl-NL"/>
          </a:p>
        </p:txBody>
      </p:sp>
      <p:sp>
        <p:nvSpPr>
          <p:cNvPr id="8" name="Title 7"/>
          <p:cNvSpPr>
            <a:spLocks noGrp="1"/>
          </p:cNvSpPr>
          <p:nvPr>
            <p:ph type="title"/>
          </p:nvPr>
        </p:nvSpPr>
        <p:spPr/>
        <p:txBody>
          <a:bodyPr/>
          <a:lstStyle/>
          <a:p>
            <a:r>
              <a:rPr lang="nl-NL" smtClean="0"/>
              <a:t>Klik om de stijl te bewerken</a:t>
            </a:r>
            <a:endParaRPr lang="en-US"/>
          </a:p>
        </p:txBody>
      </p:sp>
      <p:sp>
        <p:nvSpPr>
          <p:cNvPr id="10" name="Content Placeholder 9"/>
          <p:cNvSpPr>
            <a:spLocks noGrp="1"/>
          </p:cNvSpPr>
          <p:nvPr>
            <p:ph sz="quarter" idx="13"/>
          </p:nvPr>
        </p:nvSpPr>
        <p:spPr>
          <a:xfrm>
            <a:off x="5351065" y="3229864"/>
            <a:ext cx="29965968" cy="15341854"/>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7" name="Rectangle 6"/>
          <p:cNvSpPr/>
          <p:nvPr/>
        </p:nvSpPr>
        <p:spPr>
          <a:xfrm>
            <a:off x="0" y="17073526"/>
            <a:ext cx="42808525" cy="13206449"/>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17643" tIns="208822" rIns="417643" bIns="208822" rtlCol="0" anchor="ctr"/>
          <a:lstStyle/>
          <a:p>
            <a:pPr algn="ctr"/>
            <a:endParaRPr lang="en-US"/>
          </a:p>
        </p:txBody>
      </p:sp>
      <p:sp>
        <p:nvSpPr>
          <p:cNvPr id="8" name="Rectangle 7"/>
          <p:cNvSpPr/>
          <p:nvPr/>
        </p:nvSpPr>
        <p:spPr>
          <a:xfrm>
            <a:off x="0" y="0"/>
            <a:ext cx="42808525" cy="1707352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17643" tIns="208822" rIns="417643" bIns="208822" rtlCol="0" anchor="ctr"/>
          <a:lstStyle/>
          <a:p>
            <a:pPr algn="ctr"/>
            <a:endParaRPr lang="en-US" dirty="0"/>
          </a:p>
        </p:txBody>
      </p:sp>
      <p:sp>
        <p:nvSpPr>
          <p:cNvPr id="9" name="Rectangle 8"/>
          <p:cNvSpPr/>
          <p:nvPr/>
        </p:nvSpPr>
        <p:spPr>
          <a:xfrm>
            <a:off x="0" y="11710690"/>
            <a:ext cx="42808525" cy="10093325"/>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17643" tIns="208822" rIns="417643" bIns="208822" rtlCol="0" anchor="ctr"/>
          <a:lstStyle/>
          <a:p>
            <a:pPr algn="ctr"/>
            <a:endParaRPr lang="en-US"/>
          </a:p>
        </p:txBody>
      </p:sp>
      <p:sp>
        <p:nvSpPr>
          <p:cNvPr id="10" name="Oval 9"/>
          <p:cNvSpPr/>
          <p:nvPr/>
        </p:nvSpPr>
        <p:spPr>
          <a:xfrm>
            <a:off x="0" y="7065328"/>
            <a:ext cx="42808525" cy="22541759"/>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17643" tIns="208822" rIns="417643" bIns="208822" rtlCol="0" anchor="ctr"/>
          <a:lstStyle/>
          <a:p>
            <a:pPr algn="ctr"/>
            <a:endParaRPr lang="en-US"/>
          </a:p>
        </p:txBody>
      </p:sp>
      <p:sp>
        <p:nvSpPr>
          <p:cNvPr id="2" name="Title 1"/>
          <p:cNvSpPr>
            <a:spLocks noGrp="1"/>
          </p:cNvSpPr>
          <p:nvPr>
            <p:ph type="title"/>
          </p:nvPr>
        </p:nvSpPr>
        <p:spPr>
          <a:xfrm>
            <a:off x="9518600" y="9592844"/>
            <a:ext cx="27933527" cy="10699746"/>
          </a:xfrm>
          <a:effectLst/>
        </p:spPr>
        <p:txBody>
          <a:bodyPr anchor="b"/>
          <a:lstStyle>
            <a:lvl1pPr algn="r">
              <a:defRPr sz="21000" b="1" cap="none" baseline="0"/>
            </a:lvl1pPr>
          </a:lstStyle>
          <a:p>
            <a:r>
              <a:rPr lang="nl-NL" smtClean="0"/>
              <a:t>Klik om de stijl te bewerken</a:t>
            </a:r>
            <a:endParaRPr lang="en-US" dirty="0"/>
          </a:p>
        </p:txBody>
      </p:sp>
      <p:sp>
        <p:nvSpPr>
          <p:cNvPr id="3" name="Text Placeholder 2"/>
          <p:cNvSpPr>
            <a:spLocks noGrp="1"/>
          </p:cNvSpPr>
          <p:nvPr>
            <p:ph type="body" idx="1"/>
          </p:nvPr>
        </p:nvSpPr>
        <p:spPr>
          <a:xfrm>
            <a:off x="9468240" y="20343441"/>
            <a:ext cx="27951448" cy="3688788"/>
          </a:xfrm>
        </p:spPr>
        <p:txBody>
          <a:bodyPr anchor="t"/>
          <a:lstStyle>
            <a:lvl1pPr marL="0" indent="0" algn="r">
              <a:buNone/>
              <a:defRPr sz="9100">
                <a:solidFill>
                  <a:schemeClr val="tx2"/>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CE0FE9F1-7C29-4A26-B1A8-A76807186E88}" type="datetimeFigureOut">
              <a:rPr lang="nl-NL" smtClean="0"/>
              <a:t>8-1-2015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5D5C768D-F6F5-4390-882F-7082E25C80CF}" type="slidenum">
              <a:rPr lang="nl-NL" smtClean="0"/>
              <a:t>‹#›</a:t>
            </a:fld>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E0FE9F1-7C29-4A26-B1A8-A76807186E88}" type="datetimeFigureOut">
              <a:rPr lang="nl-NL" smtClean="0"/>
              <a:t>8-1-2015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5D5C768D-F6F5-4390-882F-7082E25C80CF}" type="slidenum">
              <a:rPr lang="nl-NL" smtClean="0"/>
              <a:t>‹#›</a:t>
            </a:fld>
            <a:endParaRPr lang="nl-NL"/>
          </a:p>
        </p:txBody>
      </p:sp>
      <p:sp>
        <p:nvSpPr>
          <p:cNvPr id="8" name="Title 7"/>
          <p:cNvSpPr>
            <a:spLocks noGrp="1"/>
          </p:cNvSpPr>
          <p:nvPr>
            <p:ph type="title"/>
          </p:nvPr>
        </p:nvSpPr>
        <p:spPr/>
        <p:txBody>
          <a:bodyPr/>
          <a:lstStyle/>
          <a:p>
            <a:r>
              <a:rPr lang="nl-NL" smtClean="0"/>
              <a:t>Klik om de stijl te bewerken</a:t>
            </a:r>
            <a:endParaRPr lang="en-US"/>
          </a:p>
        </p:txBody>
      </p:sp>
      <p:sp>
        <p:nvSpPr>
          <p:cNvPr id="9" name="Content Placeholder 8"/>
          <p:cNvSpPr>
            <a:spLocks noGrp="1"/>
          </p:cNvSpPr>
          <p:nvPr>
            <p:ph sz="quarter" idx="13"/>
          </p:nvPr>
        </p:nvSpPr>
        <p:spPr>
          <a:xfrm>
            <a:off x="5351061" y="3229860"/>
            <a:ext cx="15667920" cy="15341854"/>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1" name="Content Placeholder 10"/>
          <p:cNvSpPr>
            <a:spLocks noGrp="1"/>
          </p:cNvSpPr>
          <p:nvPr>
            <p:ph sz="quarter" idx="14"/>
          </p:nvPr>
        </p:nvSpPr>
        <p:spPr>
          <a:xfrm>
            <a:off x="21746731" y="3229864"/>
            <a:ext cx="15667920" cy="15341854"/>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51066" y="3229864"/>
            <a:ext cx="15667920" cy="2824727"/>
          </a:xfrm>
        </p:spPr>
        <p:txBody>
          <a:bodyPr anchor="b">
            <a:noAutofit/>
          </a:bodyPr>
          <a:lstStyle>
            <a:lvl1pPr marL="0" indent="0" algn="ctr">
              <a:buNone/>
              <a:defRPr lang="en-US" sz="110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nl-NL" smtClean="0"/>
              <a:t>Klik om de modelstijlen te bewerken</a:t>
            </a:r>
          </a:p>
        </p:txBody>
      </p:sp>
      <p:sp>
        <p:nvSpPr>
          <p:cNvPr id="4" name="Content Placeholder 3"/>
          <p:cNvSpPr>
            <a:spLocks noGrp="1"/>
          </p:cNvSpPr>
          <p:nvPr>
            <p:ph sz="half" idx="2"/>
          </p:nvPr>
        </p:nvSpPr>
        <p:spPr>
          <a:xfrm>
            <a:off x="5414019" y="6182833"/>
            <a:ext cx="15667920" cy="12111990"/>
          </a:xfrm>
        </p:spPr>
        <p:txBody>
          <a:bodyPr>
            <a:normAutofit/>
          </a:bodyPr>
          <a:lstStyle>
            <a:lvl1pPr>
              <a:defRPr sz="8200"/>
            </a:lvl1pPr>
            <a:lvl2pPr>
              <a:defRPr sz="8200"/>
            </a:lvl2pPr>
            <a:lvl3pPr>
              <a:defRPr sz="7300"/>
            </a:lvl3pPr>
            <a:lvl4pPr>
              <a:defRPr sz="7300"/>
            </a:lvl4pPr>
            <a:lvl5pPr>
              <a:defRPr sz="7300"/>
            </a:lvl5pPr>
            <a:lvl6pPr>
              <a:defRPr sz="7300"/>
            </a:lvl6pPr>
            <a:lvl7pPr>
              <a:defRPr sz="7300"/>
            </a:lvl7pPr>
            <a:lvl8pPr>
              <a:defRPr sz="7300"/>
            </a:lvl8pPr>
            <a:lvl9pPr>
              <a:defRPr sz="73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21756796" y="3229864"/>
            <a:ext cx="15667920" cy="2824727"/>
          </a:xfrm>
        </p:spPr>
        <p:txBody>
          <a:bodyPr anchor="b">
            <a:noAutofit/>
          </a:bodyPr>
          <a:lstStyle>
            <a:lvl1pPr marL="0" indent="0" algn="ctr">
              <a:buNone/>
              <a:defRPr lang="en-US" sz="110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marL="0" lvl="0" indent="0" algn="ctr" defTabSz="4176431" rtl="0" eaLnBrk="1" latinLnBrk="0" hangingPunct="1">
              <a:spcBef>
                <a:spcPct val="20000"/>
              </a:spcBef>
              <a:spcAft>
                <a:spcPts val="1370"/>
              </a:spcAft>
              <a:buClr>
                <a:schemeClr val="accent6">
                  <a:lumMod val="75000"/>
                </a:schemeClr>
              </a:buClr>
              <a:buSzPct val="130000"/>
              <a:buFont typeface="Georgia" pitchFamily="18" charset="0"/>
              <a:buNone/>
            </a:pPr>
            <a:r>
              <a:rPr lang="nl-NL" smtClean="0"/>
              <a:t>Klik om de modelstijlen te bewerken</a:t>
            </a:r>
          </a:p>
        </p:txBody>
      </p:sp>
      <p:sp>
        <p:nvSpPr>
          <p:cNvPr id="6" name="Content Placeholder 5"/>
          <p:cNvSpPr>
            <a:spLocks noGrp="1"/>
          </p:cNvSpPr>
          <p:nvPr>
            <p:ph sz="quarter" idx="4"/>
          </p:nvPr>
        </p:nvSpPr>
        <p:spPr>
          <a:xfrm>
            <a:off x="21746136" y="6177115"/>
            <a:ext cx="15667920" cy="12111990"/>
          </a:xfrm>
        </p:spPr>
        <p:txBody>
          <a:bodyPr>
            <a:normAutofit/>
          </a:bodyPr>
          <a:lstStyle>
            <a:lvl1pPr>
              <a:defRPr sz="8200"/>
            </a:lvl1pPr>
            <a:lvl2pPr>
              <a:defRPr sz="8200"/>
            </a:lvl2pPr>
            <a:lvl3pPr>
              <a:defRPr sz="7300"/>
            </a:lvl3pPr>
            <a:lvl4pPr>
              <a:defRPr sz="7300"/>
            </a:lvl4pPr>
            <a:lvl5pPr>
              <a:defRPr sz="7300"/>
            </a:lvl5pPr>
            <a:lvl6pPr>
              <a:defRPr sz="7300"/>
            </a:lvl6pPr>
            <a:lvl7pPr>
              <a:defRPr sz="7300"/>
            </a:lvl7pPr>
            <a:lvl8pPr>
              <a:defRPr sz="7300"/>
            </a:lvl8pPr>
            <a:lvl9pPr>
              <a:defRPr sz="73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CE0FE9F1-7C29-4A26-B1A8-A76807186E88}" type="datetimeFigureOut">
              <a:rPr lang="nl-NL" smtClean="0"/>
              <a:t>8-1-2015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5D5C768D-F6F5-4390-882F-7082E25C80CF}" type="slidenum">
              <a:rPr lang="nl-NL" smtClean="0"/>
              <a:t>‹#›</a:t>
            </a:fld>
            <a:endParaRPr lang="nl-NL"/>
          </a:p>
        </p:txBody>
      </p:sp>
      <p:sp>
        <p:nvSpPr>
          <p:cNvPr id="10" name="Title 9"/>
          <p:cNvSpPr>
            <a:spLocks noGrp="1"/>
          </p:cNvSpPr>
          <p:nvPr>
            <p:ph type="title"/>
          </p:nvPr>
        </p:nvSpPr>
        <p:spPr/>
        <p:txBody>
          <a:bodyPr/>
          <a:lstStyle/>
          <a:p>
            <a:r>
              <a:rPr lang="nl-NL" smtClean="0"/>
              <a:t>Klik om de stijl te bewerken</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CE0FE9F1-7C29-4A26-B1A8-A76807186E88}" type="datetimeFigureOut">
              <a:rPr lang="nl-NL" smtClean="0"/>
              <a:t>8-1-2015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5D5C768D-F6F5-4390-882F-7082E25C80CF}" type="slidenum">
              <a:rPr lang="nl-NL" smtClean="0"/>
              <a:t>‹#›</a:t>
            </a:fld>
            <a:endParaRPr lang="nl-NL"/>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FE9F1-7C29-4A26-B1A8-A76807186E88}" type="datetimeFigureOut">
              <a:rPr lang="nl-NL" smtClean="0"/>
              <a:t>8-1-2015</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5D5C768D-F6F5-4390-882F-7082E25C80CF}" type="slidenum">
              <a:rPr lang="nl-NL" smtClean="0"/>
              <a:t>‹#›</a:t>
            </a:fld>
            <a:endParaRPr lang="nl-NL"/>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3928307" y="9756883"/>
            <a:ext cx="17022685" cy="5556596"/>
          </a:xfrm>
          <a:effectLst/>
        </p:spPr>
        <p:txBody>
          <a:bodyPr anchor="b">
            <a:noAutofit/>
          </a:bodyPr>
          <a:lstStyle>
            <a:lvl1pPr marL="1044108" indent="-1044108" algn="l">
              <a:defRPr sz="12800" b="1">
                <a:effectLst/>
              </a:defRPr>
            </a:lvl1pPr>
          </a:lstStyle>
          <a:p>
            <a:r>
              <a:rPr lang="nl-NL" smtClean="0"/>
              <a:t>Klik om de stijl te bewerken</a:t>
            </a:r>
            <a:endParaRPr lang="en-US" dirty="0"/>
          </a:p>
        </p:txBody>
      </p:sp>
      <p:sp>
        <p:nvSpPr>
          <p:cNvPr id="3" name="Content Placeholder 2"/>
          <p:cNvSpPr>
            <a:spLocks noGrp="1"/>
          </p:cNvSpPr>
          <p:nvPr>
            <p:ph idx="1"/>
          </p:nvPr>
        </p:nvSpPr>
        <p:spPr>
          <a:xfrm>
            <a:off x="21504989" y="3229864"/>
            <a:ext cx="18806374" cy="21611593"/>
          </a:xfrm>
        </p:spPr>
        <p:txBody>
          <a:bodyPr anchor="ctr"/>
          <a:lstStyle>
            <a:lvl1pPr>
              <a:defRPr sz="10000"/>
            </a:lvl1pPr>
            <a:lvl2pPr>
              <a:defRPr sz="9100"/>
            </a:lvl2pPr>
            <a:lvl3pPr>
              <a:defRPr sz="8200"/>
            </a:lvl3pPr>
            <a:lvl4pPr>
              <a:defRPr sz="7300"/>
            </a:lvl4pPr>
            <a:lvl5pPr>
              <a:defRPr sz="6400"/>
            </a:lvl5pPr>
            <a:lvl6pPr>
              <a:defRPr sz="9100"/>
            </a:lvl6pPr>
            <a:lvl7pPr>
              <a:defRPr sz="9100"/>
            </a:lvl7pPr>
            <a:lvl8pPr>
              <a:defRPr sz="9100"/>
            </a:lvl8pPr>
            <a:lvl9pPr>
              <a:defRPr sz="91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5036299" y="15443768"/>
            <a:ext cx="15864341" cy="9446566"/>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CE0FE9F1-7C29-4A26-B1A8-A76807186E88}" type="datetimeFigureOut">
              <a:rPr lang="nl-NL" smtClean="0"/>
              <a:t>8-1-2015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5D5C768D-F6F5-4390-882F-7082E25C80CF}" type="slidenum">
              <a:rPr lang="nl-NL" smtClean="0"/>
              <a:t>‹#›</a:t>
            </a:fld>
            <a:endParaRPr lang="nl-N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tangle 7"/>
          <p:cNvSpPr/>
          <p:nvPr/>
        </p:nvSpPr>
        <p:spPr>
          <a:xfrm>
            <a:off x="0" y="17073526"/>
            <a:ext cx="42808525" cy="13206449"/>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17643" tIns="208822" rIns="417643" bIns="208822" rtlCol="0" anchor="ctr"/>
          <a:lstStyle/>
          <a:p>
            <a:pPr algn="ctr"/>
            <a:endParaRPr lang="en-US"/>
          </a:p>
        </p:txBody>
      </p:sp>
      <p:sp>
        <p:nvSpPr>
          <p:cNvPr id="9" name="Rectangle 8"/>
          <p:cNvSpPr/>
          <p:nvPr/>
        </p:nvSpPr>
        <p:spPr>
          <a:xfrm>
            <a:off x="0" y="0"/>
            <a:ext cx="42808525" cy="1707352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17643" tIns="208822" rIns="417643" bIns="208822" rtlCol="0" anchor="ctr"/>
          <a:lstStyle/>
          <a:p>
            <a:pPr algn="ctr"/>
            <a:endParaRPr lang="en-US" dirty="0"/>
          </a:p>
        </p:txBody>
      </p:sp>
      <p:sp>
        <p:nvSpPr>
          <p:cNvPr id="10" name="Rectangle 9"/>
          <p:cNvSpPr/>
          <p:nvPr/>
        </p:nvSpPr>
        <p:spPr>
          <a:xfrm>
            <a:off x="0" y="11710690"/>
            <a:ext cx="42808525" cy="10093325"/>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17643" tIns="208822" rIns="417643" bIns="208822" rtlCol="0" anchor="ctr"/>
          <a:lstStyle/>
          <a:p>
            <a:pPr algn="ctr"/>
            <a:endParaRPr lang="en-US"/>
          </a:p>
        </p:txBody>
      </p:sp>
      <p:sp>
        <p:nvSpPr>
          <p:cNvPr id="11" name="Oval 10"/>
          <p:cNvSpPr/>
          <p:nvPr/>
        </p:nvSpPr>
        <p:spPr>
          <a:xfrm>
            <a:off x="0" y="7065328"/>
            <a:ext cx="42808525" cy="22541759"/>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17643" tIns="208822" rIns="417643" bIns="208822" rtlCol="0" anchor="ctr"/>
          <a:lstStyle/>
          <a:p>
            <a:pPr algn="ctr"/>
            <a:endParaRPr lang="en-US"/>
          </a:p>
        </p:txBody>
      </p:sp>
      <p:sp>
        <p:nvSpPr>
          <p:cNvPr id="3" name="Picture Placeholder 2"/>
          <p:cNvSpPr>
            <a:spLocks noGrp="1"/>
          </p:cNvSpPr>
          <p:nvPr>
            <p:ph type="pic" idx="1"/>
          </p:nvPr>
        </p:nvSpPr>
        <p:spPr>
          <a:xfrm>
            <a:off x="20950967" y="5046663"/>
            <a:ext cx="19263836" cy="13810132"/>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91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4109913" y="4461576"/>
            <a:ext cx="17294354" cy="9550334"/>
          </a:xfrm>
        </p:spPr>
        <p:txBody>
          <a:bodyPr anchor="b"/>
          <a:lstStyle>
            <a:lvl1pPr marL="835286" indent="-835286">
              <a:buFont typeface="Georgia" pitchFamily="18" charset="0"/>
              <a:buChar char="*"/>
              <a:defRPr sz="73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CE0FE9F1-7C29-4A26-B1A8-A76807186E88}" type="datetimeFigureOut">
              <a:rPr lang="nl-NL" smtClean="0"/>
              <a:t>8-1-2015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5D5C768D-F6F5-4390-882F-7082E25C80CF}" type="slidenum">
              <a:rPr lang="nl-NL" smtClean="0"/>
              <a:t>‹#›</a:t>
            </a:fld>
            <a:endParaRPr lang="nl-NL"/>
          </a:p>
        </p:txBody>
      </p:sp>
      <p:sp>
        <p:nvSpPr>
          <p:cNvPr id="2" name="Title 1"/>
          <p:cNvSpPr>
            <a:spLocks noGrp="1"/>
          </p:cNvSpPr>
          <p:nvPr>
            <p:ph type="title"/>
          </p:nvPr>
        </p:nvSpPr>
        <p:spPr>
          <a:xfrm>
            <a:off x="3404776" y="19711659"/>
            <a:ext cx="29885154" cy="5046663"/>
          </a:xfrm>
        </p:spPr>
        <p:txBody>
          <a:bodyPr anchor="b">
            <a:noAutofit/>
          </a:bodyPr>
          <a:lstStyle>
            <a:lvl1pPr algn="l">
              <a:defRPr sz="21000" b="1"/>
            </a:lvl1pPr>
          </a:lstStyle>
          <a:p>
            <a:r>
              <a:rPr lang="nl-NL" smtClean="0"/>
              <a:t>Klik om de stijl te bewerken</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22541759"/>
            <a:ext cx="42808525" cy="7738216"/>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417643" tIns="208822" rIns="417643" bIns="208822" rtlCol="0" anchor="ctr"/>
          <a:lstStyle/>
          <a:p>
            <a:pPr algn="ctr"/>
            <a:endParaRPr lang="en-US"/>
          </a:p>
        </p:txBody>
      </p:sp>
      <p:sp>
        <p:nvSpPr>
          <p:cNvPr id="8" name="Rectangle 7"/>
          <p:cNvSpPr/>
          <p:nvPr/>
        </p:nvSpPr>
        <p:spPr>
          <a:xfrm>
            <a:off x="0" y="0"/>
            <a:ext cx="42808525" cy="22541759"/>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17643" tIns="208822" rIns="417643" bIns="208822" rtlCol="0" anchor="ctr"/>
          <a:lstStyle/>
          <a:p>
            <a:pPr algn="ctr"/>
            <a:endParaRPr lang="en-US" dirty="0"/>
          </a:p>
        </p:txBody>
      </p:sp>
      <p:sp>
        <p:nvSpPr>
          <p:cNvPr id="9" name="Rectangle 8"/>
          <p:cNvSpPr/>
          <p:nvPr/>
        </p:nvSpPr>
        <p:spPr>
          <a:xfrm>
            <a:off x="0" y="16638109"/>
            <a:ext cx="42808525" cy="10093325"/>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17643" tIns="208822" rIns="417643" bIns="208822" rtlCol="0" anchor="ctr"/>
          <a:lstStyle/>
          <a:p>
            <a:pPr algn="ctr"/>
            <a:endParaRPr lang="en-US"/>
          </a:p>
        </p:txBody>
      </p:sp>
      <p:sp>
        <p:nvSpPr>
          <p:cNvPr id="10" name="Oval 9"/>
          <p:cNvSpPr/>
          <p:nvPr/>
        </p:nvSpPr>
        <p:spPr>
          <a:xfrm>
            <a:off x="0" y="7065328"/>
            <a:ext cx="42808525" cy="22541759"/>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417643" tIns="208822" rIns="417643" bIns="208822" rtlCol="0" anchor="ctr"/>
          <a:lstStyle/>
          <a:p>
            <a:pPr algn="ctr"/>
            <a:endParaRPr lang="en-US"/>
          </a:p>
        </p:txBody>
      </p:sp>
      <p:sp>
        <p:nvSpPr>
          <p:cNvPr id="2" name="Title Placeholder 1"/>
          <p:cNvSpPr>
            <a:spLocks noGrp="1"/>
          </p:cNvSpPr>
          <p:nvPr>
            <p:ph type="title"/>
          </p:nvPr>
        </p:nvSpPr>
        <p:spPr>
          <a:xfrm>
            <a:off x="8395459" y="19304336"/>
            <a:ext cx="30488953" cy="5046663"/>
          </a:xfrm>
          <a:prstGeom prst="rect">
            <a:avLst/>
          </a:prstGeom>
          <a:effectLst/>
        </p:spPr>
        <p:txBody>
          <a:bodyPr vert="horz" lIns="417643" tIns="208822" rIns="417643" bIns="208822" rtlCol="0" anchor="t" anchorCtr="0">
            <a:noAutofit/>
          </a:bodyPr>
          <a:lstStyle/>
          <a:p>
            <a:r>
              <a:rPr lang="nl-NL" smtClean="0"/>
              <a:t>Klik om de stijl te bewerken</a:t>
            </a:r>
            <a:endParaRPr lang="en-US" dirty="0"/>
          </a:p>
        </p:txBody>
      </p:sp>
      <p:sp>
        <p:nvSpPr>
          <p:cNvPr id="3" name="Text Placeholder 2"/>
          <p:cNvSpPr>
            <a:spLocks noGrp="1"/>
          </p:cNvSpPr>
          <p:nvPr>
            <p:ph type="body" idx="1"/>
          </p:nvPr>
        </p:nvSpPr>
        <p:spPr>
          <a:xfrm>
            <a:off x="5351065" y="3233131"/>
            <a:ext cx="29965968" cy="15341854"/>
          </a:xfrm>
          <a:prstGeom prst="rect">
            <a:avLst/>
          </a:prstGeom>
        </p:spPr>
        <p:txBody>
          <a:bodyPr vert="horz" lIns="417643" tIns="208822" rIns="417643" bIns="208822"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28895755" y="27251980"/>
            <a:ext cx="11772344" cy="1612128"/>
          </a:xfrm>
          <a:prstGeom prst="rect">
            <a:avLst/>
          </a:prstGeom>
        </p:spPr>
        <p:txBody>
          <a:bodyPr vert="horz" lIns="417643" tIns="208822" rIns="417643" bIns="208822" rtlCol="0" anchor="ctr"/>
          <a:lstStyle>
            <a:lvl1pPr algn="r">
              <a:defRPr sz="5000" b="1">
                <a:solidFill>
                  <a:schemeClr val="tx1">
                    <a:lumMod val="50000"/>
                    <a:lumOff val="50000"/>
                  </a:schemeClr>
                </a:solidFill>
              </a:defRPr>
            </a:lvl1pPr>
          </a:lstStyle>
          <a:p>
            <a:fld id="{CE0FE9F1-7C29-4A26-B1A8-A76807186E88}" type="datetimeFigureOut">
              <a:rPr lang="nl-NL" smtClean="0"/>
              <a:t>8-1-2015</a:t>
            </a:fld>
            <a:endParaRPr lang="nl-NL"/>
          </a:p>
        </p:txBody>
      </p:sp>
      <p:sp>
        <p:nvSpPr>
          <p:cNvPr id="5" name="Footer Placeholder 4"/>
          <p:cNvSpPr>
            <a:spLocks noGrp="1"/>
          </p:cNvSpPr>
          <p:nvPr>
            <p:ph type="ftr" sz="quarter" idx="3"/>
          </p:nvPr>
        </p:nvSpPr>
        <p:spPr>
          <a:xfrm>
            <a:off x="2140424" y="27251980"/>
            <a:ext cx="15696464" cy="1612128"/>
          </a:xfrm>
          <a:prstGeom prst="rect">
            <a:avLst/>
          </a:prstGeom>
        </p:spPr>
        <p:txBody>
          <a:bodyPr vert="horz" lIns="417643" tIns="208822" rIns="417643" bIns="208822" rtlCol="0" anchor="ctr"/>
          <a:lstStyle>
            <a:lvl1pPr algn="l">
              <a:defRPr sz="5000" b="1">
                <a:solidFill>
                  <a:schemeClr val="tx1">
                    <a:lumMod val="50000"/>
                    <a:lumOff val="50000"/>
                  </a:schemeClr>
                </a:solidFill>
              </a:defRPr>
            </a:lvl1pPr>
          </a:lstStyle>
          <a:p>
            <a:endParaRPr lang="nl-NL"/>
          </a:p>
        </p:txBody>
      </p:sp>
      <p:sp>
        <p:nvSpPr>
          <p:cNvPr id="6" name="Slide Number Placeholder 5"/>
          <p:cNvSpPr>
            <a:spLocks noGrp="1"/>
          </p:cNvSpPr>
          <p:nvPr>
            <p:ph type="sldNum" sz="quarter" idx="4"/>
          </p:nvPr>
        </p:nvSpPr>
        <p:spPr>
          <a:xfrm>
            <a:off x="17836885" y="27251980"/>
            <a:ext cx="8561705" cy="1612128"/>
          </a:xfrm>
          <a:prstGeom prst="rect">
            <a:avLst/>
          </a:prstGeom>
        </p:spPr>
        <p:txBody>
          <a:bodyPr vert="horz" lIns="417643" tIns="208822" rIns="417643" bIns="208822" rtlCol="0" anchor="ctr"/>
          <a:lstStyle>
            <a:lvl1pPr algn="ctr">
              <a:defRPr sz="5500" b="1">
                <a:solidFill>
                  <a:schemeClr val="tx1">
                    <a:lumMod val="50000"/>
                    <a:lumOff val="50000"/>
                  </a:schemeClr>
                </a:solidFill>
              </a:defRPr>
            </a:lvl1pPr>
          </a:lstStyle>
          <a:p>
            <a:fld id="{5D5C768D-F6F5-4390-882F-7082E25C80CF}" type="slidenum">
              <a:rPr lang="nl-NL" smtClean="0"/>
              <a:t>‹#›</a:t>
            </a:fld>
            <a:endParaRPr lang="nl-NL"/>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iming>
    <p:tnLst>
      <p:par>
        <p:cTn id="1" dur="indefinite" restart="never" nodeType="tmRoot"/>
      </p:par>
    </p:tnLst>
  </p:timing>
  <p:txStyles>
    <p:titleStyle>
      <a:lvl1pPr marL="1461751" indent="-1461751" algn="r" defTabSz="4176431" rtl="0" eaLnBrk="1" latinLnBrk="0" hangingPunct="1">
        <a:spcBef>
          <a:spcPct val="0"/>
        </a:spcBef>
        <a:buClr>
          <a:schemeClr val="accent6">
            <a:lumMod val="75000"/>
          </a:schemeClr>
        </a:buClr>
        <a:buSzPct val="128000"/>
        <a:buFont typeface="Georgia" pitchFamily="18" charset="0"/>
        <a:buChar char="*"/>
        <a:defRPr sz="210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44108" indent="-835286" algn="l" defTabSz="4176431" rtl="0" eaLnBrk="1" latinLnBrk="0" hangingPunct="1">
        <a:spcBef>
          <a:spcPct val="20000"/>
        </a:spcBef>
        <a:spcAft>
          <a:spcPts val="1370"/>
        </a:spcAft>
        <a:buClr>
          <a:schemeClr val="accent6">
            <a:lumMod val="75000"/>
          </a:schemeClr>
        </a:buClr>
        <a:buSzPct val="130000"/>
        <a:buFont typeface="Georgia" pitchFamily="18" charset="0"/>
        <a:buChar char="*"/>
        <a:defRPr sz="10000" kern="1200">
          <a:solidFill>
            <a:schemeClr val="tx1">
              <a:lumMod val="75000"/>
              <a:lumOff val="25000"/>
            </a:schemeClr>
          </a:solidFill>
          <a:latin typeface="+mn-lt"/>
          <a:ea typeface="+mn-ea"/>
          <a:cs typeface="+mn-cs"/>
        </a:defRPr>
      </a:lvl1pPr>
      <a:lvl2pPr marL="2505858" indent="-835286" algn="l" defTabSz="4176431" rtl="0" eaLnBrk="1" latinLnBrk="0" hangingPunct="1">
        <a:spcBef>
          <a:spcPct val="20000"/>
        </a:spcBef>
        <a:spcAft>
          <a:spcPts val="1370"/>
        </a:spcAft>
        <a:buClr>
          <a:schemeClr val="accent6">
            <a:lumMod val="75000"/>
          </a:schemeClr>
        </a:buClr>
        <a:buSzPct val="130000"/>
        <a:buFont typeface="Georgia" pitchFamily="18" charset="0"/>
        <a:buChar char="*"/>
        <a:defRPr sz="9100" kern="1200">
          <a:solidFill>
            <a:schemeClr val="tx1">
              <a:lumMod val="75000"/>
              <a:lumOff val="25000"/>
            </a:schemeClr>
          </a:solidFill>
          <a:latin typeface="+mn-lt"/>
          <a:ea typeface="+mn-ea"/>
          <a:cs typeface="+mn-cs"/>
        </a:defRPr>
      </a:lvl2pPr>
      <a:lvl3pPr marL="3758788" indent="-835286" algn="l" defTabSz="4176431" rtl="0" eaLnBrk="1" latinLnBrk="0" hangingPunct="1">
        <a:spcBef>
          <a:spcPct val="20000"/>
        </a:spcBef>
        <a:spcAft>
          <a:spcPts val="1370"/>
        </a:spcAft>
        <a:buClr>
          <a:schemeClr val="accent6">
            <a:lumMod val="75000"/>
          </a:schemeClr>
        </a:buClr>
        <a:buSzPct val="130000"/>
        <a:buFont typeface="Georgia" pitchFamily="18" charset="0"/>
        <a:buChar char="*"/>
        <a:defRPr sz="8200" kern="1200">
          <a:solidFill>
            <a:schemeClr val="tx1">
              <a:lumMod val="75000"/>
              <a:lumOff val="25000"/>
            </a:schemeClr>
          </a:solidFill>
          <a:latin typeface="+mn-lt"/>
          <a:ea typeface="+mn-ea"/>
          <a:cs typeface="+mn-cs"/>
        </a:defRPr>
      </a:lvl3pPr>
      <a:lvl4pPr marL="5011717" indent="-835286" algn="l" defTabSz="4176431" rtl="0" eaLnBrk="1" latinLnBrk="0" hangingPunct="1">
        <a:spcBef>
          <a:spcPct val="20000"/>
        </a:spcBef>
        <a:spcAft>
          <a:spcPts val="1370"/>
        </a:spcAft>
        <a:buClr>
          <a:schemeClr val="accent6">
            <a:lumMod val="75000"/>
          </a:schemeClr>
        </a:buClr>
        <a:buSzPct val="130000"/>
        <a:buFont typeface="Georgia" pitchFamily="18" charset="0"/>
        <a:buChar char="*"/>
        <a:defRPr sz="7300" kern="1200">
          <a:solidFill>
            <a:schemeClr val="tx1">
              <a:lumMod val="75000"/>
              <a:lumOff val="25000"/>
            </a:schemeClr>
          </a:solidFill>
          <a:latin typeface="+mn-lt"/>
          <a:ea typeface="+mn-ea"/>
          <a:cs typeface="+mn-cs"/>
        </a:defRPr>
      </a:lvl4pPr>
      <a:lvl5pPr marL="6348174" indent="-835286" algn="l" defTabSz="4176431" rtl="0" eaLnBrk="1" latinLnBrk="0" hangingPunct="1">
        <a:spcBef>
          <a:spcPct val="20000"/>
        </a:spcBef>
        <a:spcAft>
          <a:spcPts val="1370"/>
        </a:spcAft>
        <a:buClr>
          <a:schemeClr val="accent6">
            <a:lumMod val="75000"/>
          </a:schemeClr>
        </a:buClr>
        <a:buSzPct val="130000"/>
        <a:buFont typeface="Georgia" pitchFamily="18" charset="0"/>
        <a:buChar char="*"/>
        <a:defRPr sz="6400" kern="1200">
          <a:solidFill>
            <a:schemeClr val="tx1">
              <a:lumMod val="75000"/>
              <a:lumOff val="25000"/>
            </a:schemeClr>
          </a:solidFill>
          <a:latin typeface="+mn-lt"/>
          <a:ea typeface="+mn-ea"/>
          <a:cs typeface="+mn-cs"/>
        </a:defRPr>
      </a:lvl5pPr>
      <a:lvl6pPr marL="7601104" indent="-835286" algn="l" defTabSz="4176431" rtl="0" eaLnBrk="1" latinLnBrk="0" hangingPunct="1">
        <a:spcBef>
          <a:spcPct val="20000"/>
        </a:spcBef>
        <a:spcAft>
          <a:spcPts val="1370"/>
        </a:spcAft>
        <a:buClr>
          <a:schemeClr val="accent6">
            <a:lumMod val="75000"/>
          </a:schemeClr>
        </a:buClr>
        <a:buSzPct val="130000"/>
        <a:buFont typeface="Georgia" pitchFamily="18" charset="0"/>
        <a:buChar char="*"/>
        <a:defRPr sz="6400" kern="1200">
          <a:solidFill>
            <a:schemeClr val="tx1">
              <a:lumMod val="75000"/>
              <a:lumOff val="25000"/>
            </a:schemeClr>
          </a:solidFill>
          <a:latin typeface="+mn-lt"/>
          <a:ea typeface="+mn-ea"/>
          <a:cs typeface="+mn-cs"/>
        </a:defRPr>
      </a:lvl6pPr>
      <a:lvl7pPr marL="8979326" indent="-835286" algn="l" defTabSz="4176431" rtl="0" eaLnBrk="1" latinLnBrk="0" hangingPunct="1">
        <a:spcBef>
          <a:spcPct val="20000"/>
        </a:spcBef>
        <a:spcAft>
          <a:spcPts val="1370"/>
        </a:spcAft>
        <a:buClr>
          <a:schemeClr val="accent6">
            <a:lumMod val="75000"/>
          </a:schemeClr>
        </a:buClr>
        <a:buSzPct val="130000"/>
        <a:buFont typeface="Georgia" pitchFamily="18" charset="0"/>
        <a:buChar char="*"/>
        <a:defRPr sz="6400" kern="1200">
          <a:solidFill>
            <a:schemeClr val="tx1">
              <a:lumMod val="75000"/>
              <a:lumOff val="25000"/>
            </a:schemeClr>
          </a:solidFill>
          <a:latin typeface="+mn-lt"/>
          <a:ea typeface="+mn-ea"/>
          <a:cs typeface="+mn-cs"/>
        </a:defRPr>
      </a:lvl7pPr>
      <a:lvl8pPr marL="10441076" indent="-835286" algn="l" defTabSz="4176431" rtl="0" eaLnBrk="1" latinLnBrk="0" hangingPunct="1">
        <a:spcBef>
          <a:spcPct val="20000"/>
        </a:spcBef>
        <a:spcAft>
          <a:spcPts val="1370"/>
        </a:spcAft>
        <a:buClr>
          <a:schemeClr val="accent6">
            <a:lumMod val="75000"/>
          </a:schemeClr>
        </a:buClr>
        <a:buSzPct val="130000"/>
        <a:buFont typeface="Georgia" pitchFamily="18" charset="0"/>
        <a:buChar char="*"/>
        <a:defRPr sz="6400" kern="1200">
          <a:solidFill>
            <a:schemeClr val="tx1">
              <a:lumMod val="75000"/>
              <a:lumOff val="25000"/>
            </a:schemeClr>
          </a:solidFill>
          <a:latin typeface="+mn-lt"/>
          <a:ea typeface="+mn-ea"/>
          <a:cs typeface="+mn-cs"/>
        </a:defRPr>
      </a:lvl8pPr>
      <a:lvl9pPr marL="11819298" indent="-835286" algn="l" defTabSz="4176431" rtl="0" eaLnBrk="1" latinLnBrk="0" hangingPunct="1">
        <a:spcBef>
          <a:spcPct val="20000"/>
        </a:spcBef>
        <a:spcAft>
          <a:spcPts val="1370"/>
        </a:spcAft>
        <a:buClr>
          <a:schemeClr val="accent6">
            <a:lumMod val="75000"/>
          </a:schemeClr>
        </a:buClr>
        <a:buSzPct val="130000"/>
        <a:buFont typeface="Georgia" pitchFamily="18" charset="0"/>
        <a:buChar char="*"/>
        <a:defRPr sz="6400" kern="1200">
          <a:solidFill>
            <a:schemeClr val="tx1">
              <a:lumMod val="75000"/>
              <a:lumOff val="25000"/>
            </a:schemeClr>
          </a:solidFill>
          <a:latin typeface="+mn-lt"/>
          <a:ea typeface="+mn-ea"/>
          <a:cs typeface="+mn-cs"/>
        </a:defRPr>
      </a:lvl9pPr>
    </p:bodyStyle>
    <p:other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6634622" y="1141107"/>
            <a:ext cx="30127120" cy="1631198"/>
          </a:xfrm>
          <a:prstGeom prst="rect">
            <a:avLst/>
          </a:prstGeom>
          <a:noFill/>
        </p:spPr>
        <p:txBody>
          <a:bodyPr wrap="none" lIns="91421" tIns="45711" rIns="91421" bIns="45711" rtlCol="0">
            <a:spAutoFit/>
          </a:bodyPr>
          <a:lstStyle/>
          <a:p>
            <a:r>
              <a:rPr lang="nl-NL" sz="10000" b="1" dirty="0" smtClean="0">
                <a:latin typeface="Verdana" panose="020B0604030504040204" pitchFamily="34" charset="0"/>
                <a:ea typeface="Verdana" panose="020B0604030504040204" pitchFamily="34" charset="0"/>
                <a:cs typeface="Verdana" panose="020B0604030504040204" pitchFamily="34" charset="0"/>
              </a:rPr>
              <a:t>Increasing immersion by touching people</a:t>
            </a:r>
            <a:endParaRPr lang="nl-NL" sz="10000" b="1" dirty="0">
              <a:latin typeface="Verdana" panose="020B0604030504040204" pitchFamily="34" charset="0"/>
              <a:ea typeface="Verdana" panose="020B0604030504040204" pitchFamily="34" charset="0"/>
              <a:cs typeface="Verdana" panose="020B0604030504040204" pitchFamily="34" charset="0"/>
            </a:endParaRPr>
          </a:p>
        </p:txBody>
      </p:sp>
      <p:sp>
        <p:nvSpPr>
          <p:cNvPr id="5" name="Tekstvak 4"/>
          <p:cNvSpPr txBox="1"/>
          <p:nvPr/>
        </p:nvSpPr>
        <p:spPr>
          <a:xfrm>
            <a:off x="2860948" y="4529819"/>
            <a:ext cx="11623947" cy="16881526"/>
          </a:xfrm>
          <a:prstGeom prst="rect">
            <a:avLst/>
          </a:prstGeom>
          <a:noFill/>
        </p:spPr>
        <p:txBody>
          <a:bodyPr wrap="square" lIns="91421" tIns="45711" rIns="91421" bIns="45711" rtlCol="0">
            <a:spAutoFit/>
          </a:bodyPr>
          <a:lstStyle/>
          <a:p>
            <a:r>
              <a:rPr lang="nl-NL" sz="4600" b="1" dirty="0" err="1">
                <a:latin typeface="Verdana" panose="020B0604030504040204" pitchFamily="34" charset="0"/>
                <a:ea typeface="Verdana" panose="020B0604030504040204" pitchFamily="34" charset="0"/>
                <a:cs typeface="Verdana" panose="020B0604030504040204" pitchFamily="34" charset="0"/>
              </a:rPr>
              <a:t>Introduction</a:t>
            </a:r>
            <a:endParaRPr lang="nl-NL" sz="4600" b="1" dirty="0">
              <a:latin typeface="Verdana" panose="020B0604030504040204" pitchFamily="34" charset="0"/>
              <a:ea typeface="Verdana" panose="020B0604030504040204" pitchFamily="34" charset="0"/>
              <a:cs typeface="Verdana" panose="020B0604030504040204" pitchFamily="34" charset="0"/>
            </a:endParaRPr>
          </a:p>
          <a:p>
            <a:r>
              <a:rPr lang="en-US" sz="3700" dirty="0">
                <a:latin typeface="Verdana" panose="020B0604030504040204" pitchFamily="34" charset="0"/>
                <a:ea typeface="Verdana" panose="020B0604030504040204" pitchFamily="34" charset="0"/>
                <a:cs typeface="Verdana" panose="020B0604030504040204" pitchFamily="34" charset="0"/>
              </a:rPr>
              <a:t>As a fast growing field in both size and popularity, Virtual Reality is spreading into other fields as well. For example its methods and equipment can be used to create stimulations for several psychophysiological measurements. </a:t>
            </a:r>
          </a:p>
          <a:p>
            <a:r>
              <a:rPr lang="en-US" sz="3700" dirty="0">
                <a:latin typeface="Verdana" panose="020B0604030504040204" pitchFamily="34" charset="0"/>
                <a:ea typeface="Verdana" panose="020B0604030504040204" pitchFamily="34" charset="0"/>
                <a:cs typeface="Verdana" panose="020B0604030504040204" pitchFamily="34" charset="0"/>
              </a:rPr>
              <a:t>For quite a long time now psychologists have been simulating peoples’ phobias to help them encounter them in a safe, controlled environment. Virtual reality takes this method to a whole new level with devices like the Oculus Rift and proper sound effects which make the experience immersive enough. We wanted to take it even further by stimulating as many senses as we could, so that the immersion could be even greater and the brain would be tricked into believing that the situation is real. </a:t>
            </a:r>
          </a:p>
          <a:p>
            <a:endParaRPr lang="en-US" sz="3700" dirty="0">
              <a:latin typeface="Verdana" panose="020B0604030504040204" pitchFamily="34" charset="0"/>
              <a:ea typeface="Verdana" panose="020B0604030504040204" pitchFamily="34" charset="0"/>
              <a:cs typeface="Verdana" panose="020B0604030504040204" pitchFamily="34" charset="0"/>
            </a:endParaRPr>
          </a:p>
          <a:p>
            <a:r>
              <a:rPr lang="en-US" sz="4600" b="1" dirty="0">
                <a:latin typeface="Verdana" panose="020B0604030504040204" pitchFamily="34" charset="0"/>
                <a:ea typeface="Verdana" panose="020B0604030504040204" pitchFamily="34" charset="0"/>
                <a:cs typeface="Verdana" panose="020B0604030504040204" pitchFamily="34" charset="0"/>
              </a:rPr>
              <a:t>Goal of present study</a:t>
            </a:r>
            <a:endParaRPr lang="nl-NL" sz="4600" dirty="0">
              <a:latin typeface="Verdana" panose="020B0604030504040204" pitchFamily="34" charset="0"/>
              <a:ea typeface="Verdana" panose="020B0604030504040204" pitchFamily="34" charset="0"/>
              <a:cs typeface="Verdana" panose="020B0604030504040204" pitchFamily="34" charset="0"/>
            </a:endParaRPr>
          </a:p>
          <a:p>
            <a:r>
              <a:rPr lang="en-US" sz="3700" dirty="0">
                <a:latin typeface="Verdana" panose="020B0604030504040204" pitchFamily="34" charset="0"/>
                <a:ea typeface="Verdana" panose="020B0604030504040204" pitchFamily="34" charset="0"/>
                <a:cs typeface="Verdana" panose="020B0604030504040204" pitchFamily="34" charset="0"/>
              </a:rPr>
              <a:t>To measure how much physical stimuli, like touching the subjects arm, increases the level of immersion in a virtual environment. If it does enhance immersion, then this type of stimuli could help certain treatments, for example a fear of spiders, because people would be presented with an almost real scenario, but it would be entirely controlled and safe.</a:t>
            </a:r>
            <a:endParaRPr lang="nl-NL" sz="3700" dirty="0">
              <a:latin typeface="Verdana" panose="020B0604030504040204" pitchFamily="34" charset="0"/>
              <a:ea typeface="Verdana" panose="020B0604030504040204" pitchFamily="34" charset="0"/>
              <a:cs typeface="Verdana" panose="020B0604030504040204" pitchFamily="34" charset="0"/>
            </a:endParaRPr>
          </a:p>
        </p:txBody>
      </p:sp>
      <p:sp>
        <p:nvSpPr>
          <p:cNvPr id="6" name="Tekstvak 5"/>
          <p:cNvSpPr txBox="1"/>
          <p:nvPr/>
        </p:nvSpPr>
        <p:spPr>
          <a:xfrm>
            <a:off x="2821187" y="22003830"/>
            <a:ext cx="12004701" cy="7063454"/>
          </a:xfrm>
          <a:prstGeom prst="rect">
            <a:avLst/>
          </a:prstGeom>
          <a:noFill/>
        </p:spPr>
        <p:txBody>
          <a:bodyPr wrap="square" lIns="91421" tIns="45711" rIns="91421" bIns="45711" rtlCol="0">
            <a:spAutoFit/>
          </a:bodyPr>
          <a:lstStyle/>
          <a:p>
            <a:r>
              <a:rPr lang="nl-NL" sz="4600" b="1" dirty="0" err="1">
                <a:latin typeface="Verdana" panose="020B0604030504040204" pitchFamily="34" charset="0"/>
                <a:ea typeface="Verdana" panose="020B0604030504040204" pitchFamily="34" charset="0"/>
                <a:cs typeface="Verdana" panose="020B0604030504040204" pitchFamily="34" charset="0"/>
              </a:rPr>
              <a:t>Methods</a:t>
            </a:r>
            <a:endParaRPr lang="nl-NL" sz="4600" b="1" dirty="0">
              <a:latin typeface="Verdana" panose="020B0604030504040204" pitchFamily="34" charset="0"/>
              <a:ea typeface="Verdana" panose="020B0604030504040204" pitchFamily="34" charset="0"/>
              <a:cs typeface="Verdana" panose="020B0604030504040204" pitchFamily="34" charset="0"/>
            </a:endParaRPr>
          </a:p>
          <a:p>
            <a:r>
              <a:rPr lang="el-GR" sz="3700" dirty="0">
                <a:latin typeface="Verdana" panose="020B0604030504040204" pitchFamily="34" charset="0"/>
                <a:ea typeface="Verdana" panose="020B0604030504040204" pitchFamily="34" charset="0"/>
                <a:cs typeface="Verdana" panose="020B0604030504040204" pitchFamily="34" charset="0"/>
              </a:rPr>
              <a:t>We had our test-subject</a:t>
            </a:r>
            <a:r>
              <a:rPr lang="en-US" sz="3700" dirty="0">
                <a:latin typeface="Verdana" panose="020B0604030504040204" pitchFamily="34" charset="0"/>
                <a:ea typeface="Verdana" panose="020B0604030504040204" pitchFamily="34" charset="0"/>
                <a:cs typeface="Verdana" panose="020B0604030504040204" pitchFamily="34" charset="0"/>
              </a:rPr>
              <a:t>s</a:t>
            </a:r>
            <a:r>
              <a:rPr lang="el-GR" sz="3700" dirty="0">
                <a:latin typeface="Verdana" panose="020B0604030504040204" pitchFamily="34" charset="0"/>
                <a:ea typeface="Verdana" panose="020B0604030504040204" pitchFamily="34" charset="0"/>
                <a:cs typeface="Verdana" panose="020B0604030504040204" pitchFamily="34" charset="0"/>
              </a:rPr>
              <a:t> seated in a chair, and had them put on an Oculus Rift and run our application. We designed our application as such that the test subjects  experienced 4 different scenes, for example a doctor touching them and injecting them with a needle. The environment was </a:t>
            </a:r>
            <a:r>
              <a:rPr lang="en-US" sz="3700" dirty="0">
                <a:latin typeface="Verdana" panose="020B0604030504040204" pitchFamily="34" charset="0"/>
                <a:ea typeface="Verdana" panose="020B0604030504040204" pitchFamily="34" charset="0"/>
                <a:cs typeface="Verdana" panose="020B0604030504040204" pitchFamily="34" charset="0"/>
              </a:rPr>
              <a:t>fitting</a:t>
            </a:r>
            <a:r>
              <a:rPr lang="el-GR" sz="3700" dirty="0">
                <a:latin typeface="Verdana" panose="020B0604030504040204" pitchFamily="34" charset="0"/>
                <a:ea typeface="Verdana" panose="020B0604030504040204" pitchFamily="34" charset="0"/>
                <a:cs typeface="Verdana" panose="020B0604030504040204" pitchFamily="34" charset="0"/>
              </a:rPr>
              <a:t> for every scene</a:t>
            </a:r>
            <a:r>
              <a:rPr lang="en-US" sz="3700" dirty="0">
                <a:latin typeface="Verdana" panose="020B0604030504040204" pitchFamily="34" charset="0"/>
                <a:ea typeface="Verdana" panose="020B0604030504040204" pitchFamily="34" charset="0"/>
                <a:cs typeface="Verdana" panose="020B0604030504040204" pitchFamily="34" charset="0"/>
              </a:rPr>
              <a:t> (e.g. doctor scene contained doctor appliances) in order to increase immersion. As the experiment proceeded</a:t>
            </a:r>
            <a:r>
              <a:rPr lang="el-GR" sz="3700" dirty="0">
                <a:latin typeface="Verdana" panose="020B0604030504040204" pitchFamily="34" charset="0"/>
                <a:ea typeface="Verdana" panose="020B0604030504040204" pitchFamily="34" charset="0"/>
                <a:cs typeface="Verdana" panose="020B0604030504040204" pitchFamily="34" charset="0"/>
              </a:rPr>
              <a:t> the sc</a:t>
            </a:r>
            <a:r>
              <a:rPr lang="en-US" sz="3700" dirty="0" err="1">
                <a:latin typeface="Verdana" panose="020B0604030504040204" pitchFamily="34" charset="0"/>
                <a:ea typeface="Verdana" panose="020B0604030504040204" pitchFamily="34" charset="0"/>
                <a:cs typeface="Verdana" panose="020B0604030504040204" pitchFamily="34" charset="0"/>
              </a:rPr>
              <a:t>ene</a:t>
            </a:r>
            <a:r>
              <a:rPr lang="el-GR" sz="3700" dirty="0">
                <a:latin typeface="Verdana" panose="020B0604030504040204" pitchFamily="34" charset="0"/>
                <a:ea typeface="Verdana" panose="020B0604030504040204" pitchFamily="34" charset="0"/>
                <a:cs typeface="Verdana" panose="020B0604030504040204" pitchFamily="34" charset="0"/>
              </a:rPr>
              <a:t> shifted</a:t>
            </a:r>
            <a:r>
              <a:rPr lang="en-US" sz="3700" dirty="0">
                <a:latin typeface="Verdana" panose="020B0604030504040204" pitchFamily="34" charset="0"/>
                <a:ea typeface="Verdana" panose="020B0604030504040204" pitchFamily="34" charset="0"/>
                <a:cs typeface="Verdana" panose="020B0604030504040204" pitchFamily="34" charset="0"/>
              </a:rPr>
              <a:t> to another one.</a:t>
            </a:r>
            <a:r>
              <a:rPr lang="el-GR" sz="3700" dirty="0">
                <a:latin typeface="Verdana" panose="020B0604030504040204" pitchFamily="34" charset="0"/>
                <a:ea typeface="Verdana" panose="020B0604030504040204" pitchFamily="34" charset="0"/>
                <a:cs typeface="Verdana" panose="020B0604030504040204" pitchFamily="34" charset="0"/>
              </a:rPr>
              <a:t/>
            </a:r>
            <a:br>
              <a:rPr lang="el-GR" sz="3700" dirty="0">
                <a:latin typeface="Verdana" panose="020B0604030504040204" pitchFamily="34" charset="0"/>
                <a:ea typeface="Verdana" panose="020B0604030504040204" pitchFamily="34" charset="0"/>
                <a:cs typeface="Verdana" panose="020B0604030504040204" pitchFamily="34" charset="0"/>
              </a:rPr>
            </a:br>
            <a:endParaRPr lang="nl-NL" sz="3700" dirty="0">
              <a:latin typeface="Verdana" panose="020B0604030504040204" pitchFamily="34" charset="0"/>
              <a:ea typeface="Verdana" panose="020B0604030504040204" pitchFamily="34" charset="0"/>
              <a:cs typeface="Verdana" panose="020B0604030504040204" pitchFamily="34" charset="0"/>
            </a:endParaRPr>
          </a:p>
        </p:txBody>
      </p:sp>
      <p:sp>
        <p:nvSpPr>
          <p:cNvPr id="7" name="Tekstvak 6"/>
          <p:cNvSpPr txBox="1"/>
          <p:nvPr/>
        </p:nvSpPr>
        <p:spPr>
          <a:xfrm>
            <a:off x="15371896" y="11666705"/>
            <a:ext cx="2936546" cy="800201"/>
          </a:xfrm>
          <a:prstGeom prst="rect">
            <a:avLst/>
          </a:prstGeom>
          <a:noFill/>
        </p:spPr>
        <p:txBody>
          <a:bodyPr wrap="square" lIns="91421" tIns="45711" rIns="91421" bIns="45711" rtlCol="0">
            <a:spAutoFit/>
          </a:bodyPr>
          <a:lstStyle/>
          <a:p>
            <a:r>
              <a:rPr lang="nl-NL" sz="4600" b="1" dirty="0" err="1">
                <a:latin typeface="Verdana" panose="020B0604030504040204" pitchFamily="34" charset="0"/>
                <a:ea typeface="Verdana" panose="020B0604030504040204" pitchFamily="34" charset="0"/>
                <a:cs typeface="Verdana" panose="020B0604030504040204" pitchFamily="34" charset="0"/>
              </a:rPr>
              <a:t>Results</a:t>
            </a:r>
            <a:endParaRPr lang="nl-NL" sz="4600" b="1" dirty="0">
              <a:latin typeface="Verdana" panose="020B0604030504040204" pitchFamily="34" charset="0"/>
              <a:ea typeface="Verdana" panose="020B0604030504040204" pitchFamily="34" charset="0"/>
              <a:cs typeface="Verdana" panose="020B0604030504040204" pitchFamily="34" charset="0"/>
            </a:endParaRPr>
          </a:p>
        </p:txBody>
      </p:sp>
      <p:sp>
        <p:nvSpPr>
          <p:cNvPr id="8" name="Tekstvak 7"/>
          <p:cNvSpPr txBox="1"/>
          <p:nvPr/>
        </p:nvSpPr>
        <p:spPr>
          <a:xfrm>
            <a:off x="29944863" y="17550657"/>
            <a:ext cx="3719250" cy="800201"/>
          </a:xfrm>
          <a:prstGeom prst="rect">
            <a:avLst/>
          </a:prstGeom>
          <a:noFill/>
        </p:spPr>
        <p:txBody>
          <a:bodyPr wrap="none" lIns="91421" tIns="45711" rIns="91421" bIns="45711" rtlCol="0">
            <a:spAutoFit/>
          </a:bodyPr>
          <a:lstStyle/>
          <a:p>
            <a:r>
              <a:rPr lang="nl-NL" sz="4600" b="1" dirty="0" err="1">
                <a:latin typeface="Verdana" panose="020B0604030504040204" pitchFamily="34" charset="0"/>
                <a:ea typeface="Verdana" panose="020B0604030504040204" pitchFamily="34" charset="0"/>
                <a:cs typeface="Verdana" panose="020B0604030504040204" pitchFamily="34" charset="0"/>
              </a:rPr>
              <a:t>Discussion</a:t>
            </a:r>
            <a:endParaRPr lang="nl-NL" sz="4600" b="1" dirty="0">
              <a:latin typeface="Verdana" panose="020B0604030504040204" pitchFamily="34" charset="0"/>
              <a:ea typeface="Verdana" panose="020B0604030504040204" pitchFamily="34" charset="0"/>
              <a:cs typeface="Verdana" panose="020B0604030504040204" pitchFamily="34" charset="0"/>
            </a:endParaRPr>
          </a:p>
        </p:txBody>
      </p:sp>
      <p:sp>
        <p:nvSpPr>
          <p:cNvPr id="9" name="Tekstvak 8"/>
          <p:cNvSpPr txBox="1"/>
          <p:nvPr/>
        </p:nvSpPr>
        <p:spPr>
          <a:xfrm>
            <a:off x="29953866" y="26011302"/>
            <a:ext cx="3783370" cy="800201"/>
          </a:xfrm>
          <a:prstGeom prst="rect">
            <a:avLst/>
          </a:prstGeom>
          <a:noFill/>
        </p:spPr>
        <p:txBody>
          <a:bodyPr wrap="none" lIns="91421" tIns="45711" rIns="91421" bIns="45711" rtlCol="0">
            <a:spAutoFit/>
          </a:bodyPr>
          <a:lstStyle/>
          <a:p>
            <a:r>
              <a:rPr lang="nl-NL" sz="4600" b="1" dirty="0" err="1">
                <a:latin typeface="Verdana" panose="020B0604030504040204" pitchFamily="34" charset="0"/>
                <a:ea typeface="Verdana" panose="020B0604030504040204" pitchFamily="34" charset="0"/>
                <a:cs typeface="Verdana" panose="020B0604030504040204" pitchFamily="34" charset="0"/>
              </a:rPr>
              <a:t>Conclusion</a:t>
            </a:r>
            <a:endParaRPr lang="nl-NL" sz="4600" b="1" dirty="0">
              <a:latin typeface="Verdana" panose="020B0604030504040204" pitchFamily="34" charset="0"/>
              <a:ea typeface="Verdana" panose="020B0604030504040204" pitchFamily="34" charset="0"/>
              <a:cs typeface="Verdana" panose="020B0604030504040204" pitchFamily="34" charset="0"/>
            </a:endParaRPr>
          </a:p>
        </p:txBody>
      </p:sp>
      <p:sp>
        <p:nvSpPr>
          <p:cNvPr id="12" name="Tekstvak 11"/>
          <p:cNvSpPr txBox="1"/>
          <p:nvPr/>
        </p:nvSpPr>
        <p:spPr>
          <a:xfrm>
            <a:off x="6669204" y="3083787"/>
            <a:ext cx="30670384" cy="938719"/>
          </a:xfrm>
          <a:prstGeom prst="rect">
            <a:avLst/>
          </a:prstGeom>
          <a:noFill/>
        </p:spPr>
        <p:txBody>
          <a:bodyPr wrap="none" lIns="91421" tIns="45711" rIns="91421" bIns="45711" rtlCol="0">
            <a:spAutoFit/>
          </a:bodyPr>
          <a:lstStyle/>
          <a:p>
            <a:r>
              <a:rPr lang="nl-NL" sz="5500" dirty="0" err="1"/>
              <a:t>Konstantin</a:t>
            </a:r>
            <a:r>
              <a:rPr lang="nl-NL" sz="5500" dirty="0"/>
              <a:t> </a:t>
            </a:r>
            <a:r>
              <a:rPr lang="nl-NL" sz="5500" dirty="0" err="1"/>
              <a:t>Hadzhiev</a:t>
            </a:r>
            <a:r>
              <a:rPr lang="nl-NL" sz="5500" dirty="0"/>
              <a:t>, Tristan Jansen, </a:t>
            </a:r>
            <a:r>
              <a:rPr lang="nl-NL" sz="5500" dirty="0" err="1"/>
              <a:t>Joery</a:t>
            </a:r>
            <a:r>
              <a:rPr lang="nl-NL" sz="5500" dirty="0"/>
              <a:t> Verstraeten, </a:t>
            </a:r>
            <a:r>
              <a:rPr lang="nl-NL" sz="5500" dirty="0" err="1"/>
              <a:t>Preslav</a:t>
            </a:r>
            <a:r>
              <a:rPr lang="nl-NL" sz="5500" dirty="0"/>
              <a:t> </a:t>
            </a:r>
            <a:r>
              <a:rPr lang="nl-NL" sz="5500" dirty="0" err="1"/>
              <a:t>Petkov</a:t>
            </a:r>
            <a:r>
              <a:rPr lang="nl-NL" sz="5500" dirty="0"/>
              <a:t>, Vincent Drent, Rui Wang</a:t>
            </a:r>
          </a:p>
        </p:txBody>
      </p:sp>
      <p:pic>
        <p:nvPicPr>
          <p:cNvPr id="13" name="Afbeelding 12"/>
          <p:cNvPicPr>
            <a:picLocks noChangeAspect="1"/>
          </p:cNvPicPr>
          <p:nvPr/>
        </p:nvPicPr>
        <p:blipFill rotWithShape="1">
          <a:blip r:embed="rId2">
            <a:extLst>
              <a:ext uri="{28A0092B-C50C-407E-A947-70E740481C1C}">
                <a14:useLocalDpi xmlns:a14="http://schemas.microsoft.com/office/drawing/2010/main" val="0"/>
              </a:ext>
            </a:extLst>
          </a:blip>
          <a:srcRect l="5823" t="9888" r="2362" b="3077"/>
          <a:stretch/>
        </p:blipFill>
        <p:spPr>
          <a:xfrm>
            <a:off x="15371896" y="12894327"/>
            <a:ext cx="10591800" cy="6924449"/>
          </a:xfrm>
          <a:prstGeom prst="rect">
            <a:avLst/>
          </a:prstGeom>
        </p:spPr>
      </p:pic>
      <p:pic>
        <p:nvPicPr>
          <p:cNvPr id="14" name="Afbeelding 13"/>
          <p:cNvPicPr>
            <a:picLocks noChangeAspect="1"/>
          </p:cNvPicPr>
          <p:nvPr/>
        </p:nvPicPr>
        <p:blipFill rotWithShape="1">
          <a:blip r:embed="rId3">
            <a:extLst>
              <a:ext uri="{28A0092B-C50C-407E-A947-70E740481C1C}">
                <a14:useLocalDpi xmlns:a14="http://schemas.microsoft.com/office/drawing/2010/main" val="0"/>
              </a:ext>
            </a:extLst>
          </a:blip>
          <a:srcRect l="6218" t="10436" r="5666" b="3551"/>
          <a:stretch/>
        </p:blipFill>
        <p:spPr>
          <a:xfrm>
            <a:off x="30153741" y="4583267"/>
            <a:ext cx="10361465" cy="6975185"/>
          </a:xfrm>
          <a:prstGeom prst="rect">
            <a:avLst/>
          </a:prstGeom>
        </p:spPr>
      </p:pic>
      <p:sp>
        <p:nvSpPr>
          <p:cNvPr id="16" name="Tekstvak 15"/>
          <p:cNvSpPr txBox="1"/>
          <p:nvPr/>
        </p:nvSpPr>
        <p:spPr>
          <a:xfrm>
            <a:off x="15361477" y="5202884"/>
            <a:ext cx="13249473" cy="6355568"/>
          </a:xfrm>
          <a:prstGeom prst="rect">
            <a:avLst/>
          </a:prstGeom>
          <a:noFill/>
        </p:spPr>
        <p:txBody>
          <a:bodyPr wrap="square" lIns="91421" tIns="45711" rIns="91421" bIns="45711" rtlCol="0">
            <a:spAutoFit/>
          </a:bodyPr>
          <a:lstStyle/>
          <a:p>
            <a:r>
              <a:rPr lang="en-US" sz="3700" dirty="0">
                <a:latin typeface="Verdana" panose="020B0604030504040204" pitchFamily="34" charset="0"/>
                <a:ea typeface="Verdana" panose="020B0604030504040204" pitchFamily="34" charset="0"/>
                <a:cs typeface="Verdana" panose="020B0604030504040204" pitchFamily="34" charset="0"/>
              </a:rPr>
              <a:t>20 subjects were divided equally over two experimental conditions: One group receiving tactile stimulation (e.g., touching the arm) on top of experiencing the visual VR world, and the other group only seeing the VR environment without tactile stimulation. For each individual we measured their galvanic skin response(sweatiness of their hands) during the experiment and afterwards we gave them a questionnaire. </a:t>
            </a:r>
            <a:r>
              <a:rPr lang="el-GR" sz="3700" dirty="0">
                <a:latin typeface="Verdana" panose="020B0604030504040204" pitchFamily="34" charset="0"/>
                <a:ea typeface="Verdana" panose="020B0604030504040204" pitchFamily="34" charset="0"/>
                <a:cs typeface="Verdana" panose="020B0604030504040204" pitchFamily="34" charset="0"/>
              </a:rPr>
              <a:t>For our experiment we used household objects to </a:t>
            </a:r>
            <a:r>
              <a:rPr lang="en-US" sz="3700" dirty="0">
                <a:latin typeface="Verdana" panose="020B0604030504040204" pitchFamily="34" charset="0"/>
                <a:ea typeface="Verdana" panose="020B0604030504040204" pitchFamily="34" charset="0"/>
                <a:cs typeface="Verdana" panose="020B0604030504040204" pitchFamily="34" charset="0"/>
              </a:rPr>
              <a:t>simulate the physical stimuli, for example a toothpick served as a needle.</a:t>
            </a:r>
            <a:endParaRPr lang="nl-NL" sz="3700" dirty="0"/>
          </a:p>
        </p:txBody>
      </p:sp>
      <p:cxnSp>
        <p:nvCxnSpPr>
          <p:cNvPr id="20" name="Rechte verbindingslijn 19"/>
          <p:cNvCxnSpPr/>
          <p:nvPr/>
        </p:nvCxnSpPr>
        <p:spPr>
          <a:xfrm>
            <a:off x="14891672" y="4529823"/>
            <a:ext cx="52092" cy="24795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Rechte verbindingslijn 20"/>
          <p:cNvCxnSpPr/>
          <p:nvPr/>
        </p:nvCxnSpPr>
        <p:spPr>
          <a:xfrm>
            <a:off x="29397151" y="4542318"/>
            <a:ext cx="52092" cy="2479574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kstvak 22"/>
          <p:cNvSpPr txBox="1"/>
          <p:nvPr/>
        </p:nvSpPr>
        <p:spPr>
          <a:xfrm>
            <a:off x="15361479" y="19818774"/>
            <a:ext cx="12673407" cy="3508635"/>
          </a:xfrm>
          <a:prstGeom prst="rect">
            <a:avLst/>
          </a:prstGeom>
          <a:noFill/>
        </p:spPr>
        <p:txBody>
          <a:bodyPr wrap="square" lIns="91421" tIns="45711" rIns="91421" bIns="45711" rtlCol="0">
            <a:spAutoFit/>
          </a:bodyPr>
          <a:lstStyle/>
          <a:p>
            <a:r>
              <a:rPr lang="nl-NL" sz="3700" dirty="0">
                <a:latin typeface="Verdana" panose="020B0604030504040204" pitchFamily="34" charset="0"/>
                <a:ea typeface="Verdana" panose="020B0604030504040204" pitchFamily="34" charset="0"/>
                <a:cs typeface="Verdana" panose="020B0604030504040204" pitchFamily="34" charset="0"/>
              </a:rPr>
              <a:t>The </a:t>
            </a:r>
            <a:r>
              <a:rPr lang="nl-NL" sz="3700" dirty="0" err="1">
                <a:latin typeface="Verdana" panose="020B0604030504040204" pitchFamily="34" charset="0"/>
                <a:ea typeface="Verdana" panose="020B0604030504040204" pitchFamily="34" charset="0"/>
                <a:cs typeface="Verdana" panose="020B0604030504040204" pitchFamily="34" charset="0"/>
              </a:rPr>
              <a:t>above</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graph</a:t>
            </a:r>
            <a:r>
              <a:rPr lang="nl-NL" sz="3700" dirty="0">
                <a:latin typeface="Verdana" panose="020B0604030504040204" pitchFamily="34" charset="0"/>
                <a:ea typeface="Verdana" panose="020B0604030504040204" pitchFamily="34" charset="0"/>
                <a:cs typeface="Verdana" panose="020B0604030504040204" pitchFamily="34" charset="0"/>
              </a:rPr>
              <a:t> shows </a:t>
            </a:r>
            <a:r>
              <a:rPr lang="nl-NL" sz="3700" dirty="0" err="1">
                <a:latin typeface="Verdana" panose="020B0604030504040204" pitchFamily="34" charset="0"/>
                <a:ea typeface="Verdana" panose="020B0604030504040204" pitchFamily="34" charset="0"/>
                <a:cs typeface="Verdana" panose="020B0604030504040204" pitchFamily="34" charset="0"/>
              </a:rPr>
              <a:t>how</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much</a:t>
            </a:r>
            <a:r>
              <a:rPr lang="nl-NL" sz="3700" dirty="0">
                <a:latin typeface="Verdana" panose="020B0604030504040204" pitchFamily="34" charset="0"/>
                <a:ea typeface="Verdana" panose="020B0604030504040204" pitchFamily="34" charset="0"/>
                <a:cs typeface="Verdana" panose="020B0604030504040204" pitchFamily="34" charset="0"/>
              </a:rPr>
              <a:t> the GSR </a:t>
            </a:r>
            <a:r>
              <a:rPr lang="nl-NL" sz="3700" dirty="0" err="1">
                <a:latin typeface="Verdana" panose="020B0604030504040204" pitchFamily="34" charset="0"/>
                <a:ea typeface="Verdana" panose="020B0604030504040204" pitchFamily="34" charset="0"/>
                <a:cs typeface="Verdana" panose="020B0604030504040204" pitchFamily="34" charset="0"/>
              </a:rPr>
              <a:t>value</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increased</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from</a:t>
            </a:r>
            <a:r>
              <a:rPr lang="nl-NL" sz="3700" dirty="0">
                <a:latin typeface="Verdana" panose="020B0604030504040204" pitchFamily="34" charset="0"/>
                <a:ea typeface="Verdana" panose="020B0604030504040204" pitchFamily="34" charset="0"/>
                <a:cs typeface="Verdana" panose="020B0604030504040204" pitchFamily="34" charset="0"/>
              </a:rPr>
              <a:t> the </a:t>
            </a:r>
            <a:r>
              <a:rPr lang="nl-NL" sz="3700" dirty="0" err="1">
                <a:latin typeface="Verdana" panose="020B0604030504040204" pitchFamily="34" charset="0"/>
                <a:ea typeface="Verdana" panose="020B0604030504040204" pitchFamily="34" charset="0"/>
                <a:cs typeface="Verdana" panose="020B0604030504040204" pitchFamily="34" charset="0"/>
              </a:rPr>
              <a:t>starting</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value</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to</a:t>
            </a:r>
            <a:r>
              <a:rPr lang="nl-NL" sz="3700" dirty="0">
                <a:latin typeface="Verdana" panose="020B0604030504040204" pitchFamily="34" charset="0"/>
                <a:ea typeface="Verdana" panose="020B0604030504040204" pitchFamily="34" charset="0"/>
                <a:cs typeface="Verdana" panose="020B0604030504040204" pitchFamily="34" charset="0"/>
              </a:rPr>
              <a:t> the </a:t>
            </a:r>
            <a:r>
              <a:rPr lang="nl-NL" sz="3700" dirty="0" err="1">
                <a:latin typeface="Verdana" panose="020B0604030504040204" pitchFamily="34" charset="0"/>
                <a:ea typeface="Verdana" panose="020B0604030504040204" pitchFamily="34" charset="0"/>
                <a:cs typeface="Verdana" panose="020B0604030504040204" pitchFamily="34" charset="0"/>
              </a:rPr>
              <a:t>highest</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measured</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value</a:t>
            </a:r>
            <a:r>
              <a:rPr lang="nl-NL" sz="3700" dirty="0">
                <a:latin typeface="Verdana" panose="020B0604030504040204" pitchFamily="34" charset="0"/>
                <a:ea typeface="Verdana" panose="020B0604030504040204" pitchFamily="34" charset="0"/>
                <a:cs typeface="Verdana" panose="020B0604030504040204" pitchFamily="34" charset="0"/>
              </a:rPr>
              <a:t>. The </a:t>
            </a:r>
            <a:r>
              <a:rPr lang="nl-NL" sz="3700" dirty="0" err="1">
                <a:latin typeface="Verdana" panose="020B0604030504040204" pitchFamily="34" charset="0"/>
                <a:ea typeface="Verdana" panose="020B0604030504040204" pitchFamily="34" charset="0"/>
                <a:cs typeface="Verdana" panose="020B0604030504040204" pitchFamily="34" charset="0"/>
              </a:rPr>
              <a:t>results</a:t>
            </a:r>
            <a:r>
              <a:rPr lang="nl-NL" sz="3700" dirty="0">
                <a:latin typeface="Verdana" panose="020B0604030504040204" pitchFamily="34" charset="0"/>
                <a:ea typeface="Verdana" panose="020B0604030504040204" pitchFamily="34" charset="0"/>
                <a:cs typeface="Verdana" panose="020B0604030504040204" pitchFamily="34" charset="0"/>
              </a:rPr>
              <a:t> show </a:t>
            </a:r>
            <a:r>
              <a:rPr lang="nl-NL" sz="3700" dirty="0" err="1">
                <a:latin typeface="Verdana" panose="020B0604030504040204" pitchFamily="34" charset="0"/>
                <a:ea typeface="Verdana" panose="020B0604030504040204" pitchFamily="34" charset="0"/>
                <a:cs typeface="Verdana" panose="020B0604030504040204" pitchFamily="34" charset="0"/>
              </a:rPr>
              <a:t>that</a:t>
            </a:r>
            <a:r>
              <a:rPr lang="nl-NL" sz="3700" dirty="0">
                <a:latin typeface="Verdana" panose="020B0604030504040204" pitchFamily="34" charset="0"/>
                <a:ea typeface="Verdana" panose="020B0604030504040204" pitchFamily="34" charset="0"/>
                <a:cs typeface="Verdana" panose="020B0604030504040204" pitchFamily="34" charset="0"/>
              </a:rPr>
              <a:t> the </a:t>
            </a:r>
            <a:r>
              <a:rPr lang="nl-NL" sz="3700" dirty="0" err="1">
                <a:latin typeface="Verdana" panose="020B0604030504040204" pitchFamily="34" charset="0"/>
                <a:ea typeface="Verdana" panose="020B0604030504040204" pitchFamily="34" charset="0"/>
                <a:cs typeface="Verdana" panose="020B0604030504040204" pitchFamily="34" charset="0"/>
              </a:rPr>
              <a:t>values</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roughly</a:t>
            </a:r>
            <a:r>
              <a:rPr lang="nl-NL" sz="3700" dirty="0">
                <a:latin typeface="Verdana" panose="020B0604030504040204" pitchFamily="34" charset="0"/>
                <a:ea typeface="Verdana" panose="020B0604030504040204" pitchFamily="34" charset="0"/>
                <a:cs typeface="Verdana" panose="020B0604030504040204" pitchFamily="34" charset="0"/>
              </a:rPr>
              <a:t> the </a:t>
            </a:r>
            <a:r>
              <a:rPr lang="nl-NL" sz="3700" dirty="0" err="1">
                <a:latin typeface="Verdana" panose="020B0604030504040204" pitchFamily="34" charset="0"/>
                <a:ea typeface="Verdana" panose="020B0604030504040204" pitchFamily="34" charset="0"/>
                <a:cs typeface="Verdana" panose="020B0604030504040204" pitchFamily="34" charset="0"/>
              </a:rPr>
              <a:t>same</a:t>
            </a:r>
            <a:r>
              <a:rPr lang="nl-NL" sz="3700" dirty="0">
                <a:latin typeface="Verdana" panose="020B0604030504040204" pitchFamily="34" charset="0"/>
                <a:ea typeface="Verdana" panose="020B0604030504040204" pitchFamily="34" charset="0"/>
                <a:cs typeface="Verdana" panose="020B0604030504040204" pitchFamily="34" charset="0"/>
              </a:rPr>
              <a:t>, but the peak </a:t>
            </a:r>
            <a:r>
              <a:rPr lang="nl-NL" sz="3700" dirty="0" err="1">
                <a:latin typeface="Verdana" panose="020B0604030504040204" pitchFamily="34" charset="0"/>
                <a:ea typeface="Verdana" panose="020B0604030504040204" pitchFamily="34" charset="0"/>
                <a:cs typeface="Verdana" panose="020B0604030504040204" pitchFamily="34" charset="0"/>
              </a:rPr>
              <a:t>for</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some</a:t>
            </a:r>
            <a:r>
              <a:rPr lang="nl-NL" sz="3700" dirty="0">
                <a:latin typeface="Verdana" panose="020B0604030504040204" pitchFamily="34" charset="0"/>
                <a:ea typeface="Verdana" panose="020B0604030504040204" pitchFamily="34" charset="0"/>
                <a:cs typeface="Verdana" panose="020B0604030504040204" pitchFamily="34" charset="0"/>
              </a:rPr>
              <a:t> of the </a:t>
            </a:r>
            <a:r>
              <a:rPr lang="nl-NL" sz="3700" dirty="0" err="1">
                <a:latin typeface="Verdana" panose="020B0604030504040204" pitchFamily="34" charset="0"/>
                <a:ea typeface="Verdana" panose="020B0604030504040204" pitchFamily="34" charset="0"/>
                <a:cs typeface="Verdana" panose="020B0604030504040204" pitchFamily="34" charset="0"/>
              </a:rPr>
              <a:t>physically</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stimulated</a:t>
            </a:r>
            <a:r>
              <a:rPr lang="nl-NL" sz="3700" dirty="0">
                <a:latin typeface="Verdana" panose="020B0604030504040204" pitchFamily="34" charset="0"/>
                <a:ea typeface="Verdana" panose="020B0604030504040204" pitchFamily="34" charset="0"/>
                <a:cs typeface="Verdana" panose="020B0604030504040204" pitchFamily="34" charset="0"/>
              </a:rPr>
              <a:t> subjects was </a:t>
            </a:r>
            <a:r>
              <a:rPr lang="nl-NL" sz="3700" dirty="0" err="1">
                <a:latin typeface="Verdana" panose="020B0604030504040204" pitchFamily="34" charset="0"/>
                <a:ea typeface="Verdana" panose="020B0604030504040204" pitchFamily="34" charset="0"/>
                <a:cs typeface="Verdana" panose="020B0604030504040204" pitchFamily="34" charset="0"/>
              </a:rPr>
              <a:t>higher</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than</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for</a:t>
            </a:r>
            <a:r>
              <a:rPr lang="nl-NL" sz="3700" dirty="0">
                <a:latin typeface="Verdana" panose="020B0604030504040204" pitchFamily="34" charset="0"/>
                <a:ea typeface="Verdana" panose="020B0604030504040204" pitchFamily="34" charset="0"/>
                <a:cs typeface="Verdana" panose="020B0604030504040204" pitchFamily="34" charset="0"/>
              </a:rPr>
              <a:t> the control </a:t>
            </a:r>
            <a:r>
              <a:rPr lang="nl-NL" sz="3700" dirty="0" err="1">
                <a:latin typeface="Verdana" panose="020B0604030504040204" pitchFamily="34" charset="0"/>
                <a:ea typeface="Verdana" panose="020B0604030504040204" pitchFamily="34" charset="0"/>
                <a:cs typeface="Verdana" panose="020B0604030504040204" pitchFamily="34" charset="0"/>
              </a:rPr>
              <a:t>group</a:t>
            </a:r>
            <a:r>
              <a:rPr lang="nl-NL" sz="3700" dirty="0">
                <a:latin typeface="Verdana" panose="020B0604030504040204" pitchFamily="34" charset="0"/>
                <a:ea typeface="Verdana" panose="020B0604030504040204" pitchFamily="34" charset="0"/>
                <a:cs typeface="Verdana" panose="020B0604030504040204" pitchFamily="34" charset="0"/>
              </a:rPr>
              <a:t>.</a:t>
            </a:r>
          </a:p>
        </p:txBody>
      </p:sp>
      <p:sp>
        <p:nvSpPr>
          <p:cNvPr id="24" name="Tekstvak 23"/>
          <p:cNvSpPr txBox="1"/>
          <p:nvPr/>
        </p:nvSpPr>
        <p:spPr>
          <a:xfrm>
            <a:off x="29944863" y="11710898"/>
            <a:ext cx="11837662" cy="5216795"/>
          </a:xfrm>
          <a:prstGeom prst="rect">
            <a:avLst/>
          </a:prstGeom>
          <a:noFill/>
        </p:spPr>
        <p:txBody>
          <a:bodyPr wrap="square" lIns="91421" tIns="45711" rIns="91421" bIns="45711" rtlCol="0">
            <a:spAutoFit/>
          </a:bodyPr>
          <a:lstStyle/>
          <a:p>
            <a:r>
              <a:rPr lang="nl-NL" sz="3700" dirty="0">
                <a:latin typeface="Verdana" panose="020B0604030504040204" pitchFamily="34" charset="0"/>
                <a:ea typeface="Verdana" panose="020B0604030504040204" pitchFamily="34" charset="0"/>
                <a:cs typeface="Verdana" panose="020B0604030504040204" pitchFamily="34" charset="0"/>
              </a:rPr>
              <a:t>The </a:t>
            </a:r>
            <a:r>
              <a:rPr lang="nl-NL" sz="3700" dirty="0" err="1">
                <a:latin typeface="Verdana" panose="020B0604030504040204" pitchFamily="34" charset="0"/>
                <a:ea typeface="Verdana" panose="020B0604030504040204" pitchFamily="34" charset="0"/>
                <a:cs typeface="Verdana" panose="020B0604030504040204" pitchFamily="34" charset="0"/>
              </a:rPr>
              <a:t>above</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graph</a:t>
            </a:r>
            <a:r>
              <a:rPr lang="nl-NL" sz="3700" dirty="0">
                <a:latin typeface="Verdana" panose="020B0604030504040204" pitchFamily="34" charset="0"/>
                <a:ea typeface="Verdana" panose="020B0604030504040204" pitchFamily="34" charset="0"/>
                <a:cs typeface="Verdana" panose="020B0604030504040204" pitchFamily="34" charset="0"/>
              </a:rPr>
              <a:t> shows </a:t>
            </a:r>
            <a:r>
              <a:rPr lang="nl-NL" sz="3700" dirty="0" err="1">
                <a:latin typeface="Verdana" panose="020B0604030504040204" pitchFamily="34" charset="0"/>
                <a:ea typeface="Verdana" panose="020B0604030504040204" pitchFamily="34" charset="0"/>
                <a:cs typeface="Verdana" panose="020B0604030504040204" pitchFamily="34" charset="0"/>
              </a:rPr>
              <a:t>how</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immersed</a:t>
            </a:r>
            <a:r>
              <a:rPr lang="nl-NL" sz="3700" dirty="0">
                <a:latin typeface="Verdana" panose="020B0604030504040204" pitchFamily="34" charset="0"/>
                <a:ea typeface="Verdana" panose="020B0604030504040204" pitchFamily="34" charset="0"/>
                <a:cs typeface="Verdana" panose="020B0604030504040204" pitchFamily="34" charset="0"/>
              </a:rPr>
              <a:t> the testsubjects </a:t>
            </a:r>
            <a:r>
              <a:rPr lang="nl-NL" sz="3700" dirty="0" err="1">
                <a:latin typeface="Verdana" panose="020B0604030504040204" pitchFamily="34" charset="0"/>
                <a:ea typeface="Verdana" panose="020B0604030504040204" pitchFamily="34" charset="0"/>
                <a:cs typeface="Verdana" panose="020B0604030504040204" pitchFamily="34" charset="0"/>
              </a:rPr>
              <a:t>felt</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according</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to</a:t>
            </a:r>
            <a:r>
              <a:rPr lang="nl-NL" sz="3700" dirty="0">
                <a:latin typeface="Verdana" panose="020B0604030504040204" pitchFamily="34" charset="0"/>
                <a:ea typeface="Verdana" panose="020B0604030504040204" pitchFamily="34" charset="0"/>
                <a:cs typeface="Verdana" panose="020B0604030504040204" pitchFamily="34" charset="0"/>
              </a:rPr>
              <a:t> the questionnaire. Points </a:t>
            </a:r>
            <a:r>
              <a:rPr lang="nl-NL" sz="3700" dirty="0" err="1">
                <a:latin typeface="Verdana" panose="020B0604030504040204" pitchFamily="34" charset="0"/>
                <a:ea typeface="Verdana" panose="020B0604030504040204" pitchFamily="34" charset="0"/>
                <a:cs typeface="Verdana" panose="020B0604030504040204" pitchFamily="34" charset="0"/>
              </a:rPr>
              <a:t>were</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assigned</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to</a:t>
            </a:r>
            <a:r>
              <a:rPr lang="nl-NL" sz="3700" dirty="0">
                <a:latin typeface="Verdana" panose="020B0604030504040204" pitchFamily="34" charset="0"/>
                <a:ea typeface="Verdana" panose="020B0604030504040204" pitchFamily="34" charset="0"/>
                <a:cs typeface="Verdana" panose="020B0604030504040204" pitchFamily="34" charset="0"/>
              </a:rPr>
              <a:t> the </a:t>
            </a:r>
            <a:r>
              <a:rPr lang="nl-NL" sz="3700" dirty="0" err="1">
                <a:latin typeface="Verdana" panose="020B0604030504040204" pitchFamily="34" charset="0"/>
                <a:ea typeface="Verdana" panose="020B0604030504040204" pitchFamily="34" charset="0"/>
                <a:cs typeface="Verdana" panose="020B0604030504040204" pitchFamily="34" charset="0"/>
              </a:rPr>
              <a:t>answers</a:t>
            </a:r>
            <a:r>
              <a:rPr lang="nl-NL" sz="3700" dirty="0">
                <a:latin typeface="Verdana" panose="020B0604030504040204" pitchFamily="34" charset="0"/>
                <a:ea typeface="Verdana" panose="020B0604030504040204" pitchFamily="34" charset="0"/>
                <a:cs typeface="Verdana" panose="020B0604030504040204" pitchFamily="34" charset="0"/>
              </a:rPr>
              <a:t> in the </a:t>
            </a:r>
            <a:r>
              <a:rPr lang="nl-NL" sz="3700" dirty="0" err="1">
                <a:latin typeface="Verdana" panose="020B0604030504040204" pitchFamily="34" charset="0"/>
                <a:ea typeface="Verdana" panose="020B0604030504040204" pitchFamily="34" charset="0"/>
                <a:cs typeface="Verdana" panose="020B0604030504040204" pitchFamily="34" charset="0"/>
              </a:rPr>
              <a:t>questionair</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meaning</a:t>
            </a:r>
            <a:r>
              <a:rPr lang="nl-NL" sz="3700" dirty="0">
                <a:latin typeface="Verdana" panose="020B0604030504040204" pitchFamily="34" charset="0"/>
                <a:ea typeface="Verdana" panose="020B0604030504040204" pitchFamily="34" charset="0"/>
                <a:cs typeface="Verdana" panose="020B0604030504040204" pitchFamily="34" charset="0"/>
              </a:rPr>
              <a:t> the more points a testsubject has, the more </a:t>
            </a:r>
            <a:r>
              <a:rPr lang="nl-NL" sz="3700" dirty="0" err="1">
                <a:latin typeface="Verdana" panose="020B0604030504040204" pitchFamily="34" charset="0"/>
                <a:ea typeface="Verdana" panose="020B0604030504040204" pitchFamily="34" charset="0"/>
                <a:cs typeface="Verdana" panose="020B0604030504040204" pitchFamily="34" charset="0"/>
              </a:rPr>
              <a:t>immersed</a:t>
            </a:r>
            <a:r>
              <a:rPr lang="nl-NL" sz="3700" dirty="0">
                <a:latin typeface="Verdana" panose="020B0604030504040204" pitchFamily="34" charset="0"/>
                <a:ea typeface="Verdana" panose="020B0604030504040204" pitchFamily="34" charset="0"/>
                <a:cs typeface="Verdana" panose="020B0604030504040204" pitchFamily="34" charset="0"/>
              </a:rPr>
              <a:t> he/</a:t>
            </a:r>
            <a:r>
              <a:rPr lang="nl-NL" sz="3700" dirty="0" err="1">
                <a:latin typeface="Verdana" panose="020B0604030504040204" pitchFamily="34" charset="0"/>
                <a:ea typeface="Verdana" panose="020B0604030504040204" pitchFamily="34" charset="0"/>
                <a:cs typeface="Verdana" panose="020B0604030504040204" pitchFamily="34" charset="0"/>
              </a:rPr>
              <a:t>she</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felt</a:t>
            </a:r>
            <a:r>
              <a:rPr lang="nl-NL" sz="3700" dirty="0">
                <a:latin typeface="Verdana" panose="020B0604030504040204" pitchFamily="34" charset="0"/>
                <a:ea typeface="Verdana" panose="020B0604030504040204" pitchFamily="34" charset="0"/>
                <a:cs typeface="Verdana" panose="020B0604030504040204" pitchFamily="34" charset="0"/>
              </a:rPr>
              <a:t>. The </a:t>
            </a:r>
            <a:r>
              <a:rPr lang="nl-NL" sz="3700" dirty="0" err="1">
                <a:latin typeface="Verdana" panose="020B0604030504040204" pitchFamily="34" charset="0"/>
                <a:ea typeface="Verdana" panose="020B0604030504040204" pitchFamily="34" charset="0"/>
                <a:cs typeface="Verdana" panose="020B0604030504040204" pitchFamily="34" charset="0"/>
              </a:rPr>
              <a:t>results</a:t>
            </a:r>
            <a:r>
              <a:rPr lang="nl-NL" sz="3700" dirty="0">
                <a:latin typeface="Verdana" panose="020B0604030504040204" pitchFamily="34" charset="0"/>
                <a:ea typeface="Verdana" panose="020B0604030504040204" pitchFamily="34" charset="0"/>
                <a:cs typeface="Verdana" panose="020B0604030504040204" pitchFamily="34" charset="0"/>
              </a:rPr>
              <a:t> of the questionnaire show </a:t>
            </a:r>
            <a:r>
              <a:rPr lang="nl-NL" sz="3700" dirty="0" err="1">
                <a:latin typeface="Verdana" panose="020B0604030504040204" pitchFamily="34" charset="0"/>
                <a:ea typeface="Verdana" panose="020B0604030504040204" pitchFamily="34" charset="0"/>
                <a:cs typeface="Verdana" panose="020B0604030504040204" pitchFamily="34" charset="0"/>
              </a:rPr>
              <a:t>that</a:t>
            </a:r>
            <a:r>
              <a:rPr lang="nl-NL" sz="3700" dirty="0">
                <a:latin typeface="Verdana" panose="020B0604030504040204" pitchFamily="34" charset="0"/>
                <a:ea typeface="Verdana" panose="020B0604030504040204" pitchFamily="34" charset="0"/>
                <a:cs typeface="Verdana" panose="020B0604030504040204" pitchFamily="34" charset="0"/>
              </a:rPr>
              <a:t> the testsubjects </a:t>
            </a:r>
            <a:r>
              <a:rPr lang="nl-NL" sz="3700" dirty="0" err="1">
                <a:latin typeface="Verdana" panose="020B0604030504040204" pitchFamily="34" charset="0"/>
                <a:ea typeface="Verdana" panose="020B0604030504040204" pitchFamily="34" charset="0"/>
                <a:cs typeface="Verdana" panose="020B0604030504040204" pitchFamily="34" charset="0"/>
              </a:rPr>
              <a:t>that</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received</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physical</a:t>
            </a:r>
            <a:r>
              <a:rPr lang="nl-NL" sz="3700" dirty="0">
                <a:latin typeface="Verdana" panose="020B0604030504040204" pitchFamily="34" charset="0"/>
                <a:ea typeface="Verdana" panose="020B0604030504040204" pitchFamily="34" charset="0"/>
                <a:cs typeface="Verdana" panose="020B0604030504040204" pitchFamily="34" charset="0"/>
              </a:rPr>
              <a:t> stimuli </a:t>
            </a:r>
            <a:r>
              <a:rPr lang="nl-NL" sz="3700" dirty="0" err="1">
                <a:latin typeface="Verdana" panose="020B0604030504040204" pitchFamily="34" charset="0"/>
                <a:ea typeface="Verdana" panose="020B0604030504040204" pitchFamily="34" charset="0"/>
                <a:cs typeface="Verdana" panose="020B0604030504040204" pitchFamily="34" charset="0"/>
              </a:rPr>
              <a:t>felt</a:t>
            </a:r>
            <a:r>
              <a:rPr lang="nl-NL" sz="3700" dirty="0">
                <a:latin typeface="Verdana" panose="020B0604030504040204" pitchFamily="34" charset="0"/>
                <a:ea typeface="Verdana" panose="020B0604030504040204" pitchFamily="34" charset="0"/>
                <a:cs typeface="Verdana" panose="020B0604030504040204" pitchFamily="34" charset="0"/>
              </a:rPr>
              <a:t> more </a:t>
            </a:r>
            <a:r>
              <a:rPr lang="nl-NL" sz="3700" dirty="0" err="1">
                <a:latin typeface="Verdana" panose="020B0604030504040204" pitchFamily="34" charset="0"/>
                <a:ea typeface="Verdana" panose="020B0604030504040204" pitchFamily="34" charset="0"/>
                <a:cs typeface="Verdana" panose="020B0604030504040204" pitchFamily="34" charset="0"/>
              </a:rPr>
              <a:t>immersed</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than</a:t>
            </a:r>
            <a:r>
              <a:rPr lang="nl-NL" sz="3700" dirty="0">
                <a:latin typeface="Verdana" panose="020B0604030504040204" pitchFamily="34" charset="0"/>
                <a:ea typeface="Verdana" panose="020B0604030504040204" pitchFamily="34" charset="0"/>
                <a:cs typeface="Verdana" panose="020B0604030504040204" pitchFamily="34" charset="0"/>
              </a:rPr>
              <a:t> the testsubjects </a:t>
            </a:r>
            <a:r>
              <a:rPr lang="nl-NL" sz="3700" dirty="0" err="1">
                <a:latin typeface="Verdana" panose="020B0604030504040204" pitchFamily="34" charset="0"/>
                <a:ea typeface="Verdana" panose="020B0604030504040204" pitchFamily="34" charset="0"/>
                <a:cs typeface="Verdana" panose="020B0604030504040204" pitchFamily="34" charset="0"/>
              </a:rPr>
              <a:t>that</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did</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not</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receive</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any</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physical</a:t>
            </a:r>
            <a:r>
              <a:rPr lang="nl-NL" sz="3700" dirty="0">
                <a:latin typeface="Verdana" panose="020B0604030504040204" pitchFamily="34" charset="0"/>
                <a:ea typeface="Verdana" panose="020B0604030504040204" pitchFamily="34" charset="0"/>
                <a:cs typeface="Verdana" panose="020B0604030504040204" pitchFamily="34" charset="0"/>
              </a:rPr>
              <a:t> stimuli</a:t>
            </a:r>
          </a:p>
        </p:txBody>
      </p:sp>
      <p:sp>
        <p:nvSpPr>
          <p:cNvPr id="25" name="Tekstvak 24"/>
          <p:cNvSpPr txBox="1"/>
          <p:nvPr/>
        </p:nvSpPr>
        <p:spPr>
          <a:xfrm>
            <a:off x="29953868" y="18350858"/>
            <a:ext cx="10081122" cy="8063728"/>
          </a:xfrm>
          <a:prstGeom prst="rect">
            <a:avLst/>
          </a:prstGeom>
          <a:noFill/>
        </p:spPr>
        <p:txBody>
          <a:bodyPr wrap="square" lIns="91421" tIns="45711" rIns="91421" bIns="45711" rtlCol="0">
            <a:spAutoFit/>
          </a:bodyPr>
          <a:lstStyle/>
          <a:p>
            <a:r>
              <a:rPr lang="en-US" sz="3700" dirty="0">
                <a:latin typeface="Verdana" panose="020B0604030504040204" pitchFamily="34" charset="0"/>
                <a:ea typeface="Verdana" panose="020B0604030504040204" pitchFamily="34" charset="0"/>
                <a:cs typeface="Verdana" panose="020B0604030504040204" pitchFamily="34" charset="0"/>
              </a:rPr>
              <a:t>The results we managed to get were largely influenced by whether the test subject had prior experience with Oculus Rift or not. People who tried on the Rift for the first time had a slightly higher GSR rating than people who had used it before.</a:t>
            </a:r>
          </a:p>
          <a:p>
            <a:r>
              <a:rPr lang="en-US" sz="3700" dirty="0">
                <a:latin typeface="Verdana" panose="020B0604030504040204" pitchFamily="34" charset="0"/>
                <a:ea typeface="Verdana" panose="020B0604030504040204" pitchFamily="34" charset="0"/>
                <a:cs typeface="Verdana" panose="020B0604030504040204" pitchFamily="34" charset="0"/>
              </a:rPr>
              <a:t>It was challenging to time the physical stimuli according to the application as the smallest delay could destroy the immersion of the test subject.</a:t>
            </a:r>
          </a:p>
          <a:p>
            <a:r>
              <a:rPr lang="en-US" sz="3700" dirty="0">
                <a:latin typeface="Verdana" panose="020B0604030504040204" pitchFamily="34" charset="0"/>
                <a:ea typeface="Verdana" panose="020B0604030504040204" pitchFamily="34" charset="0"/>
                <a:cs typeface="Verdana" panose="020B0604030504040204" pitchFamily="34" charset="0"/>
              </a:rPr>
              <a:t>We had hardships to determine the best physical stimuli for each scenario.</a:t>
            </a:r>
          </a:p>
          <a:p>
            <a:endParaRPr lang="nl-NL" sz="3700" dirty="0">
              <a:latin typeface="Verdana" panose="020B0604030504040204" pitchFamily="34" charset="0"/>
              <a:ea typeface="Verdana" panose="020B0604030504040204" pitchFamily="34" charset="0"/>
              <a:cs typeface="Verdana" panose="020B0604030504040204" pitchFamily="34" charset="0"/>
            </a:endParaRPr>
          </a:p>
        </p:txBody>
      </p:sp>
      <p:sp>
        <p:nvSpPr>
          <p:cNvPr id="27" name="Tekstvak 26"/>
          <p:cNvSpPr txBox="1"/>
          <p:nvPr/>
        </p:nvSpPr>
        <p:spPr>
          <a:xfrm>
            <a:off x="29918718" y="26780744"/>
            <a:ext cx="11540629" cy="2369861"/>
          </a:xfrm>
          <a:prstGeom prst="rect">
            <a:avLst/>
          </a:prstGeom>
          <a:noFill/>
        </p:spPr>
        <p:txBody>
          <a:bodyPr wrap="square" lIns="91421" tIns="45711" rIns="91421" bIns="45711" rtlCol="0">
            <a:spAutoFit/>
          </a:bodyPr>
          <a:lstStyle/>
          <a:p>
            <a:r>
              <a:rPr lang="nl-NL" sz="3700" dirty="0">
                <a:latin typeface="Verdana" panose="020B0604030504040204" pitchFamily="34" charset="0"/>
                <a:ea typeface="Verdana" panose="020B0604030504040204" pitchFamily="34" charset="0"/>
                <a:cs typeface="Verdana" panose="020B0604030504040204" pitchFamily="34" charset="0"/>
              </a:rPr>
              <a:t>The level of </a:t>
            </a:r>
            <a:r>
              <a:rPr lang="nl-NL" sz="3700" dirty="0" err="1">
                <a:latin typeface="Verdana" panose="020B0604030504040204" pitchFamily="34" charset="0"/>
                <a:ea typeface="Verdana" panose="020B0604030504040204" pitchFamily="34" charset="0"/>
                <a:cs typeface="Verdana" panose="020B0604030504040204" pitchFamily="34" charset="0"/>
              </a:rPr>
              <a:t>immersion</a:t>
            </a:r>
            <a:r>
              <a:rPr lang="nl-NL" sz="3700" dirty="0">
                <a:latin typeface="Verdana" panose="020B0604030504040204" pitchFamily="34" charset="0"/>
                <a:ea typeface="Verdana" panose="020B0604030504040204" pitchFamily="34" charset="0"/>
                <a:cs typeface="Verdana" panose="020B0604030504040204" pitchFamily="34" charset="0"/>
              </a:rPr>
              <a:t> in a virtual environment is </a:t>
            </a:r>
            <a:r>
              <a:rPr lang="nl-NL" sz="3700" dirty="0" err="1">
                <a:latin typeface="Verdana" panose="020B0604030504040204" pitchFamily="34" charset="0"/>
                <a:ea typeface="Verdana" panose="020B0604030504040204" pitchFamily="34" charset="0"/>
                <a:cs typeface="Verdana" panose="020B0604030504040204" pitchFamily="34" charset="0"/>
              </a:rPr>
              <a:t>increased</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by</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applying</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physical</a:t>
            </a:r>
            <a:r>
              <a:rPr lang="nl-NL" sz="3700" dirty="0">
                <a:latin typeface="Verdana" panose="020B0604030504040204" pitchFamily="34" charset="0"/>
                <a:ea typeface="Verdana" panose="020B0604030504040204" pitchFamily="34" charset="0"/>
                <a:cs typeface="Verdana" panose="020B0604030504040204" pitchFamily="34" charset="0"/>
              </a:rPr>
              <a:t> stimuli </a:t>
            </a:r>
            <a:r>
              <a:rPr lang="nl-NL" sz="3700" dirty="0" err="1">
                <a:latin typeface="Verdana" panose="020B0604030504040204" pitchFamily="34" charset="0"/>
                <a:ea typeface="Verdana" panose="020B0604030504040204" pitchFamily="34" charset="0"/>
                <a:cs typeface="Verdana" panose="020B0604030504040204" pitchFamily="34" charset="0"/>
              </a:rPr>
              <a:t>during</a:t>
            </a:r>
            <a:r>
              <a:rPr lang="nl-NL" sz="3700" dirty="0">
                <a:latin typeface="Verdana" panose="020B0604030504040204" pitchFamily="34" charset="0"/>
                <a:ea typeface="Verdana" panose="020B0604030504040204" pitchFamily="34" charset="0"/>
                <a:cs typeface="Verdana" panose="020B0604030504040204" pitchFamily="34" charset="0"/>
              </a:rPr>
              <a:t> the </a:t>
            </a:r>
            <a:r>
              <a:rPr lang="nl-NL" sz="3700" dirty="0" err="1">
                <a:latin typeface="Verdana" panose="020B0604030504040204" pitchFamily="34" charset="0"/>
                <a:ea typeface="Verdana" panose="020B0604030504040204" pitchFamily="34" charset="0"/>
                <a:cs typeface="Verdana" panose="020B0604030504040204" pitchFamily="34" charset="0"/>
              </a:rPr>
              <a:t>simulation</a:t>
            </a:r>
            <a:r>
              <a:rPr lang="nl-NL" sz="3700" dirty="0">
                <a:latin typeface="Verdana" panose="020B0604030504040204" pitchFamily="34" charset="0"/>
                <a:ea typeface="Verdana" panose="020B0604030504040204" pitchFamily="34" charset="0"/>
                <a:cs typeface="Verdana" panose="020B0604030504040204" pitchFamily="34" charset="0"/>
              </a:rPr>
              <a:t>. </a:t>
            </a:r>
          </a:p>
          <a:p>
            <a:r>
              <a:rPr lang="nl-NL" sz="3700" dirty="0" err="1">
                <a:latin typeface="Verdana" panose="020B0604030504040204" pitchFamily="34" charset="0"/>
                <a:ea typeface="Verdana" panose="020B0604030504040204" pitchFamily="34" charset="0"/>
                <a:cs typeface="Verdana" panose="020B0604030504040204" pitchFamily="34" charset="0"/>
              </a:rPr>
              <a:t>Alternatively</a:t>
            </a:r>
            <a:r>
              <a:rPr lang="nl-NL" sz="3700" dirty="0">
                <a:latin typeface="Verdana" panose="020B0604030504040204" pitchFamily="34" charset="0"/>
                <a:ea typeface="Verdana" panose="020B0604030504040204" pitchFamily="34" charset="0"/>
                <a:cs typeface="Verdana" panose="020B0604030504040204" pitchFamily="34" charset="0"/>
              </a:rPr>
              <a:t> , </a:t>
            </a:r>
            <a:r>
              <a:rPr lang="nl-NL" sz="3700" dirty="0" err="1">
                <a:latin typeface="Verdana" panose="020B0604030504040204" pitchFamily="34" charset="0"/>
                <a:ea typeface="Verdana" panose="020B0604030504040204" pitchFamily="34" charset="0"/>
                <a:cs typeface="Verdana" panose="020B0604030504040204" pitchFamily="34" charset="0"/>
              </a:rPr>
              <a:t>touching</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people</a:t>
            </a:r>
            <a:r>
              <a:rPr lang="nl-NL" sz="3700" dirty="0">
                <a:latin typeface="Verdana" panose="020B0604030504040204" pitchFamily="34" charset="0"/>
                <a:ea typeface="Verdana" panose="020B0604030504040204" pitchFamily="34" charset="0"/>
                <a:cs typeface="Verdana" panose="020B0604030504040204" pitchFamily="34" charset="0"/>
              </a:rPr>
              <a:t> </a:t>
            </a:r>
            <a:r>
              <a:rPr lang="nl-NL" sz="3700" dirty="0" err="1">
                <a:latin typeface="Verdana" panose="020B0604030504040204" pitchFamily="34" charset="0"/>
                <a:ea typeface="Verdana" panose="020B0604030504040204" pitchFamily="34" charset="0"/>
                <a:cs typeface="Verdana" panose="020B0604030504040204" pitchFamily="34" charset="0"/>
              </a:rPr>
              <a:t>works</a:t>
            </a:r>
            <a:r>
              <a:rPr lang="nl-NL" sz="37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494238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108</TotalTime>
  <Words>621</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Georgia</vt:lpstr>
      <vt:lpstr>Trebuchet MS</vt:lpstr>
      <vt:lpstr>Verdana</vt:lpstr>
      <vt:lpstr>Slipstream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Vincent</dc:creator>
  <cp:lastModifiedBy>Joery JV</cp:lastModifiedBy>
  <cp:revision>15</cp:revision>
  <dcterms:created xsi:type="dcterms:W3CDTF">2015-01-06T12:04:12Z</dcterms:created>
  <dcterms:modified xsi:type="dcterms:W3CDTF">2015-01-08T09:45:05Z</dcterms:modified>
</cp:coreProperties>
</file>