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6" r:id="rId10"/>
    <p:sldId id="263" r:id="rId11"/>
    <p:sldId id="265" r:id="rId1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1" autoAdjust="0"/>
    <p:restoredTop sz="94660"/>
  </p:normalViewPr>
  <p:slideViewPr>
    <p:cSldViewPr>
      <p:cViewPr varScale="1">
        <p:scale>
          <a:sx n="110" d="100"/>
          <a:sy n="110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C34-69B0-42F1-AC2B-B62AD47EA116}" type="datetimeFigureOut">
              <a:rPr lang="nl-NL" smtClean="0"/>
              <a:t>8-1-2015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F8B37EF-D4D1-4E28-ACD7-FF4F3F0BD25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C34-69B0-42F1-AC2B-B62AD47EA116}" type="datetimeFigureOut">
              <a:rPr lang="nl-NL" smtClean="0"/>
              <a:t>8-1-2015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37EF-D4D1-4E28-ACD7-FF4F3F0BD25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C34-69B0-42F1-AC2B-B62AD47EA116}" type="datetimeFigureOut">
              <a:rPr lang="nl-NL" smtClean="0"/>
              <a:t>8-1-2015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37EF-D4D1-4E28-ACD7-FF4F3F0BD25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C34-69B0-42F1-AC2B-B62AD47EA116}" type="datetimeFigureOut">
              <a:rPr lang="nl-NL" smtClean="0"/>
              <a:t>8-1-2015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37EF-D4D1-4E28-ACD7-FF4F3F0BD25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C34-69B0-42F1-AC2B-B62AD47EA116}" type="datetimeFigureOut">
              <a:rPr lang="nl-NL" smtClean="0"/>
              <a:t>8-1-2015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8B37EF-D4D1-4E28-ACD7-FF4F3F0BD25C}" type="slidenum">
              <a:rPr lang="nl-NL" smtClean="0"/>
              <a:t>‹#›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C34-69B0-42F1-AC2B-B62AD47EA116}" type="datetimeFigureOut">
              <a:rPr lang="nl-NL" smtClean="0"/>
              <a:t>8-1-2015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37EF-D4D1-4E28-ACD7-FF4F3F0BD25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C34-69B0-42F1-AC2B-B62AD47EA116}" type="datetimeFigureOut">
              <a:rPr lang="nl-NL" smtClean="0"/>
              <a:t>8-1-2015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37EF-D4D1-4E28-ACD7-FF4F3F0BD25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C34-69B0-42F1-AC2B-B62AD47EA116}" type="datetimeFigureOut">
              <a:rPr lang="nl-NL" smtClean="0"/>
              <a:t>8-1-2015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37EF-D4D1-4E28-ACD7-FF4F3F0BD25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C34-69B0-42F1-AC2B-B62AD47EA116}" type="datetimeFigureOut">
              <a:rPr lang="nl-NL" smtClean="0"/>
              <a:t>8-1-2015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37EF-D4D1-4E28-ACD7-FF4F3F0BD25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C34-69B0-42F1-AC2B-B62AD47EA116}" type="datetimeFigureOut">
              <a:rPr lang="nl-NL" smtClean="0"/>
              <a:t>8-1-2015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37EF-D4D1-4E28-ACD7-FF4F3F0BD25C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C34-69B0-42F1-AC2B-B62AD47EA116}" type="datetimeFigureOut">
              <a:rPr lang="nl-NL" smtClean="0"/>
              <a:t>8-1-2015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F8B37EF-D4D1-4E28-ACD7-FF4F3F0BD25C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138CC34-69B0-42F1-AC2B-B62AD47EA116}" type="datetimeFigureOut">
              <a:rPr lang="nl-NL" smtClean="0"/>
              <a:t>8-1-2015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F8B37EF-D4D1-4E28-ACD7-FF4F3F0BD25C}" type="slidenum">
              <a:rPr lang="nl-NL" smtClean="0"/>
              <a:t>‹#›</a:t>
            </a:fld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764704"/>
            <a:ext cx="7772400" cy="4355975"/>
          </a:xfrm>
        </p:spPr>
        <p:txBody>
          <a:bodyPr/>
          <a:lstStyle/>
          <a:p>
            <a:r>
              <a:rPr lang="nl-NL" sz="6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Increasing immersion by touching people</a:t>
            </a:r>
            <a:endParaRPr lang="nl-NL" sz="6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67544" y="5445224"/>
            <a:ext cx="6858000" cy="914400"/>
          </a:xfrm>
        </p:spPr>
        <p:txBody>
          <a:bodyPr/>
          <a:lstStyle/>
          <a:p>
            <a:r>
              <a:rPr lang="nl-NL" dirty="0" smtClean="0"/>
              <a:t>A </a:t>
            </a:r>
            <a:r>
              <a:rPr lang="en-GB" dirty="0" smtClean="0"/>
              <a:t>psychological</a:t>
            </a:r>
            <a:r>
              <a:rPr lang="nl-NL" dirty="0" smtClean="0"/>
              <a:t> virtual reality experiment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732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Conclusion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Overall, the stimuli group seems to be more immersed.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Some results are “clouded” by first time users of the Oculus Rift and maybe even by non-gamers.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If a similar experiment is carried out, it would be recommended to do better screening of the test subjects.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7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questions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2636912"/>
            <a:ext cx="7620000" cy="3489251"/>
          </a:xfrm>
        </p:spPr>
        <p:txBody>
          <a:bodyPr>
            <a:normAutofit/>
          </a:bodyPr>
          <a:lstStyle/>
          <a:p>
            <a:pPr algn="ctr"/>
            <a:r>
              <a:rPr lang="nl-NL" sz="15000" dirty="0" smtClean="0"/>
              <a:t>?</a:t>
            </a:r>
            <a:endParaRPr lang="nl-NL" sz="15000" dirty="0"/>
          </a:p>
        </p:txBody>
      </p:sp>
    </p:spTree>
    <p:extLst>
      <p:ext uri="{BB962C8B-B14F-4D97-AF65-F5344CB8AC3E}">
        <p14:creationId xmlns:p14="http://schemas.microsoft.com/office/powerpoint/2010/main" val="418835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Research Question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r>
              <a:rPr lang="en-GB" dirty="0" smtClean="0"/>
              <a:t>How much does physical stimuli increase immersion?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469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Research Method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Tools: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Oculus Rift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Unity3D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Additional hardware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Physical stimuli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GSR measuring tools (e.g.: </a:t>
            </a:r>
            <a:r>
              <a:rPr lang="en-GB" dirty="0" err="1" smtClean="0"/>
              <a:t>BioPac</a:t>
            </a:r>
            <a:r>
              <a:rPr lang="en-GB" dirty="0" smtClean="0"/>
              <a:t>)</a:t>
            </a:r>
          </a:p>
          <a:p>
            <a:r>
              <a:rPr lang="en-GB" dirty="0" smtClean="0"/>
              <a:t>Method: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20 users, 10 of which in the control group.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Users received physical stimuli in real life, corresponding to what happened in virtual reality.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268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Research Method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Tools: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Oculus Rift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Unity3D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Additional hardware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Physical stimuli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GSR measuring tools (e.g.: </a:t>
            </a:r>
            <a:r>
              <a:rPr lang="en-GB" strike="sngStrike" dirty="0" err="1" smtClean="0">
                <a:solidFill>
                  <a:srgbClr val="FF0000"/>
                </a:solidFill>
              </a:rPr>
              <a:t>BioPac</a:t>
            </a:r>
            <a:r>
              <a:rPr lang="en-GB" dirty="0" smtClean="0"/>
              <a:t>)</a:t>
            </a:r>
          </a:p>
          <a:p>
            <a:r>
              <a:rPr lang="en-GB" dirty="0" smtClean="0"/>
              <a:t>Method: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20 users, 10 of which in the control group.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Users received physical stimuli in real life, corresponding to what happened in virtual reality.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503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Expectations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General expectations: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Control group will be less immersed than the other group.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GSR results will correspond to this.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0957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Results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Initial thoughts: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Initially, results seemed to be all over the place.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On closer inspection the results are more on par with what we expected.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Users having existing experience with computer games or virtual reality affects the results.</a:t>
            </a:r>
          </a:p>
          <a:p>
            <a:endParaRPr lang="en-GB" dirty="0" smtClean="0"/>
          </a:p>
          <a:p>
            <a:r>
              <a:rPr lang="en-GB" dirty="0" smtClean="0"/>
              <a:t>After analysis: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To get usable data out of the questionnaire we assigned a value to each answer.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Higher value means more immersion.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control group does indeed seem to be less immersed than the other group that received stimuli.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423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Results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4892824"/>
            <a:ext cx="7620000" cy="1233339"/>
          </a:xfrm>
        </p:spPr>
        <p:txBody>
          <a:bodyPr/>
          <a:lstStyle/>
          <a:p>
            <a:r>
              <a:rPr lang="en-GB" dirty="0" smtClean="0"/>
              <a:t>Questionnaire results: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Higher average and overall score for the stimuli group.</a:t>
            </a:r>
            <a:endParaRPr lang="en-GB" dirty="0"/>
          </a:p>
        </p:txBody>
      </p:sp>
      <p:pic>
        <p:nvPicPr>
          <p:cNvPr id="1026" name="Picture 2" descr="C:\Users\Tristan\Dropbox\VEX Group\Documents\Questionnaire grap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181" y="1393743"/>
            <a:ext cx="4969256" cy="342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106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results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4748808"/>
            <a:ext cx="7620000" cy="1377355"/>
          </a:xfrm>
        </p:spPr>
        <p:txBody>
          <a:bodyPr/>
          <a:lstStyle/>
          <a:p>
            <a:r>
              <a:rPr lang="en-GB" dirty="0" smtClean="0"/>
              <a:t>GSR results: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Stimuli group has a higher average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Not completely decisive; baseline differs per person.</a:t>
            </a:r>
            <a:endParaRPr lang="en-GB" dirty="0"/>
          </a:p>
        </p:txBody>
      </p:sp>
      <p:pic>
        <p:nvPicPr>
          <p:cNvPr id="2050" name="Picture 2" descr="C:\Users\Tristan\Dropbox\VEX Group\Documents\GSR Incre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53183"/>
            <a:ext cx="4923657" cy="33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827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discussion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Observations: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Prior experience with virtual reality influenced the results.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More experienced, often less immersed (no “wow-factor”).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Hardships: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Getting the timing right for the physical stimuli was difficult; it has to correspond with what happens in the virtual environment.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Determining the right way to stimulate the user proved to be difficult.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2779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eel">
  <a:themeElements>
    <a:clrScheme name="Essentiee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ee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ee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82</TotalTime>
  <Words>375</Words>
  <Application>Microsoft Office PowerPoint</Application>
  <PresentationFormat>On-screen Show (4:3)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Verdana</vt:lpstr>
      <vt:lpstr>Essentieel</vt:lpstr>
      <vt:lpstr>Increasing immersion by touching people</vt:lpstr>
      <vt:lpstr>Research Question</vt:lpstr>
      <vt:lpstr>Research Method</vt:lpstr>
      <vt:lpstr>Research Method</vt:lpstr>
      <vt:lpstr>Expectations</vt:lpstr>
      <vt:lpstr>Results</vt:lpstr>
      <vt:lpstr>Results</vt:lpstr>
      <vt:lpstr>results</vt:lpstr>
      <vt:lpstr>discussion</vt:lpstr>
      <vt:lpstr>Conclusion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Tristan</dc:creator>
  <cp:lastModifiedBy>Joery JV</cp:lastModifiedBy>
  <cp:revision>14</cp:revision>
  <dcterms:created xsi:type="dcterms:W3CDTF">2015-01-06T12:19:57Z</dcterms:created>
  <dcterms:modified xsi:type="dcterms:W3CDTF">2015-01-08T09:45:27Z</dcterms:modified>
</cp:coreProperties>
</file>