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DF598C-B9C1-4A06-8F9E-E7EF032BBDF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82A69-2042-45C1-9F81-836C76A8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5FCC8A-A395-46B5-A199-1936D5D7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5228E-2614-48CA-9AF1-5B20D31D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E2EB9C-B40E-400F-98C5-ABC46E1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9BEAA1-E4AE-4C8D-A46D-6F05491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FA806-B43C-4311-A9A3-C861354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DB8544-5783-49D3-B31F-4C94B856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B58C7B-28B4-4C73-8BDE-0D5D0769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47E7FC-9949-4154-B661-FD2688E0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D7F80-84AD-4388-9688-22E97DD9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71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072276-5A10-47A0-999F-078B8EF41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0BDAE1-0562-47C6-AD91-4018E1CD7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6FAA77-08B8-4CDC-B188-D8D7CA5B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775589-FF1C-4DC3-BAA7-4E0BB486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43A32-DECC-4AB6-8D0E-1D9B68A5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0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206F0-DF1E-4ABC-9FA5-F92135F7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B77F9-5E45-4029-9769-8D565409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BB60E-1522-49AC-BBF8-59FA51C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56159-AE9A-4D14-8627-B89A106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E26428-1A59-4423-8745-BF6BB03D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28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9E239-E606-4407-85A9-9B7827A0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DB9B3A-08C0-4C19-82BB-AFBEF62C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1CDD8F-2944-4CEB-87AF-91C4BB4B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5F41D-5668-4CBC-912F-50CBA3F4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FB7BE3-584E-4883-A42E-D6A7B4E8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23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314DB-CA3F-4B1C-AD6E-142A8A90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8A724-A3E1-4080-9E0F-5A397F233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25FC2E-4B28-4060-B6EF-2B52CC90D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942937-DE78-41CF-AB7F-3462D7C5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5F8A44-3618-49B4-8A94-8289B67E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050EDA-E2D1-4989-8EBF-3F044614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D9C4C-1F61-48BA-B017-18A4C408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D2B8FE-2DA2-42A9-97C2-F7A6546FE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58624-6469-4C4E-94B2-B78D7F283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9DD2F7-B47F-4F70-8D06-F2F35DA6D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05BF82-DC4A-4DE1-9F95-D7538A876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1D258D-7F2F-4613-A4F7-ADD5B822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E832F22-E32D-4B6E-8952-19ED826D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3C0038-EB75-4604-B8EF-9AEBFD595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890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6CF35-609B-48E2-82EA-C139594F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34A772-AADB-4852-80A1-BD23CC6D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9B080B-B656-45CA-ACC0-9EAF8F1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46D4EF-C3DD-420B-9E80-F7583296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0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68BD0E-E191-491E-A690-86A80A4B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935C0A-A022-4703-9318-62CC4E15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A5005E-F944-40AF-9992-83B5C4DF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2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88B50-26E3-416E-B46E-39834CD6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3F33A-B1C2-4FF8-98AE-9C9FDA9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A455F0-EC14-4D3C-8DBC-4EE2042CE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E9F0F0-40F1-4E47-A0A4-AB05B111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814608-B913-4718-9528-ACAF84F8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D809EC-D970-404E-98D6-464C72B6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0FCD7-936D-4F56-A070-FF5276CE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230434-742B-467B-A8D9-BB8184DA3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25F8CE-F60C-446F-B7C3-0350BEDB1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5CD652-514D-451C-A9E6-29447391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12C07C-5407-44A0-8F27-32AEA698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460349-1B47-467A-A33B-5AA4DED2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9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F87E4-E4BB-4EA6-B57A-1E7FDDE2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A75039-35AE-452C-8759-226DE7044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32528-BA5D-48EE-981F-9FAC06AB3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3A175-DFBB-4794-8D9E-E9E9C285AC71}" type="datetimeFigureOut">
              <a:rPr lang="ru-RU" smtClean="0"/>
              <a:t>28.09.2025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B0D9F7-36FB-480A-9151-721F871BD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56DF6-E41D-49C1-88FA-2D24F287B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CD50-5B59-416A-8F65-06907DECA8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22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7EB37-4691-420B-8E0B-57E18FBE5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7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B5123A-F233-4259-B766-428B696AC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6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F87D05-28A9-43A0-BD73-F451C20D2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5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549A19-1877-4948-B654-9E3A0D3DE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7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792F65-0F12-49F7-BAC6-EC9DEB5D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596C4A-9C43-4FF4-B28F-6897429EF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59BD08-6BE1-4F79-AB43-ADC11ABB5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6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B87125-2265-4E98-942C-DA00879A6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0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8830CC-0D44-4FD7-9371-F380AD661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7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B68839-BD28-4CAA-922D-EA8934D56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3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99D3E-25C6-4FA6-B3EA-EE6C7FEDE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0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69AA25-5375-4C96-A88B-8C7300F75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94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Комышев</dc:creator>
  <cp:lastModifiedBy>Даниил Комышев</cp:lastModifiedBy>
  <cp:revision>1</cp:revision>
  <dcterms:created xsi:type="dcterms:W3CDTF">2025-09-27T20:32:54Z</dcterms:created>
  <dcterms:modified xsi:type="dcterms:W3CDTF">2025-09-27T20:36:23Z</dcterms:modified>
</cp:coreProperties>
</file>