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0" r:id="rId5"/>
    <p:sldId id="265" r:id="rId6"/>
    <p:sldId id="267" r:id="rId7"/>
    <p:sldId id="262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12B8-E339-4F3F-9D7E-6C090369F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US" sz="13800" dirty="0"/>
              <a:t>HR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C3539-9016-4654-A3E6-94D76DC4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3604" y="6022125"/>
            <a:ext cx="3594916" cy="51119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By Sharada Prasanna Rout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1E6911-2060-4BE1-8807-F0DDCF5A4763}"/>
              </a:ext>
            </a:extLst>
          </p:cNvPr>
          <p:cNvSpPr txBox="1">
            <a:spLocks/>
          </p:cNvSpPr>
          <p:nvPr/>
        </p:nvSpPr>
        <p:spPr>
          <a:xfrm>
            <a:off x="1051559" y="4484943"/>
            <a:ext cx="4315571" cy="80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352475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EC6269-1288-4E8C-97F0-63C4057BE975}"/>
              </a:ext>
            </a:extLst>
          </p:cNvPr>
          <p:cNvGrpSpPr/>
          <p:nvPr/>
        </p:nvGrpSpPr>
        <p:grpSpPr>
          <a:xfrm>
            <a:off x="-2" y="-3"/>
            <a:ext cx="12192001" cy="6858004"/>
            <a:chOff x="-2" y="-3"/>
            <a:chExt cx="12192001" cy="6858004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35F55BED-B40E-4BC8-BD39-F1EF0F4DB06B}"/>
                </a:ext>
              </a:extLst>
            </p:cNvPr>
            <p:cNvSpPr/>
            <p:nvPr/>
          </p:nvSpPr>
          <p:spPr>
            <a:xfrm rot="16200000" flipH="1" flipV="1">
              <a:off x="2666998" y="-2667000"/>
              <a:ext cx="6858001" cy="12192001"/>
            </a:xfrm>
            <a:prstGeom prst="corner">
              <a:avLst>
                <a:gd name="adj1" fmla="val 35026"/>
                <a:gd name="adj2" fmla="val 10410"/>
              </a:avLst>
            </a:prstGeom>
            <a:solidFill>
              <a:srgbClr val="00206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91DE502C-DB9C-4E64-80EE-1A4EECADF6F4}"/>
                </a:ext>
              </a:extLst>
            </p:cNvPr>
            <p:cNvSpPr/>
            <p:nvPr/>
          </p:nvSpPr>
          <p:spPr>
            <a:xfrm rot="16200000">
              <a:off x="3869786" y="-1464214"/>
              <a:ext cx="6858001" cy="9786424"/>
            </a:xfrm>
            <a:prstGeom prst="corner">
              <a:avLst>
                <a:gd name="adj1" fmla="val 1180"/>
                <a:gd name="adj2" fmla="val 44872"/>
              </a:avLst>
            </a:prstGeom>
            <a:solidFill>
              <a:srgbClr val="00206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32E35AA3-BEF5-42B8-8781-BB8F252F1C44}"/>
              </a:ext>
            </a:extLst>
          </p:cNvPr>
          <p:cNvSpPr/>
          <p:nvPr/>
        </p:nvSpPr>
        <p:spPr>
          <a:xfrm>
            <a:off x="3556779" y="3805316"/>
            <a:ext cx="7484013" cy="2110154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63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 Survey Results In Form OF Visuals</a:t>
            </a:r>
          </a:p>
        </p:txBody>
      </p:sp>
    </p:spTree>
    <p:extLst>
      <p:ext uri="{BB962C8B-B14F-4D97-AF65-F5344CB8AC3E}">
        <p14:creationId xmlns:p14="http://schemas.microsoft.com/office/powerpoint/2010/main" val="4167920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2000"/>
    </mc:Choice>
    <mc:Fallback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35F55BED-B40E-4BC8-BD39-F1EF0F4DB06B}"/>
              </a:ext>
            </a:extLst>
          </p:cNvPr>
          <p:cNvSpPr/>
          <p:nvPr/>
        </p:nvSpPr>
        <p:spPr>
          <a:xfrm rot="16200000" flipH="1" flipV="1">
            <a:off x="2666999" y="-2667001"/>
            <a:ext cx="6858001" cy="12192001"/>
          </a:xfrm>
          <a:prstGeom prst="corner">
            <a:avLst>
              <a:gd name="adj1" fmla="val 35026"/>
              <a:gd name="adj2" fmla="val 55538"/>
            </a:avLst>
          </a:prstGeom>
          <a:solidFill>
            <a:srgbClr val="00206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9E61BEB2-FB9F-424F-85D3-1A2F8056B57E}"/>
              </a:ext>
            </a:extLst>
          </p:cNvPr>
          <p:cNvSpPr/>
          <p:nvPr/>
        </p:nvSpPr>
        <p:spPr>
          <a:xfrm>
            <a:off x="3530991" y="1927274"/>
            <a:ext cx="6344529" cy="18288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728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Result Indicators For Employee Survey</a:t>
            </a:r>
          </a:p>
        </p:txBody>
      </p:sp>
    </p:spTree>
    <p:extLst>
      <p:ext uri="{BB962C8B-B14F-4D97-AF65-F5344CB8AC3E}">
        <p14:creationId xmlns:p14="http://schemas.microsoft.com/office/powerpoint/2010/main" val="178002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4000"/>
    </mc:Choice>
    <mc:Fallback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B76A9-2BDC-445D-A267-016B863FE2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6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A65DD-C4FD-4BB9-836D-9A1B1D3051C8}"/>
              </a:ext>
            </a:extLst>
          </p:cNvPr>
          <p:cNvSpPr txBox="1"/>
          <p:nvPr/>
        </p:nvSpPr>
        <p:spPr>
          <a:xfrm>
            <a:off x="2853397" y="2151800"/>
            <a:ext cx="648520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Manager Survey Has A Similar Interface As Employee Survey Analysis</a:t>
            </a:r>
          </a:p>
        </p:txBody>
      </p:sp>
    </p:spTree>
    <p:extLst>
      <p:ext uri="{BB962C8B-B14F-4D97-AF65-F5344CB8AC3E}">
        <p14:creationId xmlns:p14="http://schemas.microsoft.com/office/powerpoint/2010/main" val="2370264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D02-010D-4DDB-99BE-D2D48858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8594657" cy="6211590"/>
          </a:xfrm>
          <a:solidFill>
            <a:schemeClr val="accent2">
              <a:lumMod val="20000"/>
              <a:lumOff val="80000"/>
              <a:alpha val="21000"/>
            </a:schemeClr>
          </a:solidFill>
        </p:spPr>
        <p:txBody>
          <a:bodyPr>
            <a:noAutofit/>
          </a:bodyPr>
          <a:lstStyle/>
          <a:p>
            <a:r>
              <a:rPr lang="en-US" sz="21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91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97B9F-F2AB-4E84-9C0F-DADABB4B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97" cy="6858000"/>
          </a:xfrm>
          <a:prstGeom prst="rect">
            <a:avLst/>
          </a:prstGeom>
          <a:solidFill>
            <a:srgbClr val="00206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576189-D396-4BCD-A99E-F35064EB18B1}"/>
              </a:ext>
            </a:extLst>
          </p:cNvPr>
          <p:cNvSpPr/>
          <p:nvPr/>
        </p:nvSpPr>
        <p:spPr>
          <a:xfrm>
            <a:off x="0" y="647114"/>
            <a:ext cx="12192000" cy="6210886"/>
          </a:xfrm>
          <a:prstGeom prst="rect">
            <a:avLst/>
          </a:prstGeom>
          <a:solidFill>
            <a:srgbClr val="002060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624BF-5648-4339-82AB-AB66AB251513}"/>
              </a:ext>
            </a:extLst>
          </p:cNvPr>
          <p:cNvSpPr txBox="1"/>
          <p:nvPr/>
        </p:nvSpPr>
        <p:spPr>
          <a:xfrm>
            <a:off x="3261360" y="1797147"/>
            <a:ext cx="566928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Dashboard 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3B1B06-D4AE-49C9-9F45-CD7E2A6AD0B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647114"/>
            <a:ext cx="0" cy="998806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8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7AB50-DC51-4E19-AEF8-47B4234C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9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D5F91A-366A-4D3D-A78E-A837523D081A}"/>
              </a:ext>
            </a:extLst>
          </p:cNvPr>
          <p:cNvSpPr/>
          <p:nvPr/>
        </p:nvSpPr>
        <p:spPr>
          <a:xfrm>
            <a:off x="0" y="0"/>
            <a:ext cx="12193497" cy="6858000"/>
          </a:xfrm>
          <a:prstGeom prst="rect">
            <a:avLst/>
          </a:prstGeom>
          <a:solidFill>
            <a:srgbClr val="002060">
              <a:alpha val="8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4C1D-F3E1-424C-A8C0-1199E8DA5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" t="10052" r="81310" b="59793"/>
          <a:stretch/>
        </p:blipFill>
        <p:spPr>
          <a:xfrm>
            <a:off x="182880" y="689317"/>
            <a:ext cx="2096086" cy="2067951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D70E155-F3F0-45F0-8377-C35F1D874ABC}"/>
              </a:ext>
            </a:extLst>
          </p:cNvPr>
          <p:cNvCxnSpPr>
            <a:cxnSpLocks/>
          </p:cNvCxnSpPr>
          <p:nvPr/>
        </p:nvCxnSpPr>
        <p:spPr>
          <a:xfrm>
            <a:off x="2278966" y="1153550"/>
            <a:ext cx="2124222" cy="569742"/>
          </a:xfrm>
          <a:prstGeom prst="bentConnector3">
            <a:avLst/>
          </a:prstGeom>
          <a:ln w="3810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F9B0CB-F1EF-4ED7-B227-F6C35A9458D8}"/>
              </a:ext>
            </a:extLst>
          </p:cNvPr>
          <p:cNvCxnSpPr>
            <a:cxnSpLocks/>
          </p:cNvCxnSpPr>
          <p:nvPr/>
        </p:nvCxnSpPr>
        <p:spPr>
          <a:xfrm>
            <a:off x="2137117" y="2240279"/>
            <a:ext cx="2345139" cy="1116367"/>
          </a:xfrm>
          <a:prstGeom prst="bentConnector3">
            <a:avLst/>
          </a:prstGeom>
          <a:ln w="38100"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062C80-623B-426D-8E8B-F8D3B29A8C79}"/>
              </a:ext>
            </a:extLst>
          </p:cNvPr>
          <p:cNvSpPr txBox="1"/>
          <p:nvPr/>
        </p:nvSpPr>
        <p:spPr>
          <a:xfrm>
            <a:off x="4403188" y="1505241"/>
            <a:ext cx="48111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Total Employee Count Irresponsive To Filters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38F56-1D5E-4302-963F-C71B57E05E97}"/>
              </a:ext>
            </a:extLst>
          </p:cNvPr>
          <p:cNvSpPr txBox="1"/>
          <p:nvPr/>
        </p:nvSpPr>
        <p:spPr>
          <a:xfrm>
            <a:off x="4482256" y="2941147"/>
            <a:ext cx="48111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Total Employee Count Responsive To All Filters</a:t>
            </a:r>
          </a:p>
        </p:txBody>
      </p:sp>
    </p:spTree>
    <p:extLst>
      <p:ext uri="{BB962C8B-B14F-4D97-AF65-F5344CB8AC3E}">
        <p14:creationId xmlns:p14="http://schemas.microsoft.com/office/powerpoint/2010/main" val="7351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97B9F-F2AB-4E84-9C0F-DADABB4B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9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FE63F3-F10E-44EB-9535-9B9FBAAA3BE1}"/>
              </a:ext>
            </a:extLst>
          </p:cNvPr>
          <p:cNvSpPr/>
          <p:nvPr/>
        </p:nvSpPr>
        <p:spPr>
          <a:xfrm>
            <a:off x="0" y="0"/>
            <a:ext cx="12192000" cy="2772228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4200C-AA38-44B8-AD44-EBA71BFD9EAC}"/>
              </a:ext>
            </a:extLst>
          </p:cNvPr>
          <p:cNvSpPr/>
          <p:nvPr/>
        </p:nvSpPr>
        <p:spPr>
          <a:xfrm>
            <a:off x="2431891" y="2755899"/>
            <a:ext cx="9760857" cy="4085770"/>
          </a:xfrm>
          <a:prstGeom prst="rect">
            <a:avLst/>
          </a:prstGeom>
          <a:solidFill>
            <a:srgbClr val="00206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893E4-B7CB-4BF6-B4BE-42D4B3CEF4DD}"/>
              </a:ext>
            </a:extLst>
          </p:cNvPr>
          <p:cNvSpPr txBox="1"/>
          <p:nvPr/>
        </p:nvSpPr>
        <p:spPr>
          <a:xfrm>
            <a:off x="3553118" y="4299117"/>
            <a:ext cx="4978400" cy="12926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Filters Section </a:t>
            </a:r>
          </a:p>
          <a:p>
            <a:r>
              <a:rPr lang="en-US" dirty="0"/>
              <a:t>Consist Slicers Of Two Fields i.e. </a:t>
            </a:r>
          </a:p>
          <a:p>
            <a:pPr marL="342900" indent="-342900">
              <a:buAutoNum type="arabicParenR"/>
            </a:pPr>
            <a:r>
              <a:rPr lang="en-US" dirty="0"/>
              <a:t>Department</a:t>
            </a:r>
          </a:p>
          <a:p>
            <a:pPr marL="342900" indent="-342900">
              <a:buAutoNum type="arabicParenR"/>
            </a:pPr>
            <a:r>
              <a:rPr lang="en-US" dirty="0"/>
              <a:t>Job Levels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4671612-D3A8-46C7-80BE-F706B39B6EBE}"/>
              </a:ext>
            </a:extLst>
          </p:cNvPr>
          <p:cNvSpPr/>
          <p:nvPr/>
        </p:nvSpPr>
        <p:spPr>
          <a:xfrm>
            <a:off x="2376714" y="2891968"/>
            <a:ext cx="1034143" cy="3813632"/>
          </a:xfrm>
          <a:prstGeom prst="rightBrace">
            <a:avLst>
              <a:gd name="adj1" fmla="val 8333"/>
              <a:gd name="adj2" fmla="val 5038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E4121-C73D-4BF1-B25D-78370E2B9A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41806-B64E-48E6-80E0-656EC2977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01" t="10158" r="42032" b="75027"/>
          <a:stretch/>
        </p:blipFill>
        <p:spPr>
          <a:xfrm>
            <a:off x="2365829" y="696686"/>
            <a:ext cx="4702628" cy="1016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3B971B24-BF3C-49DA-860E-58FECAE164C6}"/>
              </a:ext>
            </a:extLst>
          </p:cNvPr>
          <p:cNvSpPr/>
          <p:nvPr/>
        </p:nvSpPr>
        <p:spPr>
          <a:xfrm rot="5400000">
            <a:off x="4198141" y="-123319"/>
            <a:ext cx="1016000" cy="46402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07115-4FEC-4DC4-8501-A07636B3B702}"/>
              </a:ext>
            </a:extLst>
          </p:cNvPr>
          <p:cNvSpPr txBox="1"/>
          <p:nvPr/>
        </p:nvSpPr>
        <p:spPr>
          <a:xfrm>
            <a:off x="1591375" y="2743107"/>
            <a:ext cx="622953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Monetary or Financial Related Details That Excites Employee The Most</a:t>
            </a:r>
          </a:p>
        </p:txBody>
      </p:sp>
    </p:spTree>
    <p:extLst>
      <p:ext uri="{BB962C8B-B14F-4D97-AF65-F5344CB8AC3E}">
        <p14:creationId xmlns:p14="http://schemas.microsoft.com/office/powerpoint/2010/main" val="42765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28744-81B6-4D18-A003-2D44F18D32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0000"/>
            </a:srgbClr>
          </a:solidFill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122FB-D1A6-47F3-9781-3104FCBEF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61" t="10246" r="1116" b="75599"/>
          <a:stretch/>
        </p:blipFill>
        <p:spPr>
          <a:xfrm>
            <a:off x="7188591" y="703385"/>
            <a:ext cx="4867421" cy="970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4E59BBF9-CAEC-4EF7-9521-4ABD87A54B3C}"/>
              </a:ext>
            </a:extLst>
          </p:cNvPr>
          <p:cNvSpPr/>
          <p:nvPr/>
        </p:nvSpPr>
        <p:spPr>
          <a:xfrm rot="5400000">
            <a:off x="8969908" y="-61546"/>
            <a:ext cx="1304779" cy="4867422"/>
          </a:xfrm>
          <a:prstGeom prst="rightBrace">
            <a:avLst>
              <a:gd name="adj1" fmla="val 8333"/>
              <a:gd name="adj2" fmla="val 8988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5729F-79AA-4DA8-805D-CCA0CA88DCB5}"/>
              </a:ext>
            </a:extLst>
          </p:cNvPr>
          <p:cNvSpPr txBox="1"/>
          <p:nvPr/>
        </p:nvSpPr>
        <p:spPr>
          <a:xfrm>
            <a:off x="5373859" y="3133523"/>
            <a:ext cx="607724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Details That Provide Context And Demonstrate Practical Experience For An Employee</a:t>
            </a:r>
          </a:p>
        </p:txBody>
      </p:sp>
    </p:spTree>
    <p:extLst>
      <p:ext uri="{BB962C8B-B14F-4D97-AF65-F5344CB8AC3E}">
        <p14:creationId xmlns:p14="http://schemas.microsoft.com/office/powerpoint/2010/main" val="35940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97B9F-F2AB-4E84-9C0F-DADABB4B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97" cy="6858000"/>
          </a:xfrm>
          <a:prstGeom prst="rect">
            <a:avLst/>
          </a:prstGeom>
        </p:spPr>
      </p:pic>
      <p:sp>
        <p:nvSpPr>
          <p:cNvPr id="2" name="L-Shape 1">
            <a:extLst>
              <a:ext uri="{FF2B5EF4-FFF2-40B4-BE49-F238E27FC236}">
                <a16:creationId xmlns:a16="http://schemas.microsoft.com/office/drawing/2014/main" id="{87EC26AC-B26C-49D2-86E6-FBE6B60FBAA3}"/>
              </a:ext>
            </a:extLst>
          </p:cNvPr>
          <p:cNvSpPr/>
          <p:nvPr/>
        </p:nvSpPr>
        <p:spPr>
          <a:xfrm flipV="1">
            <a:off x="0" y="-1"/>
            <a:ext cx="12192000" cy="6857998"/>
          </a:xfrm>
          <a:prstGeom prst="corner">
            <a:avLst>
              <a:gd name="adj1" fmla="val 24313"/>
              <a:gd name="adj2" fmla="val 34820"/>
            </a:avLst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3B41C4F-8859-4837-AE42-92ADE6CAE68A}"/>
              </a:ext>
            </a:extLst>
          </p:cNvPr>
          <p:cNvSpPr/>
          <p:nvPr/>
        </p:nvSpPr>
        <p:spPr>
          <a:xfrm>
            <a:off x="2419642" y="196948"/>
            <a:ext cx="8285871" cy="998806"/>
          </a:xfrm>
          <a:prstGeom prst="wedgeRectCallout">
            <a:avLst>
              <a:gd name="adj1" fmla="val -20833"/>
              <a:gd name="adj2" fmla="val 93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Main Dashboard </a:t>
            </a:r>
            <a:endParaRPr lang="en-US" sz="2400" dirty="0"/>
          </a:p>
          <a:p>
            <a:r>
              <a:rPr lang="en-US" dirty="0"/>
              <a:t>Which Focus On Relevant Data, Tailored As Per Requirement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26DA9-FC09-48D4-BA32-92EEC5F054DF}"/>
              </a:ext>
            </a:extLst>
          </p:cNvPr>
          <p:cNvSpPr txBox="1"/>
          <p:nvPr/>
        </p:nvSpPr>
        <p:spPr>
          <a:xfrm>
            <a:off x="5631766" y="-2044498764"/>
            <a:ext cx="86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Interactive Dashboard Consist Of dg</a:t>
            </a:r>
          </a:p>
        </p:txBody>
      </p:sp>
    </p:spTree>
    <p:extLst>
      <p:ext uri="{BB962C8B-B14F-4D97-AF65-F5344CB8AC3E}">
        <p14:creationId xmlns:p14="http://schemas.microsoft.com/office/powerpoint/2010/main" val="9090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276283-B0C2-45E2-B97E-5FE639FBE9A1}"/>
              </a:ext>
            </a:extLst>
          </p:cNvPr>
          <p:cNvSpPr/>
          <p:nvPr/>
        </p:nvSpPr>
        <p:spPr>
          <a:xfrm>
            <a:off x="0" y="703385"/>
            <a:ext cx="12192000" cy="6154615"/>
          </a:xfrm>
          <a:prstGeom prst="rect">
            <a:avLst/>
          </a:prstGeom>
          <a:solidFill>
            <a:srgbClr val="002060">
              <a:alpha val="7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9652AF7B-56F6-4D67-A998-19DB56588AC8}"/>
              </a:ext>
            </a:extLst>
          </p:cNvPr>
          <p:cNvSpPr/>
          <p:nvPr/>
        </p:nvSpPr>
        <p:spPr>
          <a:xfrm>
            <a:off x="2770161" y="838787"/>
            <a:ext cx="6060831" cy="2002887"/>
          </a:xfrm>
          <a:prstGeom prst="upArrowCallout">
            <a:avLst>
              <a:gd name="adj1" fmla="val 25000"/>
              <a:gd name="adj2" fmla="val 25000"/>
              <a:gd name="adj3" fmla="val 19381"/>
              <a:gd name="adj4" fmla="val 527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Dashboard Title</a:t>
            </a:r>
          </a:p>
        </p:txBody>
      </p:sp>
    </p:spTree>
    <p:extLst>
      <p:ext uri="{BB962C8B-B14F-4D97-AF65-F5344CB8AC3E}">
        <p14:creationId xmlns:p14="http://schemas.microsoft.com/office/powerpoint/2010/main" val="814640"/>
      </p:ext>
    </p:extLst>
  </p:cSld>
  <p:clrMapOvr>
    <a:masterClrMapping/>
  </p:clrMapOvr>
  <p:transition spd="slow" advClick="0" advTm="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>
            <a:extLst>
              <a:ext uri="{FF2B5EF4-FFF2-40B4-BE49-F238E27FC236}">
                <a16:creationId xmlns:a16="http://schemas.microsoft.com/office/drawing/2014/main" id="{35F55BED-B40E-4BC8-BD39-F1EF0F4DB06B}"/>
              </a:ext>
            </a:extLst>
          </p:cNvPr>
          <p:cNvSpPr/>
          <p:nvPr/>
        </p:nvSpPr>
        <p:spPr>
          <a:xfrm rot="5400000" flipV="1">
            <a:off x="2666999" y="-2667001"/>
            <a:ext cx="6858001" cy="12192001"/>
          </a:xfrm>
          <a:prstGeom prst="corner">
            <a:avLst>
              <a:gd name="adj1" fmla="val 142923"/>
              <a:gd name="adj2" fmla="val 10410"/>
            </a:avLst>
          </a:prstGeom>
          <a:solidFill>
            <a:srgbClr val="00206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6052A-F271-423E-A235-8A6FB431FBE2}"/>
              </a:ext>
            </a:extLst>
          </p:cNvPr>
          <p:cNvSpPr txBox="1"/>
          <p:nvPr/>
        </p:nvSpPr>
        <p:spPr>
          <a:xfrm>
            <a:off x="3606800" y="2964213"/>
            <a:ext cx="49784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Filters Section </a:t>
            </a:r>
          </a:p>
          <a:p>
            <a:r>
              <a:rPr lang="en-US" dirty="0"/>
              <a:t>Consist Slicers Of Fields Mentioned Below</a:t>
            </a:r>
          </a:p>
          <a:p>
            <a:pPr marL="342900" indent="-342900">
              <a:buAutoNum type="arabicParenR"/>
            </a:pPr>
            <a:r>
              <a:rPr lang="en-US" dirty="0"/>
              <a:t>Department </a:t>
            </a:r>
          </a:p>
          <a:p>
            <a:pPr marL="342900" indent="-342900">
              <a:buAutoNum type="arabicParenR"/>
            </a:pPr>
            <a:r>
              <a:rPr lang="en-US" dirty="0"/>
              <a:t>Job Level</a:t>
            </a:r>
          </a:p>
          <a:p>
            <a:pPr marL="342900" indent="-342900">
              <a:buAutoNum type="arabicParenR"/>
            </a:pPr>
            <a:r>
              <a:rPr lang="en-US" dirty="0"/>
              <a:t>Age Group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42C6434-3CCD-4DFC-9B78-BACA92F7D4B3}"/>
              </a:ext>
            </a:extLst>
          </p:cNvPr>
          <p:cNvSpPr/>
          <p:nvPr/>
        </p:nvSpPr>
        <p:spPr>
          <a:xfrm>
            <a:off x="2430396" y="759658"/>
            <a:ext cx="1034143" cy="5978770"/>
          </a:xfrm>
          <a:prstGeom prst="rightBrace">
            <a:avLst>
              <a:gd name="adj1" fmla="val 8333"/>
              <a:gd name="adj2" fmla="val 50381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327</TotalTime>
  <Words>116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HR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dell</dc:creator>
  <cp:lastModifiedBy>dell</cp:lastModifiedBy>
  <cp:revision>29</cp:revision>
  <dcterms:created xsi:type="dcterms:W3CDTF">2025-03-11T13:52:50Z</dcterms:created>
  <dcterms:modified xsi:type="dcterms:W3CDTF">2025-03-12T14:42:09Z</dcterms:modified>
</cp:coreProperties>
</file>