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7" r:id="rId6"/>
    <p:sldId id="265" r:id="rId7"/>
    <p:sldId id="26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660"/>
  </p:normalViewPr>
  <p:slideViewPr>
    <p:cSldViewPr>
      <p:cViewPr varScale="1">
        <p:scale>
          <a:sx n="95" d="100"/>
          <a:sy n="95" d="100"/>
        </p:scale>
        <p:origin x="11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SAMPLE PRESENTATION FOR T-SUMMIT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College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Technical Fest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Delegates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About the College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 Defining Points</a:t>
            </a: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Different Departments of Engineering</a:t>
            </a: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Pictures</a:t>
            </a:r>
          </a:p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About the Technical Fest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 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Growth of the fest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Milestones for the fest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Pictures of the events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Guests and special mentions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1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Trademark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Initiatives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Workshops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8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fest is using technology to help people in need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2299953"/>
            <a:ext cx="8229600" cy="452596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points which describe the various problems faced by people in around college and fest is using technology to help them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Ideas and vision for the future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technology will change in upcoming years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 of change for better tomorrow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Thoughts on sustainability and efficiency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goals for better tomorrow.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9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colleges who attended previous editions of T-Summit)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Pictures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events, activities and Initiatives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under Resolution Mandate and Operative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Mandate.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T-Summit helped in the growth of your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echfest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65078"/>
            <a:ext cx="3276600" cy="6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echnological impacts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Ways of impacting future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42942"/>
            <a:ext cx="3381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150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SAMPLE PRESENTATION FOR T-SUMMIT</vt:lpstr>
      <vt:lpstr>About the College</vt:lpstr>
      <vt:lpstr>About the Technical Fest</vt:lpstr>
      <vt:lpstr>Trademark Events</vt:lpstr>
      <vt:lpstr>How fest is using technology to help people in need</vt:lpstr>
      <vt:lpstr>Ideas and vision for the future</vt:lpstr>
      <vt:lpstr>Follow Up (For colleges who attended previous editions of T-Summit)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FOR T-SUMMIT</dc:title>
  <dc:creator>ratin arora</dc:creator>
  <cp:lastModifiedBy>baldwa.nihal@outlook.com</cp:lastModifiedBy>
  <cp:revision>16</cp:revision>
  <dcterms:created xsi:type="dcterms:W3CDTF">2006-08-16T00:00:00Z</dcterms:created>
  <dcterms:modified xsi:type="dcterms:W3CDTF">2019-06-28T19:03:42Z</dcterms:modified>
</cp:coreProperties>
</file>