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0d53bf28f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0d53bf28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17c01c75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17c01c75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0d53bf28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0d53bf28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0d53bf28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0d53bf28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11ff5262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11ff5262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17c01c7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17c01c7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13b555f4b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13b555f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0d53bf28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0d53bf2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365c7549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365c754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0d53bf2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0d53bf2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365c75496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365c7549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029600"/>
            <a:ext cx="8222100" cy="17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Sistema de criação de mídia e arquivo (Tipo de Mídia)</a:t>
            </a:r>
            <a:endParaRPr b="1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Aplicação Web desenvolvida com Angular, Bootstrap e Node.js</a:t>
            </a:r>
            <a:endParaRPr sz="2100"/>
          </a:p>
        </p:txBody>
      </p:sp>
      <p:sp>
        <p:nvSpPr>
          <p:cNvPr id="69" name="Google Shape;69;p13"/>
          <p:cNvSpPr txBox="1"/>
          <p:nvPr/>
        </p:nvSpPr>
        <p:spPr>
          <a:xfrm>
            <a:off x="387700" y="3562500"/>
            <a:ext cx="5098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George Lucas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Professor: Marcos Camada </a:t>
            </a:r>
            <a:b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Disciplina: Laboratório de Programação Web III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226075" y="357800"/>
            <a:ext cx="29778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Recursos utilizados do Bootstrap</a:t>
            </a:r>
            <a:endParaRPr b="1"/>
          </a:p>
        </p:txBody>
      </p:sp>
      <p:sp>
        <p:nvSpPr>
          <p:cNvPr id="140" name="Google Shape;140;p22"/>
          <p:cNvSpPr txBox="1"/>
          <p:nvPr/>
        </p:nvSpPr>
        <p:spPr>
          <a:xfrm>
            <a:off x="3524400" y="27300"/>
            <a:ext cx="53298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Grid (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container</a:t>
            </a:r>
            <a:r>
              <a:rPr lang="pt-BR"/>
              <a:t>,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pt-BR"/>
              <a:t>,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col-*</a:t>
            </a:r>
            <a:r>
              <a:rPr lang="pt-BR"/>
              <a:t>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Utilizado em todas as páginas (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dashboard</a:t>
            </a:r>
            <a:r>
              <a:rPr lang="pt-BR"/>
              <a:t>,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projects</a:t>
            </a:r>
            <a:r>
              <a:rPr lang="pt-BR"/>
              <a:t>,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create-page</a:t>
            </a:r>
            <a:r>
              <a:rPr lang="pt-BR"/>
              <a:t>,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view-page</a:t>
            </a:r>
            <a:r>
              <a:rPr lang="pt-BR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Componentes de Interface: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Cards (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projects.component.html</a:t>
            </a:r>
            <a:r>
              <a:rPr lang="pt-BR"/>
              <a:t>)</a:t>
            </a:r>
            <a:br>
              <a:rPr lang="pt-BR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Dropdowns (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sort.component.html</a:t>
            </a:r>
            <a:r>
              <a:rPr lang="pt-BR"/>
              <a:t>)</a:t>
            </a:r>
            <a:br>
              <a:rPr lang="pt-BR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Botões (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button.component.html</a:t>
            </a:r>
            <a:r>
              <a:rPr lang="pt-BR"/>
              <a:t>)</a:t>
            </a:r>
            <a:br>
              <a:rPr lang="pt-BR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Formulários estilizados (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create-project.component.html</a:t>
            </a:r>
            <a:r>
              <a:rPr lang="pt-BR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Classes utilitárias (espaçamento e arredondamento):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rounded</a:t>
            </a:r>
            <a:r>
              <a:rPr lang="pt-BR"/>
              <a:t>,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shadow-sm</a:t>
            </a:r>
            <a:r>
              <a:rPr lang="pt-BR"/>
              <a:t>,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p-3</a:t>
            </a:r>
            <a:r>
              <a:rPr lang="pt-BR"/>
              <a:t>,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mb-2</a:t>
            </a:r>
            <a:r>
              <a:rPr lang="pt-BR"/>
              <a:t>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Uso dos ícones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Bootstrap Icons</a:t>
            </a:r>
            <a:r>
              <a:rPr lang="pt-BR"/>
              <a:t>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Implementados no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projects.component.ts</a:t>
            </a:r>
            <a:r>
              <a:rPr lang="pt-BR"/>
              <a:t> via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iconMap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99" y="3842325"/>
            <a:ext cx="2541000" cy="10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00" y="1844288"/>
            <a:ext cx="3107875" cy="127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88200" y="219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Diagrama de Layout (Bootstrap)</a:t>
            </a:r>
            <a:endParaRPr b="1"/>
          </a:p>
        </p:txBody>
      </p:sp>
      <p:sp>
        <p:nvSpPr>
          <p:cNvPr id="148" name="Google Shape;148;p23"/>
          <p:cNvSpPr txBox="1"/>
          <p:nvPr/>
        </p:nvSpPr>
        <p:spPr>
          <a:xfrm>
            <a:off x="5199800" y="2174200"/>
            <a:ext cx="282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175" y="1824675"/>
            <a:ext cx="2668452" cy="14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300" y="1824678"/>
            <a:ext cx="2658801" cy="149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8963" y="3479325"/>
            <a:ext cx="2506875" cy="14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5299" y="3425751"/>
            <a:ext cx="2802574" cy="15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88200" y="219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Diagrama de Layout (Bootstrap)</a:t>
            </a:r>
            <a:endParaRPr b="1"/>
          </a:p>
        </p:txBody>
      </p:sp>
      <p:sp>
        <p:nvSpPr>
          <p:cNvPr id="158" name="Google Shape;158;p24"/>
          <p:cNvSpPr txBox="1"/>
          <p:nvPr/>
        </p:nvSpPr>
        <p:spPr>
          <a:xfrm>
            <a:off x="5199800" y="2174200"/>
            <a:ext cx="282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4756525" y="2364050"/>
            <a:ext cx="24696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26975" y="1716125"/>
            <a:ext cx="45891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Topo (Topbar)</a:t>
            </a:r>
            <a:r>
              <a:rPr lang="pt-BR" sz="1300"/>
              <a:t>: Pesquisa integrada (</a:t>
            </a:r>
            <a:r>
              <a:rPr lang="pt-B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topbar.component.html</a:t>
            </a:r>
            <a:r>
              <a:rPr lang="pt-BR" sz="1300"/>
              <a:t>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Sidebar</a:t>
            </a:r>
            <a:r>
              <a:rPr lang="pt-BR" sz="1300"/>
              <a:t>: Navegação lateral simplificada com ícones: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Arquivos: </a:t>
            </a:r>
            <a:r>
              <a:rPr lang="pt-B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sidebar.component.html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/>
              <a:t>Conteúdo Central</a:t>
            </a:r>
            <a:r>
              <a:rPr lang="pt-BR" sz="1300"/>
              <a:t>: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Dashboard e Projects: Grid de cards (</a:t>
            </a:r>
            <a:r>
              <a:rPr lang="pt-B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projects.component.html</a:t>
            </a:r>
            <a:r>
              <a:rPr lang="pt-BR" sz="1300"/>
              <a:t>)</a:t>
            </a:r>
            <a:br>
              <a:rPr lang="pt-BR" sz="1300"/>
            </a:b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Create e View/Edit: Formulário (</a:t>
            </a:r>
            <a:r>
              <a:rPr lang="pt-B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create-project.component.html</a:t>
            </a:r>
            <a:r>
              <a:rPr lang="pt-BR" sz="1300"/>
              <a:t>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000" y="2215025"/>
            <a:ext cx="2004957" cy="112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987" y="2174203"/>
            <a:ext cx="1997706" cy="112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9725" y="3504174"/>
            <a:ext cx="2105751" cy="118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0711" y="3555803"/>
            <a:ext cx="2105731" cy="1186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71900" y="204050"/>
            <a:ext cx="8222100" cy="13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Implementação do CRUD no Node.js</a:t>
            </a:r>
            <a:endParaRPr b="1"/>
          </a:p>
        </p:txBody>
      </p:sp>
      <p:sp>
        <p:nvSpPr>
          <p:cNvPr id="170" name="Google Shape;170;p25"/>
          <p:cNvSpPr txBox="1"/>
          <p:nvPr/>
        </p:nvSpPr>
        <p:spPr>
          <a:xfrm>
            <a:off x="285350" y="1651875"/>
            <a:ext cx="4401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Servidor com Express e MySQL: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Estrutura: </a:t>
            </a:r>
            <a:r>
              <a:rPr lang="pt-BR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server/index.js</a:t>
            </a:r>
            <a:r>
              <a:rPr lang="pt-BR" sz="1000"/>
              <a:t>, </a:t>
            </a:r>
            <a:r>
              <a:rPr lang="pt-BR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server/routes/projects.js</a:t>
            </a:r>
            <a:r>
              <a:rPr lang="pt-BR" sz="1000"/>
              <a:t>, </a:t>
            </a:r>
            <a:r>
              <a:rPr lang="pt-BR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server/db.js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Endpoints API REST: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 /api/projects</a:t>
            </a:r>
            <a:r>
              <a:rPr lang="pt-BR" sz="1000"/>
              <a:t> - lista mídias</a:t>
            </a:r>
            <a:br>
              <a:rPr lang="pt-BR" sz="1000"/>
            </a:b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 /api/projects/:id</a:t>
            </a:r>
            <a:r>
              <a:rPr lang="pt-BR" sz="1000"/>
              <a:t> - obtém uma mídia específica</a:t>
            </a:r>
            <a:br>
              <a:rPr lang="pt-BR" sz="1000"/>
            </a:b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 /api/projects</a:t>
            </a:r>
            <a:r>
              <a:rPr lang="pt-BR" sz="1000"/>
              <a:t> - cria nova mídia</a:t>
            </a:r>
            <a:br>
              <a:rPr lang="pt-BR" sz="1000"/>
            </a:b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PUT /api/projects/:id</a:t>
            </a:r>
            <a:r>
              <a:rPr lang="pt-BR" sz="1000"/>
              <a:t> - atualiza mídia existente</a:t>
            </a:r>
            <a:br>
              <a:rPr lang="pt-BR" sz="1000"/>
            </a:b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 /api/projects/:id</a:t>
            </a:r>
            <a:r>
              <a:rPr lang="pt-BR" sz="1000"/>
              <a:t> - exclui mídia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Gerenciamento de conexões: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MySQL pool em </a:t>
            </a:r>
            <a:r>
              <a:rPr lang="pt-BR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db.js</a:t>
            </a:r>
            <a:r>
              <a:rPr lang="pt-BR" sz="1000"/>
              <a:t> usando </a:t>
            </a:r>
            <a:r>
              <a:rPr lang="pt-BR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mysql2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CORS habilitado para comunicação segura com o front-end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250" y="2414413"/>
            <a:ext cx="4003574" cy="20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471900" y="204050"/>
            <a:ext cx="8222100" cy="13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Banco de Dados (MySQL)</a:t>
            </a:r>
            <a:endParaRPr b="1"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71900" y="1919075"/>
            <a:ext cx="39999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Banco relacional MySQL usado para persistência.</a:t>
            </a:r>
            <a:b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projects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17975"/>
            <a:ext cx="4319401" cy="212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50" y="1737950"/>
            <a:ext cx="2794151" cy="21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5899" y="3487700"/>
            <a:ext cx="2046525" cy="11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7449375" y="2793375"/>
            <a:ext cx="204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Conexão configurada via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.env</a:t>
            </a:r>
            <a:r>
              <a:rPr lang="pt-BR" sz="1100"/>
              <a:t>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502900" y="2187900"/>
            <a:ext cx="2207100" cy="767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Obrigado!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DESCRIÇÃO DO PROJETO</a:t>
            </a:r>
            <a:endParaRPr b="1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30225" y="1668000"/>
            <a:ext cx="8222100" cy="30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Sistema Web de Gerenciamento de arquivos de mídia.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Interface minimalista, inspirada no Canva.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Operações CRUD completas: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pt-BR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(Criar mídia)</a:t>
            </a:r>
            <a:br>
              <a:rPr lang="pt-BR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pt-BR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 (Listar mídias)</a:t>
            </a:r>
            <a:br>
              <a:rPr lang="pt-BR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pt-BR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 (Editar mídia)</a:t>
            </a:r>
            <a:br>
              <a:rPr lang="pt-BR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pt-BR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 (Excluir mídia)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375" y="2079400"/>
            <a:ext cx="4834176" cy="23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DESCRIÇÃO DO PROJETO</a:t>
            </a:r>
            <a:endParaRPr b="1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130225" y="1668000"/>
            <a:ext cx="8222100" cy="30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Entidade "Mídia":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Nome, Tipo, Extensão, Autor e Descrição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Tecnologias: Angular  v18, Bootstrap 5, Node.js (Express), MySQL.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775" y="2104875"/>
            <a:ext cx="3174243" cy="303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0" l="0" r="0" t="6907"/>
          <a:stretch/>
        </p:blipFill>
        <p:spPr>
          <a:xfrm>
            <a:off x="7654025" y="1875225"/>
            <a:ext cx="1330650" cy="15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150" y="2970975"/>
            <a:ext cx="3760375" cy="188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5840050" y="4366500"/>
            <a:ext cx="31917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Fluxo de páginas da aplicação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86425" y="1168500"/>
            <a:ext cx="36000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pt-B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Pesquisa e acesso rápido às mídias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pt-BR" sz="2000">
                <a:solidFill>
                  <a:schemeClr val="dk2"/>
                </a:solidFill>
              </a:rPr>
              <a:t>Simula a </a:t>
            </a:r>
            <a:r>
              <a:rPr lang="pt-BR" sz="2000">
                <a:solidFill>
                  <a:schemeClr val="dk2"/>
                </a:solidFill>
              </a:rPr>
              <a:t>página</a:t>
            </a:r>
            <a:r>
              <a:rPr lang="pt-BR" sz="2000">
                <a:solidFill>
                  <a:schemeClr val="dk2"/>
                </a:solidFill>
              </a:rPr>
              <a:t> inicial do canva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pt-BR" sz="2000">
                <a:solidFill>
                  <a:schemeClr val="dk2"/>
                </a:solidFill>
              </a:rPr>
              <a:t>Diversos tipos de mídia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pt-BR" sz="2000">
                <a:solidFill>
                  <a:schemeClr val="dk2"/>
                </a:solidFill>
              </a:rPr>
              <a:t>Projetos recentes criados ou alterados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600" y="902050"/>
            <a:ext cx="4635998" cy="2235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3" name="Google Shape;93;p16"/>
          <p:cNvSpPr txBox="1"/>
          <p:nvPr>
            <p:ph type="title"/>
          </p:nvPr>
        </p:nvSpPr>
        <p:spPr>
          <a:xfrm>
            <a:off x="98500" y="125650"/>
            <a:ext cx="2534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PÁGINA INICIAL 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23500" y="862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MENU DE PROJETOS</a:t>
            </a:r>
            <a:endParaRPr b="1"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62875" y="1767050"/>
            <a:ext cx="31248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Lista/grid de mídias existentes.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Classificação de mídias (componente Sort).</a:t>
            </a:r>
            <a:br>
              <a:rPr lang="pt-BR" sz="1600">
                <a:solidFill>
                  <a:schemeClr val="dk2"/>
                </a:solidFill>
              </a:rPr>
            </a:br>
            <a:br>
              <a:rPr lang="pt-BR" sz="1600">
                <a:solidFill>
                  <a:schemeClr val="dk2"/>
                </a:solidFill>
              </a:rPr>
            </a:br>
            <a:r>
              <a:rPr lang="pt-BR" sz="1600">
                <a:solidFill>
                  <a:schemeClr val="dk2"/>
                </a:solidFill>
              </a:rPr>
              <a:t>Nesta tela podemos organizar os projetos que temos por meio do componente sort, no mais ele possui as mesmas atribuições da tela dashboard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426" y="1767061"/>
            <a:ext cx="4572000" cy="22050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1" name="Google Shape;101;p17"/>
          <p:cNvSpPr txBox="1"/>
          <p:nvPr/>
        </p:nvSpPr>
        <p:spPr>
          <a:xfrm>
            <a:off x="5870625" y="4508750"/>
            <a:ext cx="312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Fluxo de páginas da aplicação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5745000" y="4452800"/>
            <a:ext cx="33219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Fluxo de páginas da aplicação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4888975" y="1295175"/>
            <a:ext cx="4359000" cy="18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pt-B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Formulário para criação de novos projetos/mídias.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pt-B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Validações integradas via Angular.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5805750" y="144650"/>
            <a:ext cx="3200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CRIAÇÃO DE MÍDIA</a:t>
            </a:r>
            <a:endParaRPr b="1" sz="24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75" y="1468688"/>
            <a:ext cx="4584173" cy="22061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23500" y="41950"/>
            <a:ext cx="67038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TELA DE VISUALIZAÇÃO DE MÍDIA</a:t>
            </a:r>
            <a:endParaRPr b="1"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55200" y="4081025"/>
            <a:ext cx="62349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Visualização detalhada de mídia.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Editar informações ou excluir mídia.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00" y="1032714"/>
            <a:ext cx="6234898" cy="30103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7" name="Google Shape;117;p19"/>
          <p:cNvSpPr txBox="1"/>
          <p:nvPr>
            <p:ph type="title"/>
          </p:nvPr>
        </p:nvSpPr>
        <p:spPr>
          <a:xfrm>
            <a:off x="5652400" y="4390325"/>
            <a:ext cx="32109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Fluxo de páginas da aplicação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0" y="357800"/>
            <a:ext cx="33054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Recursos utilizados do Angular 18</a:t>
            </a:r>
            <a:endParaRPr b="1"/>
          </a:p>
        </p:txBody>
      </p:sp>
      <p:sp>
        <p:nvSpPr>
          <p:cNvPr id="123" name="Google Shape;123;p20"/>
          <p:cNvSpPr txBox="1"/>
          <p:nvPr/>
        </p:nvSpPr>
        <p:spPr>
          <a:xfrm>
            <a:off x="3390725" y="275550"/>
            <a:ext cx="52659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Componentes Standalone:</a:t>
            </a:r>
            <a:br>
              <a:rPr lang="pt-BR"/>
            </a:b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Arquivos como: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dashboard.component.ts</a:t>
            </a:r>
            <a:r>
              <a:rPr lang="pt-BR"/>
              <a:t>,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projects.component.ts</a:t>
            </a:r>
            <a:r>
              <a:rPr lang="pt-BR"/>
              <a:t>,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create-project.component.ts</a:t>
            </a:r>
            <a:r>
              <a:rPr lang="pt-BR"/>
              <a:t>,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view-project.component.ts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Roteamento via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app.routes.ts</a:t>
            </a:r>
            <a:r>
              <a:rPr lang="pt-BR"/>
              <a:t>:</a:t>
            </a:r>
            <a:br>
              <a:rPr lang="pt-BR"/>
            </a:b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Implementação direta em Angular 18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(sem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app.modules.ts</a:t>
            </a:r>
            <a:r>
              <a:rPr lang="pt-BR"/>
              <a:t>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Formulários reativos com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FormsModule</a:t>
            </a:r>
            <a:r>
              <a:rPr lang="pt-BR"/>
              <a:t> e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ngModel</a:t>
            </a:r>
            <a:r>
              <a:rPr lang="pt-BR"/>
              <a:t>:</a:t>
            </a:r>
            <a:br>
              <a:rPr lang="pt-BR"/>
            </a:b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create-project.component.html</a:t>
            </a:r>
            <a:br>
              <a:rPr lang="pt-BR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Comunicação HTTP usando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HttpClientModule</a:t>
            </a:r>
            <a:r>
              <a:rPr lang="pt-BR"/>
              <a:t>:</a:t>
            </a:r>
            <a:br>
              <a:rPr lang="pt-BR"/>
            </a:b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projects.service.ts</a:t>
            </a:r>
            <a:r>
              <a:rPr lang="pt-BR"/>
              <a:t> com métodos CRU</a:t>
            </a:r>
            <a:r>
              <a:rPr lang="pt-BR"/>
              <a:t>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25" y="1446600"/>
            <a:ext cx="2730875" cy="352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4294967295" type="body"/>
          </p:nvPr>
        </p:nvSpPr>
        <p:spPr>
          <a:xfrm>
            <a:off x="306150" y="933800"/>
            <a:ext cx="34362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Serviço Angular: </a:t>
            </a: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projects.service.ts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getAll()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lista mídias</a:t>
            </a:r>
            <a:b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getById(id)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detalhes de uma mídia</a:t>
            </a:r>
            <a:b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create(project)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cria nova mídia</a:t>
            </a:r>
            <a:b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update(id, project)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atualiza mídia existente</a:t>
            </a:r>
            <a:b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delete(id)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remove mídia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373900" y="163400"/>
            <a:ext cx="59100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/>
              <a:t>Regras de Negócio CRUD no Angular</a:t>
            </a:r>
            <a:endParaRPr b="1" sz="2700"/>
          </a:p>
        </p:txBody>
      </p:sp>
      <p:sp>
        <p:nvSpPr>
          <p:cNvPr id="131" name="Google Shape;131;p21"/>
          <p:cNvSpPr txBox="1"/>
          <p:nvPr>
            <p:ph idx="4294967295" type="body"/>
          </p:nvPr>
        </p:nvSpPr>
        <p:spPr>
          <a:xfrm>
            <a:off x="4199725" y="834275"/>
            <a:ext cx="46554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do </a:t>
            </a: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(ngSubmit)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formulário: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Referência: </a:t>
            </a: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create-project.component.html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Validação via </a:t>
            </a: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[disabled]="f.invalid"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Listagem dinâmica com </a:t>
            </a: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*ngFor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projects.component.html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187" y="4301550"/>
            <a:ext cx="2956575" cy="8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9725" y="1795975"/>
            <a:ext cx="4921525" cy="2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9727" y="2571752"/>
            <a:ext cx="3231489" cy="9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