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Booking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774424" y="3723011"/>
            <a:ext cx="8637072" cy="977621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Plamen Daylyanov &amp; Kaloyan Dimov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1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0"/>
          </a:xfrm>
        </p:spPr>
        <p:txBody>
          <a:bodyPr>
            <a:normAutofit/>
          </a:bodyPr>
          <a:lstStyle/>
          <a:p>
            <a:r>
              <a:rPr lang="en-US" sz="6000" dirty="0"/>
              <a:t>Thank </a:t>
            </a:r>
            <a:r>
              <a:rPr lang="en-US" sz="6000" dirty="0" smtClean="0"/>
              <a:t>You For your attention!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8012549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Description:</a:t>
            </a:r>
          </a:p>
          <a:p>
            <a:r>
              <a:rPr lang="en-US" dirty="0"/>
              <a:t>- Allows users to browse, select, and book movies online.</a:t>
            </a:r>
          </a:p>
          <a:p>
            <a:r>
              <a:rPr lang="en-US" dirty="0"/>
              <a:t>- Manages user authentication and authorization.</a:t>
            </a:r>
          </a:p>
          <a:p>
            <a:r>
              <a:rPr lang="en-US" dirty="0"/>
              <a:t>- Implements a microservices architecture for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7363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Backend: C# (.NET </a:t>
            </a:r>
            <a:r>
              <a:rPr lang="en-US"/>
              <a:t>Core</a:t>
            </a:r>
            <a:r>
              <a:rPr lang="en-US" smtClean="0"/>
              <a:t>)</a:t>
            </a:r>
          </a:p>
          <a:p>
            <a:r>
              <a:rPr lang="en-US" smtClean="0"/>
              <a:t>Communication</a:t>
            </a:r>
            <a:r>
              <a:rPr lang="en-US" dirty="0"/>
              <a:t>: </a:t>
            </a:r>
            <a:r>
              <a:rPr lang="en-US"/>
              <a:t>REST </a:t>
            </a:r>
            <a:r>
              <a:rPr lang="en-US" smtClean="0"/>
              <a:t>API</a:t>
            </a:r>
            <a:endParaRPr lang="en-US" dirty="0"/>
          </a:p>
          <a:p>
            <a:r>
              <a:rPr lang="en-US" dirty="0"/>
              <a:t>Infrastructure: Docker,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110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Microservices Structure:</a:t>
            </a:r>
          </a:p>
          <a:p>
            <a:r>
              <a:rPr lang="en-US" dirty="0"/>
              <a:t>- MovieService (CRUD for movies)</a:t>
            </a:r>
          </a:p>
          <a:p>
            <a:r>
              <a:rPr lang="en-US" dirty="0"/>
              <a:t>- UserService (Authentication, User Management)</a:t>
            </a:r>
          </a:p>
          <a:p>
            <a:r>
              <a:rPr lang="en-US" dirty="0"/>
              <a:t>- Database and repositories for data storage</a:t>
            </a:r>
          </a:p>
          <a:p>
            <a:pPr marL="0" indent="0">
              <a:buNone/>
            </a:pPr>
            <a:r>
              <a:rPr lang="en-US" dirty="0"/>
              <a:t>Inter-service Communication: REST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30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Management:</a:t>
            </a:r>
          </a:p>
          <a:p>
            <a:r>
              <a:rPr lang="en-US" dirty="0"/>
              <a:t>- Registration, login, password management</a:t>
            </a:r>
          </a:p>
          <a:p>
            <a:pPr marL="0" indent="0">
              <a:buNone/>
            </a:pPr>
            <a:r>
              <a:rPr lang="en-US" dirty="0"/>
              <a:t>Movie Management:</a:t>
            </a:r>
          </a:p>
          <a:p>
            <a:r>
              <a:rPr lang="en-US" dirty="0"/>
              <a:t>- CRUD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 smtClean="0"/>
              <a:t>Security</a:t>
            </a:r>
            <a:r>
              <a:rPr lang="en-US" dirty="0"/>
              <a:t>:</a:t>
            </a:r>
          </a:p>
          <a:p>
            <a:r>
              <a:rPr lang="en-US" dirty="0"/>
              <a:t>- Authentication &amp; Authorization </a:t>
            </a:r>
            <a:r>
              <a:rPr lang="en-US" dirty="0" smtClean="0"/>
              <a:t>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0614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Service Details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Endpoints:</a:t>
            </a:r>
          </a:p>
          <a:p>
            <a:r>
              <a:rPr lang="en-US" dirty="0"/>
              <a:t>- GET /movies: Retrieve movie listings</a:t>
            </a:r>
          </a:p>
          <a:p>
            <a:r>
              <a:rPr lang="en-US" dirty="0"/>
              <a:t>- POST /movies: Add new movies</a:t>
            </a:r>
          </a:p>
          <a:p>
            <a:r>
              <a:rPr lang="en-US" dirty="0"/>
              <a:t>- PUT /movies/{id}: Update movie details</a:t>
            </a:r>
          </a:p>
          <a:p>
            <a:r>
              <a:rPr lang="en-US" dirty="0"/>
              <a:t>- DELETE /movies/{id}: Remove a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708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Service Details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Endpoints</a:t>
            </a:r>
            <a:r>
              <a:rPr lang="en-US" dirty="0"/>
              <a:t>:</a:t>
            </a:r>
          </a:p>
          <a:p>
            <a:r>
              <a:rPr lang="en-US" dirty="0"/>
              <a:t>- POST /</a:t>
            </a:r>
            <a:r>
              <a:rPr lang="en-US" dirty="0" err="1"/>
              <a:t>auth</a:t>
            </a:r>
            <a:r>
              <a:rPr lang="en-US" dirty="0"/>
              <a:t>/register: User registration</a:t>
            </a:r>
          </a:p>
          <a:p>
            <a:r>
              <a:rPr lang="en-US" dirty="0"/>
              <a:t>- POST /</a:t>
            </a:r>
            <a:r>
              <a:rPr lang="en-US" dirty="0" err="1"/>
              <a:t>auth</a:t>
            </a:r>
            <a:r>
              <a:rPr lang="en-US" dirty="0"/>
              <a:t>/login: User authentication</a:t>
            </a:r>
          </a:p>
          <a:p>
            <a:r>
              <a:rPr lang="en-US" dirty="0"/>
              <a:t>- GET /users/{id}: Retrieve user details</a:t>
            </a:r>
          </a:p>
          <a:p>
            <a:r>
              <a:rPr lang="en-US" dirty="0"/>
              <a:t>- PUT /users/{id}: Update user info</a:t>
            </a:r>
          </a:p>
          <a:p>
            <a:pPr marL="0" indent="0">
              <a:buNone/>
            </a:pPr>
            <a:r>
              <a:rPr lang="en-US" dirty="0"/>
              <a:t>Security: JWT-based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621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 Additions:</a:t>
            </a:r>
          </a:p>
          <a:p>
            <a:r>
              <a:rPr lang="en-US" dirty="0"/>
              <a:t>- Payment Gateway Integration</a:t>
            </a:r>
          </a:p>
          <a:p>
            <a:r>
              <a:rPr lang="en-US" dirty="0"/>
              <a:t>- Recommendation System</a:t>
            </a:r>
          </a:p>
          <a:p>
            <a:r>
              <a:rPr lang="en-US" dirty="0"/>
              <a:t>- Seat Selection Feature</a:t>
            </a:r>
          </a:p>
          <a:p>
            <a:r>
              <a:rPr lang="en-US" dirty="0"/>
              <a:t>- UI </a:t>
            </a:r>
            <a:r>
              <a:rPr lang="en-US" dirty="0" smtClean="0"/>
              <a:t>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9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</a:t>
            </a:r>
          </a:p>
          <a:p>
            <a:r>
              <a:rPr lang="en-US" dirty="0"/>
              <a:t>- A robust, scalable movie booking system.</a:t>
            </a:r>
          </a:p>
          <a:p>
            <a:r>
              <a:rPr lang="en-US" dirty="0"/>
              <a:t>- Implements microservices for modularity and efficiency.</a:t>
            </a:r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- Further testing and deployment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615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Галерия</Template>
  <TotalTime>24</TotalTime>
  <Words>254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Movie Booking System</vt:lpstr>
      <vt:lpstr>Project Overview</vt:lpstr>
      <vt:lpstr>Technology Stack</vt:lpstr>
      <vt:lpstr>System Architecture</vt:lpstr>
      <vt:lpstr>Key Features</vt:lpstr>
      <vt:lpstr>Movie Service Details</vt:lpstr>
      <vt:lpstr>User Service Details</vt:lpstr>
      <vt:lpstr>Future Enhancements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Booking System</dc:title>
  <dc:creator>Hello</dc:creator>
  <cp:lastModifiedBy>Student</cp:lastModifiedBy>
  <cp:revision>2</cp:revision>
  <dcterms:created xsi:type="dcterms:W3CDTF">2025-02-22T23:43:54Z</dcterms:created>
  <dcterms:modified xsi:type="dcterms:W3CDTF">2025-02-23T07:37:04Z</dcterms:modified>
</cp:coreProperties>
</file>