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339" r:id="rId3"/>
    <p:sldId id="406" r:id="rId4"/>
    <p:sldId id="336" r:id="rId5"/>
    <p:sldId id="337" r:id="rId6"/>
    <p:sldId id="394" r:id="rId7"/>
    <p:sldId id="393" r:id="rId8"/>
    <p:sldId id="364" r:id="rId9"/>
    <p:sldId id="352" r:id="rId10"/>
    <p:sldId id="358" r:id="rId11"/>
    <p:sldId id="405" r:id="rId12"/>
    <p:sldId id="365" r:id="rId13"/>
    <p:sldId id="395" r:id="rId14"/>
    <p:sldId id="353" r:id="rId15"/>
    <p:sldId id="359" r:id="rId16"/>
    <p:sldId id="396" r:id="rId17"/>
    <p:sldId id="366" r:id="rId18"/>
    <p:sldId id="397" r:id="rId19"/>
    <p:sldId id="354" r:id="rId20"/>
    <p:sldId id="360" r:id="rId21"/>
    <p:sldId id="398" r:id="rId22"/>
    <p:sldId id="401" r:id="rId23"/>
    <p:sldId id="367" r:id="rId24"/>
    <p:sldId id="402" r:id="rId25"/>
    <p:sldId id="350" r:id="rId26"/>
    <p:sldId id="361" r:id="rId27"/>
    <p:sldId id="399" r:id="rId28"/>
    <p:sldId id="368" r:id="rId29"/>
    <p:sldId id="355" r:id="rId30"/>
    <p:sldId id="362" r:id="rId31"/>
    <p:sldId id="400" r:id="rId32"/>
    <p:sldId id="369" r:id="rId33"/>
    <p:sldId id="345" r:id="rId34"/>
    <p:sldId id="363" r:id="rId35"/>
    <p:sldId id="404" r:id="rId36"/>
    <p:sldId id="370" r:id="rId37"/>
    <p:sldId id="371" r:id="rId38"/>
    <p:sldId id="35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00DB0-8447-4DF2-A020-0FB34D4855CA}"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71790-1F43-4C53-BA83-A24413BFA6C6}" type="slidenum">
              <a:rPr lang="zh-CN" altLang="en-US" smtClean="0"/>
              <a:t>‹#›</a:t>
            </a:fld>
            <a:endParaRPr lang="zh-CN" altLang="en-US"/>
          </a:p>
        </p:txBody>
      </p:sp>
    </p:spTree>
    <p:extLst>
      <p:ext uri="{BB962C8B-B14F-4D97-AF65-F5344CB8AC3E}">
        <p14:creationId xmlns:p14="http://schemas.microsoft.com/office/powerpoint/2010/main" val="398849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1</a:t>
            </a:fld>
            <a:endParaRPr lang="zh-CN" altLang="en-US"/>
          </a:p>
        </p:txBody>
      </p:sp>
    </p:spTree>
    <p:extLst>
      <p:ext uri="{BB962C8B-B14F-4D97-AF65-F5344CB8AC3E}">
        <p14:creationId xmlns:p14="http://schemas.microsoft.com/office/powerpoint/2010/main" val="3644761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6C966EC-7DEF-472C-97CA-43A5A81B90C9}" type="slidenum">
              <a:rPr lang="zh-CN" altLang="en-US" smtClean="0">
                <a:latin typeface="Calibri" panose="020F0502020204030204" pitchFamily="34" charset="0"/>
                <a:ea typeface="宋体" panose="02010600030101010101" pitchFamily="2" charset="-122"/>
              </a:rPr>
              <a:t>38</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483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4</a:t>
            </a:fld>
            <a:endParaRPr lang="zh-CN" altLang="en-US"/>
          </a:p>
        </p:txBody>
      </p:sp>
    </p:spTree>
    <p:extLst>
      <p:ext uri="{BB962C8B-B14F-4D97-AF65-F5344CB8AC3E}">
        <p14:creationId xmlns:p14="http://schemas.microsoft.com/office/powerpoint/2010/main" val="27043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5</a:t>
            </a:fld>
            <a:endParaRPr lang="zh-CN" altLang="en-US"/>
          </a:p>
        </p:txBody>
      </p:sp>
    </p:spTree>
    <p:extLst>
      <p:ext uri="{BB962C8B-B14F-4D97-AF65-F5344CB8AC3E}">
        <p14:creationId xmlns:p14="http://schemas.microsoft.com/office/powerpoint/2010/main" val="1637796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9</a:t>
            </a:fld>
            <a:endParaRPr lang="zh-CN" altLang="en-US"/>
          </a:p>
        </p:txBody>
      </p:sp>
    </p:spTree>
    <p:extLst>
      <p:ext uri="{BB962C8B-B14F-4D97-AF65-F5344CB8AC3E}">
        <p14:creationId xmlns:p14="http://schemas.microsoft.com/office/powerpoint/2010/main" val="378083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14</a:t>
            </a:fld>
            <a:endParaRPr lang="zh-CN" altLang="en-US"/>
          </a:p>
        </p:txBody>
      </p:sp>
    </p:spTree>
    <p:extLst>
      <p:ext uri="{BB962C8B-B14F-4D97-AF65-F5344CB8AC3E}">
        <p14:creationId xmlns:p14="http://schemas.microsoft.com/office/powerpoint/2010/main" val="311335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19</a:t>
            </a:fld>
            <a:endParaRPr lang="zh-CN" altLang="en-US"/>
          </a:p>
        </p:txBody>
      </p:sp>
    </p:spTree>
    <p:extLst>
      <p:ext uri="{BB962C8B-B14F-4D97-AF65-F5344CB8AC3E}">
        <p14:creationId xmlns:p14="http://schemas.microsoft.com/office/powerpoint/2010/main" val="315414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25</a:t>
            </a:fld>
            <a:endParaRPr lang="zh-CN" altLang="en-US"/>
          </a:p>
        </p:txBody>
      </p:sp>
    </p:spTree>
    <p:extLst>
      <p:ext uri="{BB962C8B-B14F-4D97-AF65-F5344CB8AC3E}">
        <p14:creationId xmlns:p14="http://schemas.microsoft.com/office/powerpoint/2010/main" val="131411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29</a:t>
            </a:fld>
            <a:endParaRPr lang="zh-CN" altLang="en-US"/>
          </a:p>
        </p:txBody>
      </p:sp>
    </p:spTree>
    <p:extLst>
      <p:ext uri="{BB962C8B-B14F-4D97-AF65-F5344CB8AC3E}">
        <p14:creationId xmlns:p14="http://schemas.microsoft.com/office/powerpoint/2010/main" val="384673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A71790-1F43-4C53-BA83-A24413BFA6C6}" type="slidenum">
              <a:rPr lang="zh-CN" altLang="en-US" smtClean="0"/>
              <a:t>33</a:t>
            </a:fld>
            <a:endParaRPr lang="zh-CN" altLang="en-US"/>
          </a:p>
        </p:txBody>
      </p:sp>
    </p:spTree>
    <p:extLst>
      <p:ext uri="{BB962C8B-B14F-4D97-AF65-F5344CB8AC3E}">
        <p14:creationId xmlns:p14="http://schemas.microsoft.com/office/powerpoint/2010/main" val="462843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5" name="Picture 4" descr="WorldNetwork"/>
          <p:cNvPicPr>
            <a:picLocks noChangeAspect="1" noChangeArrowheads="1"/>
          </p:cNvPicPr>
          <p:nvPr/>
        </p:nvPicPr>
        <p:blipFill rotWithShape="1">
          <a:blip r:embed="rId2">
            <a:extLst>
              <a:ext uri="{28A0092B-C50C-407E-A947-70E740481C1C}">
                <a14:useLocalDpi xmlns:a14="http://schemas.microsoft.com/office/drawing/2010/main" val="0"/>
              </a:ext>
            </a:extLst>
          </a:blip>
          <a:srcRect b="17458"/>
          <a:stretch>
            <a:fillRect/>
          </a:stretch>
        </p:blipFill>
        <p:spPr bwMode="auto">
          <a:xfrm>
            <a:off x="288171" y="174584"/>
            <a:ext cx="11599030" cy="433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p:nvPr/>
        </p:nvGrpSpPr>
        <p:grpSpPr>
          <a:xfrm>
            <a:off x="1976959" y="1474345"/>
            <a:ext cx="565200" cy="563259"/>
            <a:chOff x="1519237" y="1651743"/>
            <a:chExt cx="447675" cy="447675"/>
          </a:xfrm>
        </p:grpSpPr>
        <p:sp>
          <p:nvSpPr>
            <p:cNvPr id="17" name="椭圆 16"/>
            <p:cNvSpPr/>
            <p:nvPr/>
          </p:nvSpPr>
          <p:spPr>
            <a:xfrm>
              <a:off x="1519237" y="1651743"/>
              <a:ext cx="447675" cy="447675"/>
            </a:xfrm>
            <a:prstGeom prst="ellipse">
              <a:avLst/>
            </a:prstGeom>
            <a:solidFill>
              <a:schemeClr val="accent1">
                <a:lumMod val="50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KSO_Shape"/>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lumMod val="95000"/>
              </a:schemeClr>
            </a:solidFill>
            <a:ln>
              <a:solidFill>
                <a:schemeClr val="bg1">
                  <a:lumMod val="95000"/>
                </a:schemeClr>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19" name="组合 18"/>
          <p:cNvGrpSpPr/>
          <p:nvPr/>
        </p:nvGrpSpPr>
        <p:grpSpPr>
          <a:xfrm>
            <a:off x="3655152" y="3439758"/>
            <a:ext cx="565200" cy="563259"/>
            <a:chOff x="1519237" y="1651743"/>
            <a:chExt cx="447675" cy="447675"/>
          </a:xfrm>
        </p:grpSpPr>
        <p:sp>
          <p:nvSpPr>
            <p:cNvPr id="20" name="椭圆 19"/>
            <p:cNvSpPr/>
            <p:nvPr/>
          </p:nvSpPr>
          <p:spPr>
            <a:xfrm>
              <a:off x="1519237" y="1651743"/>
              <a:ext cx="447675" cy="447675"/>
            </a:xfrm>
            <a:prstGeom prst="ellipse">
              <a:avLst/>
            </a:prstGeom>
            <a:solidFill>
              <a:schemeClr val="accent1">
                <a:lumMod val="50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KSO_Shape"/>
            <p:cNvSpPr/>
            <p:nvPr/>
          </p:nvSpPr>
          <p:spPr bwMode="auto">
            <a:xfrm>
              <a:off x="1632717"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lumMod val="95000"/>
              </a:schemeClr>
            </a:solidFill>
            <a:ln>
              <a:solidFill>
                <a:schemeClr val="bg1">
                  <a:lumMod val="95000"/>
                </a:schemeClr>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2" name="组合 21"/>
          <p:cNvGrpSpPr/>
          <p:nvPr/>
        </p:nvGrpSpPr>
        <p:grpSpPr>
          <a:xfrm>
            <a:off x="6312292" y="3606442"/>
            <a:ext cx="565200" cy="563259"/>
            <a:chOff x="1519237" y="1651743"/>
            <a:chExt cx="447675" cy="447675"/>
          </a:xfrm>
        </p:grpSpPr>
        <p:sp>
          <p:nvSpPr>
            <p:cNvPr id="23" name="椭圆 22"/>
            <p:cNvSpPr/>
            <p:nvPr/>
          </p:nvSpPr>
          <p:spPr>
            <a:xfrm>
              <a:off x="1519237" y="1651743"/>
              <a:ext cx="447675" cy="447675"/>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KSO_Shape"/>
            <p:cNvSpPr/>
            <p:nvPr/>
          </p:nvSpPr>
          <p:spPr bwMode="auto">
            <a:xfrm>
              <a:off x="1632717"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lumMod val="95000"/>
              </a:schemeClr>
            </a:solidFill>
            <a:ln>
              <a:solidFill>
                <a:schemeClr val="bg1"/>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5" name="组合 24"/>
          <p:cNvGrpSpPr/>
          <p:nvPr/>
        </p:nvGrpSpPr>
        <p:grpSpPr>
          <a:xfrm>
            <a:off x="8130335" y="1654108"/>
            <a:ext cx="565200" cy="563259"/>
            <a:chOff x="1519237" y="1651743"/>
            <a:chExt cx="447675" cy="447675"/>
          </a:xfrm>
        </p:grpSpPr>
        <p:sp>
          <p:nvSpPr>
            <p:cNvPr id="26" name="椭圆 25"/>
            <p:cNvSpPr/>
            <p:nvPr/>
          </p:nvSpPr>
          <p:spPr>
            <a:xfrm>
              <a:off x="1519237" y="1651743"/>
              <a:ext cx="447675" cy="447675"/>
            </a:xfrm>
            <a:prstGeom prst="ellipse">
              <a:avLst/>
            </a:prstGeom>
            <a:solidFill>
              <a:schemeClr val="accent1">
                <a:lumMod val="50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KSO_Shape"/>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lumMod val="95000"/>
              </a:schemeClr>
            </a:solidFill>
            <a:ln>
              <a:solidFill>
                <a:schemeClr val="bg1">
                  <a:lumMod val="95000"/>
                </a:schemeClr>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8" name="组合 27"/>
          <p:cNvGrpSpPr/>
          <p:nvPr/>
        </p:nvGrpSpPr>
        <p:grpSpPr>
          <a:xfrm>
            <a:off x="9982800" y="1175270"/>
            <a:ext cx="565200" cy="563259"/>
            <a:chOff x="1519237" y="1651743"/>
            <a:chExt cx="447675" cy="447675"/>
          </a:xfrm>
        </p:grpSpPr>
        <p:sp>
          <p:nvSpPr>
            <p:cNvPr id="29" name="椭圆 28"/>
            <p:cNvSpPr/>
            <p:nvPr/>
          </p:nvSpPr>
          <p:spPr>
            <a:xfrm>
              <a:off x="1519237" y="1651743"/>
              <a:ext cx="447675" cy="447675"/>
            </a:xfrm>
            <a:prstGeom prst="ellipse">
              <a:avLst/>
            </a:prstGeom>
            <a:solidFill>
              <a:schemeClr val="accent1">
                <a:lumMod val="50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KSO_Shape"/>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lumMod val="95000"/>
              </a:schemeClr>
            </a:solidFill>
            <a:ln>
              <a:solidFill>
                <a:schemeClr val="bg1">
                  <a:lumMod val="95000"/>
                </a:schemeClr>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cxnSp>
        <p:nvCxnSpPr>
          <p:cNvPr id="31" name="直接连接符 30"/>
          <p:cNvCxnSpPr>
            <a:stCxn id="17" idx="5"/>
            <a:endCxn id="20" idx="1"/>
          </p:cNvCxnSpPr>
          <p:nvPr/>
        </p:nvCxnSpPr>
        <p:spPr>
          <a:xfrm>
            <a:off x="2459387" y="1955117"/>
            <a:ext cx="1278537" cy="1567128"/>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5"/>
            <a:endCxn id="23" idx="2"/>
          </p:cNvCxnSpPr>
          <p:nvPr/>
        </p:nvCxnSpPr>
        <p:spPr>
          <a:xfrm flipV="1">
            <a:off x="4137580" y="3888072"/>
            <a:ext cx="2174712" cy="32458"/>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6" idx="3"/>
          </p:cNvCxnSpPr>
          <p:nvPr/>
        </p:nvCxnSpPr>
        <p:spPr>
          <a:xfrm flipV="1">
            <a:off x="6794720" y="2134880"/>
            <a:ext cx="1418387" cy="155404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0" idx="7"/>
            <a:endCxn id="26" idx="2"/>
          </p:cNvCxnSpPr>
          <p:nvPr/>
        </p:nvCxnSpPr>
        <p:spPr>
          <a:xfrm flipV="1">
            <a:off x="4137580" y="1935738"/>
            <a:ext cx="3992755" cy="1586507"/>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23" idx="1"/>
          </p:cNvCxnSpPr>
          <p:nvPr/>
        </p:nvCxnSpPr>
        <p:spPr>
          <a:xfrm>
            <a:off x="2542159" y="1755975"/>
            <a:ext cx="3852905" cy="1932954"/>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6"/>
            <a:endCxn id="29" idx="2"/>
          </p:cNvCxnSpPr>
          <p:nvPr/>
        </p:nvCxnSpPr>
        <p:spPr>
          <a:xfrm flipV="1">
            <a:off x="8695535" y="1456900"/>
            <a:ext cx="1287265" cy="478838"/>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3" idx="6"/>
            <a:endCxn id="29" idx="3"/>
          </p:cNvCxnSpPr>
          <p:nvPr/>
        </p:nvCxnSpPr>
        <p:spPr>
          <a:xfrm flipV="1">
            <a:off x="6877492" y="1656042"/>
            <a:ext cx="3188080" cy="223203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KSO_CT2"/>
          <p:cNvSpPr>
            <a:spLocks noGrp="1"/>
          </p:cNvSpPr>
          <p:nvPr>
            <p:ph type="subTitle" idx="1" hasCustomPrompt="1"/>
          </p:nvPr>
        </p:nvSpPr>
        <p:spPr>
          <a:xfrm>
            <a:off x="2169708" y="5636647"/>
            <a:ext cx="8736417" cy="391425"/>
          </a:xfrm>
          <a:noFill/>
        </p:spPr>
        <p:txBody>
          <a:bodyPr anchor="ctr">
            <a:normAutofit/>
          </a:bodyPr>
          <a:lstStyle>
            <a:lvl1pPr marL="0" indent="0" algn="l">
              <a:buNone/>
              <a:defRPr sz="1800" b="0" baseline="0">
                <a:solidFill>
                  <a:schemeClr val="tx1"/>
                </a:solidFill>
                <a:effectLst/>
                <a:latin typeface="+mn-lt"/>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2169708" y="4863839"/>
            <a:ext cx="8736417" cy="705950"/>
          </a:xfrm>
        </p:spPr>
        <p:txBody>
          <a:bodyPr anchor="b">
            <a:normAutofit/>
          </a:bodyPr>
          <a:lstStyle>
            <a:lvl1pPr algn="l">
              <a:defRPr sz="3400" b="1" kern="1000" baseline="0">
                <a:solidFill>
                  <a:schemeClr val="accent1"/>
                </a:solidFill>
                <a:effectLst/>
                <a:latin typeface="+mj-lt"/>
                <a:ea typeface="+mj-ea"/>
              </a:defRPr>
            </a:lvl1pPr>
          </a:lstStyle>
          <a:p>
            <a:r>
              <a:rPr lang="zh-CN" altLang="en-US" dirty="0" smtClean="0"/>
              <a:t>单击此处添加您的标题文字</a:t>
            </a:r>
            <a:endParaRPr lang="zh-CN" altLang="en-US" dirty="0"/>
          </a:p>
        </p:txBody>
      </p:sp>
      <p:grpSp>
        <p:nvGrpSpPr>
          <p:cNvPr id="9" name="组合 8"/>
          <p:cNvGrpSpPr/>
          <p:nvPr/>
        </p:nvGrpSpPr>
        <p:grpSpPr>
          <a:xfrm>
            <a:off x="1277837" y="5061674"/>
            <a:ext cx="745200" cy="744037"/>
            <a:chOff x="625003" y="5195170"/>
            <a:chExt cx="447675" cy="447675"/>
          </a:xfrm>
        </p:grpSpPr>
        <p:sp>
          <p:nvSpPr>
            <p:cNvPr id="39" name="椭圆 38"/>
            <p:cNvSpPr/>
            <p:nvPr userDrawn="1"/>
          </p:nvSpPr>
          <p:spPr>
            <a:xfrm>
              <a:off x="625003" y="5195170"/>
              <a:ext cx="447675" cy="447675"/>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KSO_Shape"/>
            <p:cNvSpPr/>
            <p:nvPr userDrawn="1"/>
          </p:nvSpPr>
          <p:spPr bwMode="auto">
            <a:xfrm>
              <a:off x="715491" y="5248402"/>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bg1"/>
            </a:solidFill>
            <a:ln>
              <a:solidFill>
                <a:schemeClr val="bg1"/>
              </a:solid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sp>
        <p:nvSpPr>
          <p:cNvPr id="2" name="日期占位符 1"/>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379BE6-C539-450B-BBDC-F24606B38D93}" type="slidenum">
              <a:rPr lang="zh-CN" altLang="en-US" smtClean="0"/>
              <a:t>‹#›</a:t>
            </a:fld>
            <a:endParaRPr lang="zh-CN" altLang="en-US"/>
          </a:p>
        </p:txBody>
      </p:sp>
      <p:sp>
        <p:nvSpPr>
          <p:cNvPr id="7" name="内容占位符 6"/>
          <p:cNvSpPr>
            <a:spLocks noGrp="1"/>
          </p:cNvSpPr>
          <p:nvPr>
            <p:ph sz="quarter" idx="13"/>
          </p:nvPr>
        </p:nvSpPr>
        <p:spPr>
          <a:xfrm>
            <a:off x="415925" y="439738"/>
            <a:ext cx="11360150" cy="6137275"/>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4" descr="WorldNetwork"/>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384" t="32600" r="5204" b="45000"/>
          <a:stretch>
            <a:fillRect/>
          </a:stretch>
        </p:blipFill>
        <p:spPr bwMode="auto">
          <a:xfrm>
            <a:off x="-12699" y="-19051"/>
            <a:ext cx="12204700"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2699" y="-19052"/>
            <a:ext cx="12204700"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BT1"/>
          <p:cNvSpPr>
            <a:spLocks noGrp="1"/>
          </p:cNvSpPr>
          <p:nvPr>
            <p:ph type="title"/>
          </p:nvPr>
        </p:nvSpPr>
        <p:spPr/>
        <p:txBody>
          <a:bodyPr>
            <a:normAutofit/>
          </a:bodyPr>
          <a:lstStyle>
            <a:lvl1pPr>
              <a:defRPr sz="3600">
                <a:solidFill>
                  <a:schemeClr val="bg1"/>
                </a:solidFill>
              </a:defRPr>
            </a:lvl1pPr>
          </a:lstStyle>
          <a:p>
            <a:r>
              <a:rPr lang="zh-CN" altLang="en-US" dirty="0" smtClean="0"/>
              <a:t>单击此处编辑母版标题样式</a:t>
            </a:r>
            <a:endParaRPr lang="en-US" dirty="0"/>
          </a:p>
        </p:txBody>
      </p:sp>
      <p:sp>
        <p:nvSpPr>
          <p:cNvPr id="3" name="KSO_BC1"/>
          <p:cNvSpPr>
            <a:spLocks noGrp="1"/>
          </p:cNvSpPr>
          <p:nvPr>
            <p:ph idx="1"/>
          </p:nvPr>
        </p:nvSpPr>
        <p:spPr/>
        <p:txBody>
          <a:bodyPr>
            <a:normAutofit/>
          </a:bodyPr>
          <a:lstStyle>
            <a:lvl1pPr>
              <a:lnSpc>
                <a:spcPct val="120000"/>
              </a:lnSpc>
              <a:spcBef>
                <a:spcPts val="0"/>
              </a:spcBef>
              <a:spcAft>
                <a:spcPts val="0"/>
              </a:spcAft>
              <a:defRPr sz="2400">
                <a:solidFill>
                  <a:schemeClr val="tx1"/>
                </a:solidFill>
              </a:defRPr>
            </a:lvl1pPr>
            <a:lvl2pPr>
              <a:defRPr sz="2000">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6" name="组合 5"/>
          <p:cNvGrpSpPr/>
          <p:nvPr userDrawn="1"/>
        </p:nvGrpSpPr>
        <p:grpSpPr>
          <a:xfrm>
            <a:off x="3654071" y="2734409"/>
            <a:ext cx="4842229" cy="897903"/>
            <a:chOff x="3654071" y="2734409"/>
            <a:chExt cx="4842229" cy="897903"/>
          </a:xfrm>
        </p:grpSpPr>
        <p:sp>
          <p:nvSpPr>
            <p:cNvPr id="7" name="MH_Title"/>
            <p:cNvSpPr/>
            <p:nvPr userDrawn="1">
              <p:custDataLst>
                <p:tags r:id="rId1"/>
              </p:custDataLst>
            </p:nvPr>
          </p:nvSpPr>
          <p:spPr>
            <a:xfrm>
              <a:off x="3654071" y="2966425"/>
              <a:ext cx="4842229" cy="665887"/>
            </a:xfrm>
            <a:prstGeom prst="rect">
              <a:avLst/>
            </a:prstGeom>
            <a:solidFill>
              <a:schemeClr val="accent1">
                <a:lumMod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endParaRPr lang="zh-CN" altLang="en-US" sz="2800" b="1" dirty="0">
                <a:solidFill>
                  <a:srgbClr val="FFFFFF"/>
                </a:solidFill>
              </a:endParaRPr>
            </a:p>
          </p:txBody>
        </p:sp>
        <p:sp>
          <p:nvSpPr>
            <p:cNvPr id="8" name="MH_Number"/>
            <p:cNvSpPr/>
            <p:nvPr userDrawn="1">
              <p:custDataLst>
                <p:tags r:id="rId2"/>
              </p:custDataLst>
            </p:nvPr>
          </p:nvSpPr>
          <p:spPr>
            <a:xfrm>
              <a:off x="7722579" y="2734409"/>
              <a:ext cx="773721" cy="897901"/>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4000" b="1" dirty="0">
                <a:solidFill>
                  <a:srgbClr val="FFFFFF"/>
                </a:solidFill>
                <a:cs typeface="Times New Roman" panose="02020603050405020304" pitchFamily="18" charset="0"/>
              </a:endParaRPr>
            </a:p>
          </p:txBody>
        </p:sp>
      </p:grpSp>
      <p:sp>
        <p:nvSpPr>
          <p:cNvPr id="3" name="日期占位符 2"/>
          <p:cNvSpPr>
            <a:spLocks noGrp="1"/>
          </p:cNvSpPr>
          <p:nvPr userDrawn="1">
            <p:ph type="dt" sz="half" idx="10"/>
          </p:nvPr>
        </p:nvSpPr>
        <p:spPr/>
        <p:txBody>
          <a:bodyPr/>
          <a:lstStyle/>
          <a:p>
            <a:fld id="{104272F7-5B41-43E8-8FB5-2B6A53E2D44C}" type="datetimeFigureOut">
              <a:rPr lang="zh-CN" altLang="en-US" smtClean="0"/>
              <a:t>2017/3/16</a:t>
            </a:fld>
            <a:endParaRPr lang="zh-CN" altLang="en-US"/>
          </a:p>
        </p:txBody>
      </p:sp>
      <p:sp>
        <p:nvSpPr>
          <p:cNvPr id="4" name="页脚占位符 3"/>
          <p:cNvSpPr>
            <a:spLocks noGrp="1"/>
          </p:cNvSpPr>
          <p:nvPr userDrawn="1">
            <p:ph type="ftr" sz="quarter" idx="11"/>
          </p:nvPr>
        </p:nvSpPr>
        <p:spPr/>
        <p:txBody>
          <a:bodyPr/>
          <a:lstStyle/>
          <a:p>
            <a:endParaRPr lang="zh-CN" altLang="en-US"/>
          </a:p>
        </p:txBody>
      </p:sp>
      <p:sp>
        <p:nvSpPr>
          <p:cNvPr id="5" name="灯片编号占位符 4"/>
          <p:cNvSpPr>
            <a:spLocks noGrp="1"/>
          </p:cNvSpPr>
          <p:nvPr userDrawn="1">
            <p:ph type="sldNum" sz="quarter" idx="12"/>
          </p:nvPr>
        </p:nvSpPr>
        <p:spPr/>
        <p:txBody>
          <a:bodyPr/>
          <a:lstStyle/>
          <a:p>
            <a:fld id="{6B379BE6-C539-450B-BBDC-F24606B38D93}" type="slidenum">
              <a:rPr lang="zh-CN" altLang="en-US" smtClean="0"/>
              <a:t>‹#›</a:t>
            </a:fld>
            <a:endParaRPr lang="zh-CN" altLang="en-US"/>
          </a:p>
        </p:txBody>
      </p:sp>
      <p:sp>
        <p:nvSpPr>
          <p:cNvPr id="2" name="KSO_ST1"/>
          <p:cNvSpPr>
            <a:spLocks noGrp="1"/>
          </p:cNvSpPr>
          <p:nvPr>
            <p:ph type="title" hasCustomPrompt="1"/>
          </p:nvPr>
        </p:nvSpPr>
        <p:spPr>
          <a:xfrm>
            <a:off x="3654071" y="2966425"/>
            <a:ext cx="4842000" cy="666000"/>
          </a:xfrm>
        </p:spPr>
        <p:txBody>
          <a:bodyPr lIns="180000" tIns="0" rIns="0" bIns="0" anchor="ctr" anchorCtr="0">
            <a:normAutofit/>
          </a:bodyPr>
          <a:lstStyle>
            <a:lvl1pPr algn="l">
              <a:defRPr sz="2000">
                <a:solidFill>
                  <a:schemeClr val="bg1"/>
                </a:solidFill>
                <a:effectLst/>
              </a:defRPr>
            </a:lvl1pPr>
          </a:lstStyle>
          <a:p>
            <a:r>
              <a:rPr lang="zh-CN" altLang="en-US" dirty="0" smtClean="0"/>
              <a:t>此处添加您的标题</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1" name="Picture 4" descr="WorldNetwork"/>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384" t="32600" r="5204" b="45000"/>
          <a:stretch>
            <a:fillRect/>
          </a:stretch>
        </p:blipFill>
        <p:spPr bwMode="auto">
          <a:xfrm>
            <a:off x="-12699" y="-19051"/>
            <a:ext cx="12204700"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userDrawn="1"/>
        </p:nvSpPr>
        <p:spPr>
          <a:xfrm>
            <a:off x="-12699" y="-19052"/>
            <a:ext cx="12204700"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BT1"/>
          <p:cNvSpPr>
            <a:spLocks noGrp="1"/>
          </p:cNvSpPr>
          <p:nvPr>
            <p:ph type="title"/>
          </p:nvPr>
        </p:nvSpPr>
        <p:spPr>
          <a:xfrm>
            <a:off x="622301" y="175819"/>
            <a:ext cx="10954459" cy="796011"/>
          </a:xfrm>
        </p:spPr>
        <p:txBody>
          <a:bodyPr/>
          <a:lstStyle>
            <a:lvl1pPr>
              <a:defRPr>
                <a:solidFill>
                  <a:schemeClr val="bg1"/>
                </a:solidFill>
              </a:defRPr>
            </a:lvl1pPr>
          </a:lstStyle>
          <a:p>
            <a:r>
              <a:rPr lang="zh-CN" altLang="en-US" dirty="0" smtClean="0"/>
              <a:t>单击此处编辑母版标题样式</a:t>
            </a:r>
            <a:endParaRPr lang="en-US" dirty="0"/>
          </a:p>
        </p:txBody>
      </p:sp>
      <p:sp>
        <p:nvSpPr>
          <p:cNvPr id="3" name="KSO_BC1"/>
          <p:cNvSpPr>
            <a:spLocks noGrp="1"/>
          </p:cNvSpPr>
          <p:nvPr>
            <p:ph sz="half" idx="1"/>
          </p:nvPr>
        </p:nvSpPr>
        <p:spPr>
          <a:xfrm>
            <a:off x="622301" y="1244603"/>
            <a:ext cx="5080000" cy="4932363"/>
          </a:xfrm>
        </p:spPr>
        <p:txBody>
          <a:bodyPr>
            <a:normAutofit/>
          </a:bodyPr>
          <a:lstStyle>
            <a:lvl1pPr>
              <a:lnSpc>
                <a:spcPct val="120000"/>
              </a:lnSpc>
              <a:spcBef>
                <a:spcPts val="0"/>
              </a:spcBef>
              <a:spcAft>
                <a:spcPts val="0"/>
              </a:spcAft>
              <a:defRPr sz="2400">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KSO_BC2"/>
          <p:cNvSpPr>
            <a:spLocks noGrp="1"/>
          </p:cNvSpPr>
          <p:nvPr>
            <p:ph sz="half" idx="2"/>
          </p:nvPr>
        </p:nvSpPr>
        <p:spPr>
          <a:xfrm>
            <a:off x="6482644" y="1244603"/>
            <a:ext cx="5094116" cy="4932363"/>
          </a:xfrm>
        </p:spPr>
        <p:txBody>
          <a:bodyPr>
            <a:normAutofit/>
          </a:bodyPr>
          <a:lstStyle>
            <a:lvl1pPr>
              <a:lnSpc>
                <a:spcPct val="120000"/>
              </a:lnSpc>
              <a:spcBef>
                <a:spcPts val="0"/>
              </a:spcBef>
              <a:spcAft>
                <a:spcPts val="0"/>
              </a:spcAft>
              <a:defRPr sz="2400">
                <a:solidFill>
                  <a:schemeClr val="tx1"/>
                </a:solidFill>
              </a:defRPr>
            </a:lvl1pPr>
            <a:lvl2pPr>
              <a:defRPr>
                <a:solidFill>
                  <a:schemeClr val="tx1"/>
                </a:solidFill>
              </a:defRPr>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p>
        </p:txBody>
      </p:sp>
      <p:sp>
        <p:nvSpPr>
          <p:cNvPr id="5" name="日期占位符 4"/>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3" name="Picture 4" descr="WorldNetwork"/>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384" t="32600" r="5204" b="45000"/>
          <a:stretch>
            <a:fillRect/>
          </a:stretch>
        </p:blipFill>
        <p:spPr bwMode="auto">
          <a:xfrm>
            <a:off x="-63264" y="-19051"/>
            <a:ext cx="12305830"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userDrawn="1"/>
        </p:nvSpPr>
        <p:spPr>
          <a:xfrm>
            <a:off x="-63264" y="-19052"/>
            <a:ext cx="12305830"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 name="KSO_BT1"/>
          <p:cNvSpPr>
            <a:spLocks noGrp="1"/>
          </p:cNvSpPr>
          <p:nvPr>
            <p:ph type="title"/>
          </p:nvPr>
        </p:nvSpPr>
        <p:spPr>
          <a:xfrm>
            <a:off x="789169" y="118532"/>
            <a:ext cx="10602732" cy="717022"/>
          </a:xfrm>
        </p:spPr>
        <p:txBody>
          <a:bodyPr/>
          <a:lstStyle>
            <a:lvl1pPr>
              <a:defRPr>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2736" y="1376362"/>
            <a:ext cx="5157787"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KSO_BC1"/>
          <p:cNvSpPr>
            <a:spLocks noGrp="1"/>
          </p:cNvSpPr>
          <p:nvPr>
            <p:ph sz="half" idx="2"/>
          </p:nvPr>
        </p:nvSpPr>
        <p:spPr>
          <a:xfrm>
            <a:off x="832736" y="2200274"/>
            <a:ext cx="5157787" cy="3684588"/>
          </a:xfrm>
        </p:spPr>
        <p:txBody>
          <a:bodyPr>
            <a:normAutofit/>
          </a:bodyPr>
          <a:lstStyle>
            <a:lvl1pPr>
              <a:defRPr sz="2400">
                <a:solidFill>
                  <a:schemeClr val="tx1"/>
                </a:solidFill>
              </a:defRPr>
            </a:lvl1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65147" y="1376362"/>
            <a:ext cx="5183188" cy="823912"/>
          </a:xfrm>
        </p:spPr>
        <p:txBody>
          <a:bodyPr anchor="b">
            <a:normAutofit/>
          </a:bodyPr>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KSO_BC2"/>
          <p:cNvSpPr>
            <a:spLocks noGrp="1"/>
          </p:cNvSpPr>
          <p:nvPr>
            <p:ph sz="quarter" idx="4"/>
          </p:nvPr>
        </p:nvSpPr>
        <p:spPr>
          <a:xfrm>
            <a:off x="6165147" y="2200274"/>
            <a:ext cx="5183188" cy="3684588"/>
          </a:xfrm>
        </p:spPr>
        <p:txBody>
          <a:bodyPr>
            <a:normAutofit/>
          </a:bodyPr>
          <a:lstStyle>
            <a:lvl1pPr>
              <a:defRPr sz="2400">
                <a:solidFill>
                  <a:schemeClr val="tx1"/>
                </a:solidFill>
              </a:defRPr>
            </a:lvl1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4" name="组合 13"/>
          <p:cNvGrpSpPr/>
          <p:nvPr userDrawn="1"/>
        </p:nvGrpSpPr>
        <p:grpSpPr>
          <a:xfrm>
            <a:off x="1524000" y="0"/>
            <a:ext cx="9144000" cy="6858000"/>
            <a:chOff x="1524000" y="0"/>
            <a:chExt cx="9144000" cy="6858000"/>
          </a:xfrm>
        </p:grpSpPr>
        <p:sp>
          <p:nvSpPr>
            <p:cNvPr id="9" name="矩形 8"/>
            <p:cNvSpPr/>
            <p:nvPr userDrawn="1">
              <p:custDataLst>
                <p:tags r:id="rId1"/>
              </p:custDataLst>
            </p:nvPr>
          </p:nvSpPr>
          <p:spPr>
            <a:xfrm>
              <a:off x="152400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p:cNvCxnSpPr/>
            <p:nvPr userDrawn="1">
              <p:custDataLst>
                <p:tags r:id="rId2"/>
              </p:custDataLst>
            </p:nvPr>
          </p:nvCxnSpPr>
          <p:spPr>
            <a:xfrm flipH="1">
              <a:off x="1524000" y="2559050"/>
              <a:ext cx="3098800" cy="2184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flipV="1">
              <a:off x="7505700" y="2133601"/>
              <a:ext cx="3143250" cy="220821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custDataLst>
                <p:tags r:id="rId4"/>
              </p:custDataLst>
            </p:nvPr>
          </p:nvSpPr>
          <p:spPr>
            <a:xfrm rot="3430120">
              <a:off x="5807869" y="-1585118"/>
              <a:ext cx="336550" cy="6303962"/>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37331"/>
                <a:gd name="connsiteY0-2" fmla="*/ 407823 h 4872799"/>
                <a:gd name="connsiteX1-3" fmla="*/ 337331 w 337331"/>
                <a:gd name="connsiteY1-4" fmla="*/ 0 h 4872799"/>
                <a:gd name="connsiteX2-5" fmla="*/ 337331 w 337331"/>
                <a:gd name="connsiteY2-6" fmla="*/ 4872799 h 4872799"/>
                <a:gd name="connsiteX3-7" fmla="*/ 9200 w 337331"/>
                <a:gd name="connsiteY3-8" fmla="*/ 4661079 h 4872799"/>
                <a:gd name="connsiteX4" fmla="*/ 0 w 337331"/>
                <a:gd name="connsiteY4" fmla="*/ 407823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7331" h="4872799">
                  <a:moveTo>
                    <a:pt x="0" y="407823"/>
                  </a:moveTo>
                  <a:lnTo>
                    <a:pt x="337331" y="0"/>
                  </a:lnTo>
                  <a:lnTo>
                    <a:pt x="337331" y="4872799"/>
                  </a:lnTo>
                  <a:lnTo>
                    <a:pt x="9200" y="4661079"/>
                  </a:lnTo>
                  <a:cubicBezTo>
                    <a:pt x="9200" y="3276902"/>
                    <a:pt x="0" y="1792000"/>
                    <a:pt x="0" y="4078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任意多边形 12"/>
            <p:cNvSpPr/>
            <p:nvPr userDrawn="1">
              <p:custDataLst>
                <p:tags r:id="rId5"/>
              </p:custDataLst>
            </p:nvPr>
          </p:nvSpPr>
          <p:spPr>
            <a:xfrm rot="3430120" flipH="1" flipV="1">
              <a:off x="6241257" y="1713707"/>
              <a:ext cx="358775" cy="6884988"/>
            </a:xfrm>
            <a:custGeom>
              <a:avLst/>
              <a:gdLst>
                <a:gd name="connsiteX0" fmla="*/ 0 w 328131"/>
                <a:gd name="connsiteY0" fmla="*/ 508549 h 4872799"/>
                <a:gd name="connsiteX1" fmla="*/ 328131 w 328131"/>
                <a:gd name="connsiteY1" fmla="*/ 0 h 4872799"/>
                <a:gd name="connsiteX2" fmla="*/ 328131 w 328131"/>
                <a:gd name="connsiteY2" fmla="*/ 4872799 h 4872799"/>
                <a:gd name="connsiteX3" fmla="*/ 0 w 328131"/>
                <a:gd name="connsiteY3" fmla="*/ 4661079 h 4872799"/>
                <a:gd name="connsiteX0-1" fmla="*/ 0 w 359283"/>
                <a:gd name="connsiteY0-2" fmla="*/ 406295 h 4872799"/>
                <a:gd name="connsiteX1-3" fmla="*/ 359283 w 359283"/>
                <a:gd name="connsiteY1-4" fmla="*/ 0 h 4872799"/>
                <a:gd name="connsiteX2-5" fmla="*/ 359283 w 359283"/>
                <a:gd name="connsiteY2-6" fmla="*/ 4872799 h 4872799"/>
                <a:gd name="connsiteX3-7" fmla="*/ 31152 w 359283"/>
                <a:gd name="connsiteY3-8" fmla="*/ 4661079 h 4872799"/>
                <a:gd name="connsiteX4" fmla="*/ 0 w 359283"/>
                <a:gd name="connsiteY4" fmla="*/ 406295 h 487279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9283" h="4872799">
                  <a:moveTo>
                    <a:pt x="0" y="406295"/>
                  </a:moveTo>
                  <a:lnTo>
                    <a:pt x="359283" y="0"/>
                  </a:lnTo>
                  <a:lnTo>
                    <a:pt x="359283" y="4872799"/>
                  </a:lnTo>
                  <a:lnTo>
                    <a:pt x="31152" y="4661079"/>
                  </a:lnTo>
                  <a:cubicBezTo>
                    <a:pt x="31152" y="3276902"/>
                    <a:pt x="0" y="1790472"/>
                    <a:pt x="0" y="4062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KSO_BT1"/>
          <p:cNvSpPr>
            <a:spLocks noGrp="1"/>
          </p:cNvSpPr>
          <p:nvPr>
            <p:ph type="title" hasCustomPrompt="1"/>
          </p:nvPr>
        </p:nvSpPr>
        <p:spPr>
          <a:xfrm rot="-1980000">
            <a:off x="3967200" y="1537200"/>
            <a:ext cx="5079600" cy="921600"/>
          </a:xfrm>
        </p:spPr>
        <p:txBody>
          <a:bodyPr anchor="t" anchorCtr="0">
            <a:normAutofit/>
          </a:bodyPr>
          <a:lstStyle>
            <a:lvl1pPr algn="ctr">
              <a:defRPr sz="5400"/>
            </a:lvl1pPr>
          </a:lstStyle>
          <a:p>
            <a:r>
              <a:rPr lang="zh-CN" altLang="en-US" dirty="0" smtClean="0"/>
              <a:t>编辑标题</a:t>
            </a:r>
            <a:endParaRPr lang="en-US" dirty="0"/>
          </a:p>
        </p:txBody>
      </p:sp>
      <p:sp>
        <p:nvSpPr>
          <p:cNvPr id="15" name="KSO_CT2"/>
          <p:cNvSpPr>
            <a:spLocks noGrp="1"/>
          </p:cNvSpPr>
          <p:nvPr>
            <p:ph type="subTitle" idx="1" hasCustomPrompt="1"/>
          </p:nvPr>
        </p:nvSpPr>
        <p:spPr>
          <a:xfrm rot="19620000">
            <a:off x="6135959" y="3072552"/>
            <a:ext cx="2955463" cy="474848"/>
          </a:xfrm>
          <a:noFill/>
        </p:spPr>
        <p:txBody>
          <a:bodyPr anchor="t" anchorCtr="0">
            <a:normAutofit/>
          </a:bodyPr>
          <a:lstStyle>
            <a:lvl1pPr marL="0" indent="0" algn="ctr">
              <a:spcBef>
                <a:spcPts val="0"/>
              </a:spcBef>
              <a:buNone/>
              <a:defRPr sz="1800" b="0" baseline="0">
                <a:solidFill>
                  <a:schemeClr val="tx1"/>
                </a:solidFill>
                <a:effectLst/>
                <a:latin typeface="+mn-lt"/>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zh-CN" altLang="en-US" dirty="0" smtClean="0"/>
              <a:t>编辑文本</a:t>
            </a:r>
          </a:p>
        </p:txBody>
      </p:sp>
      <p:sp>
        <p:nvSpPr>
          <p:cNvPr id="8" name="文本占位符 7"/>
          <p:cNvSpPr>
            <a:spLocks noGrp="1"/>
          </p:cNvSpPr>
          <p:nvPr>
            <p:ph type="body" sz="quarter" idx="10" hasCustomPrompt="1"/>
          </p:nvPr>
        </p:nvSpPr>
        <p:spPr>
          <a:xfrm rot="19620000">
            <a:off x="3683582" y="4663378"/>
            <a:ext cx="2949228" cy="483943"/>
          </a:xfrm>
        </p:spPr>
        <p:txBody>
          <a:bodyPr>
            <a:normAutofit/>
          </a:bodyPr>
          <a:lstStyle>
            <a:lvl1pPr marL="0" indent="0" algn="ctr">
              <a:buNone/>
              <a:defRPr sz="1800">
                <a:solidFill>
                  <a:schemeClr val="tx2"/>
                </a:solidFill>
              </a:defRPr>
            </a:lvl1pPr>
            <a:lvl2pPr marL="0" indent="0">
              <a:buNone/>
              <a:defRPr/>
            </a:lvl2pPr>
            <a:lvl3pPr marL="685800" indent="0">
              <a:buNone/>
              <a:defRPr/>
            </a:lvl3pPr>
            <a:lvl4pPr marL="1028700" indent="0">
              <a:buNone/>
              <a:defRPr/>
            </a:lvl4pPr>
            <a:lvl5pPr marL="1371600" indent="0">
              <a:buNone/>
              <a:defRPr/>
            </a:lvl5pPr>
          </a:lstStyle>
          <a:p>
            <a:pPr lvl="0"/>
            <a:r>
              <a:rPr lang="zh-CN" altLang="en-US" dirty="0" smtClean="0"/>
              <a:t>编辑文本</a:t>
            </a:r>
          </a:p>
        </p:txBody>
      </p:sp>
      <p:sp>
        <p:nvSpPr>
          <p:cNvPr id="17" name="内容占位符 16"/>
          <p:cNvSpPr>
            <a:spLocks noGrp="1"/>
          </p:cNvSpPr>
          <p:nvPr>
            <p:ph sz="quarter" idx="11" hasCustomPrompt="1"/>
          </p:nvPr>
        </p:nvSpPr>
        <p:spPr>
          <a:xfrm rot="19620000">
            <a:off x="3696860" y="4277473"/>
            <a:ext cx="5899903" cy="483000"/>
          </a:xfrm>
        </p:spPr>
        <p:txBody>
          <a:bodyPr>
            <a:noAutofit/>
          </a:bodyPr>
          <a:lstStyle>
            <a:lvl1pPr marL="0" indent="0" algn="ctr">
              <a:buNone/>
              <a:defRPr sz="1800">
                <a:solidFill>
                  <a:schemeClr val="tx2"/>
                </a:solidFill>
              </a:defRPr>
            </a:lvl1pPr>
            <a:lvl2pPr marL="0" indent="0">
              <a:buNone/>
              <a:defRPr/>
            </a:lvl2pPr>
            <a:lvl3pPr marL="685800" indent="0">
              <a:buNone/>
              <a:defRPr/>
            </a:lvl3pPr>
            <a:lvl4pPr marL="1028700" indent="0">
              <a:buNone/>
              <a:defRPr/>
            </a:lvl4pPr>
            <a:lvl5pPr marL="1371600" indent="0">
              <a:buNone/>
              <a:defRPr/>
            </a:lvl5pPr>
          </a:lstStyle>
          <a:p>
            <a:pPr lvl="0"/>
            <a:r>
              <a:rPr lang="zh-CN" altLang="en-US" dirty="0" smtClean="0"/>
              <a:t>编辑文本</a:t>
            </a:r>
          </a:p>
        </p:txBody>
      </p:sp>
      <p:sp>
        <p:nvSpPr>
          <p:cNvPr id="3" name="日期占位符 2"/>
          <p:cNvSpPr>
            <a:spLocks noGrp="1"/>
          </p:cNvSpPr>
          <p:nvPr>
            <p:ph type="dt" sz="half" idx="12"/>
          </p:nvPr>
        </p:nvSpPr>
        <p:spPr/>
        <p:txBody>
          <a:bodyPr/>
          <a:lstStyle/>
          <a:p>
            <a:fld id="{104272F7-5B41-43E8-8FB5-2B6A53E2D44C}" type="datetimeFigureOut">
              <a:rPr lang="zh-CN" altLang="en-US" smtClean="0"/>
              <a:t>2017/3/16</a:t>
            </a:fld>
            <a:endParaRPr lang="zh-CN" altLang="en-US"/>
          </a:p>
        </p:txBody>
      </p:sp>
      <p:sp>
        <p:nvSpPr>
          <p:cNvPr id="4" name="页脚占位符 3"/>
          <p:cNvSpPr>
            <a:spLocks noGrp="1"/>
          </p:cNvSpPr>
          <p:nvPr>
            <p:ph type="ftr" sz="quarter" idx="13"/>
          </p:nvPr>
        </p:nvSpPr>
        <p:spPr/>
        <p:txBody>
          <a:bodyPr/>
          <a:lstStyle/>
          <a:p>
            <a:endParaRPr lang="zh-CN" altLang="en-US"/>
          </a:p>
        </p:txBody>
      </p:sp>
      <p:sp>
        <p:nvSpPr>
          <p:cNvPr id="5" name="灯片编号占位符 4"/>
          <p:cNvSpPr>
            <a:spLocks noGrp="1"/>
          </p:cNvSpPr>
          <p:nvPr>
            <p:ph type="sldNum" sz="quarter" idx="14"/>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735495"/>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73549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3569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449587" y="505803"/>
            <a:ext cx="1182511" cy="5811838"/>
          </a:xfrm>
        </p:spPr>
        <p:txBody>
          <a:bodyPr vert="eaVert"/>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490330" y="505803"/>
            <a:ext cx="9556783" cy="5811838"/>
          </a:xfrm>
        </p:spPr>
        <p:txBody>
          <a:bodyPr vert="eaVert">
            <a:normAutofit/>
          </a:bodyPr>
          <a:lstStyle>
            <a:lvl1pPr>
              <a:defRPr sz="2400">
                <a:solidFill>
                  <a:schemeClr val="tx1"/>
                </a:solidFill>
              </a:defRPr>
            </a:lvl1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04272F7-5B41-43E8-8FB5-2B6A53E2D44C}" type="datetimeFigureOut">
              <a:rPr lang="zh-CN" altLang="en-US" smtClean="0"/>
              <a:t>2017/3/16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379BE6-C539-450B-BBDC-F24606B38D9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4272F7-5B41-43E8-8FB5-2B6A53E2D44C}" type="datetimeFigureOut">
              <a:rPr lang="zh-CN" altLang="en-US" smtClean="0"/>
              <a:t>2017/3/16</a:t>
            </a:fld>
            <a:endParaRPr lang="zh-CN" altLang="en-US"/>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379BE6-C539-450B-BBDC-F24606B38D93}" type="slidenum">
              <a:rPr lang="zh-CN" altLang="en-US" smtClean="0"/>
              <a:t>‹#›</a:t>
            </a:fld>
            <a:endParaRPr lang="zh-CN" altLang="en-US"/>
          </a:p>
        </p:txBody>
      </p:sp>
      <p:sp>
        <p:nvSpPr>
          <p:cNvPr id="3" name="KSO_BC1"/>
          <p:cNvSpPr>
            <a:spLocks noGrp="1"/>
          </p:cNvSpPr>
          <p:nvPr>
            <p:ph type="body" idx="1"/>
            <p:custDataLst>
              <p:tags r:id="rId12"/>
            </p:custDataLst>
          </p:nvPr>
        </p:nvSpPr>
        <p:spPr>
          <a:xfrm>
            <a:off x="622300" y="1123951"/>
            <a:ext cx="10954459" cy="5082116"/>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2" name="KSO_BT1"/>
          <p:cNvSpPr>
            <a:spLocks noGrp="1"/>
          </p:cNvSpPr>
          <p:nvPr>
            <p:ph type="title"/>
            <p:custDataLst>
              <p:tags r:id="rId13"/>
            </p:custDataLst>
          </p:nvPr>
        </p:nvSpPr>
        <p:spPr>
          <a:xfrm>
            <a:off x="622301" y="175819"/>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600" b="1" i="0" kern="1200" baseline="0">
          <a:solidFill>
            <a:schemeClr val="accent1"/>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m"/>
        <a:defRPr lang="zh-CN" altLang="en-US" sz="2400" kern="1200" baseline="0" dirty="0" smtClean="0">
          <a:solidFill>
            <a:schemeClr val="tx1"/>
          </a:solidFill>
          <a:latin typeface="+mn-lt"/>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240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56.xml"/><Relationship Id="rId7"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62.xml"/><Relationship Id="rId7"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74.xml"/><Relationship Id="rId7"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80.xml"/><Relationship Id="rId7"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slideLayout" Target="../slideLayouts/slideLayout2.xml"/><Relationship Id="rId3" Type="http://schemas.openxmlformats.org/officeDocument/2006/relationships/tags" Target="../tags/tag15.xml"/><Relationship Id="rId21" Type="http://schemas.openxmlformats.org/officeDocument/2006/relationships/tags" Target="../tags/tag33.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0.xml"/><Relationship Id="rId7"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9.xml"/><Relationship Id="rId7"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1920240" y="6033770"/>
            <a:ext cx="8351520" cy="391160"/>
          </a:xfrm>
        </p:spPr>
        <p:txBody>
          <a:bodyPr>
            <a:noAutofit/>
          </a:bodyPr>
          <a:lstStyle/>
          <a:p>
            <a:r>
              <a:rPr lang="zh-CN" altLang="en-US" sz="2800" dirty="0"/>
              <a:t>项目组：</a:t>
            </a:r>
            <a:r>
              <a:rPr lang="zh-CN" altLang="en-US" sz="2800" b="1" dirty="0"/>
              <a:t>葛郑欧</a:t>
            </a:r>
            <a:r>
              <a:rPr lang="zh-CN" altLang="en-US" sz="2800" dirty="0"/>
              <a:t>  马胜 宋韬 严晗 程保杰 徐盼 汪沛沣</a:t>
            </a:r>
          </a:p>
        </p:txBody>
      </p:sp>
      <p:sp>
        <p:nvSpPr>
          <p:cNvPr id="2" name="标题 1"/>
          <p:cNvSpPr>
            <a:spLocks noGrp="1"/>
          </p:cNvSpPr>
          <p:nvPr>
            <p:ph type="title"/>
            <p:custDataLst>
              <p:tags r:id="rId3"/>
            </p:custDataLst>
          </p:nvPr>
        </p:nvSpPr>
        <p:spPr>
          <a:xfrm>
            <a:off x="2105025" y="5097145"/>
            <a:ext cx="8269605" cy="706120"/>
          </a:xfrm>
        </p:spPr>
        <p:txBody>
          <a:bodyPr>
            <a:noAutofit/>
          </a:bodyPr>
          <a:lstStyle/>
          <a:p>
            <a:pPr algn="ctr"/>
            <a:r>
              <a:rPr lang="zh-CN" altLang="en-US" sz="5400" dirty="0"/>
              <a:t>学生教务管理系统</a:t>
            </a:r>
          </a:p>
        </p:txBody>
      </p:sp>
      <p:pic>
        <p:nvPicPr>
          <p:cNvPr id="4" name="图片 3"/>
          <p:cNvPicPr>
            <a:picLocks noChangeAspect="1"/>
          </p:cNvPicPr>
          <p:nvPr/>
        </p:nvPicPr>
        <p:blipFill>
          <a:blip r:embed="rId6"/>
          <a:stretch>
            <a:fillRect/>
          </a:stretch>
        </p:blipFill>
        <p:spPr>
          <a:xfrm>
            <a:off x="283334" y="-290557"/>
            <a:ext cx="11719776" cy="516862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3525" y="1449705"/>
            <a:ext cx="11664315" cy="3455035"/>
          </a:xfrm>
          <a:prstGeom prst="rect">
            <a:avLst/>
          </a:prstGeom>
        </p:spPr>
      </p:pic>
      <p:sp>
        <p:nvSpPr>
          <p:cNvPr id="8" name="文本框 7"/>
          <p:cNvSpPr txBox="1"/>
          <p:nvPr>
            <p:custDataLst>
              <p:tags r:id="rId1"/>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项目演示</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项目演示</a:t>
            </a:r>
          </a:p>
        </p:txBody>
      </p:sp>
      <p:pic>
        <p:nvPicPr>
          <p:cNvPr id="3" name="图片 2"/>
          <p:cNvPicPr>
            <a:picLocks noChangeAspect="1"/>
          </p:cNvPicPr>
          <p:nvPr/>
        </p:nvPicPr>
        <p:blipFill>
          <a:blip r:embed="rId2"/>
          <a:stretch>
            <a:fillRect/>
          </a:stretch>
        </p:blipFill>
        <p:spPr>
          <a:xfrm>
            <a:off x="941070" y="1306195"/>
            <a:ext cx="10073005" cy="4996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6845" y="1434465"/>
            <a:ext cx="11897360" cy="3022600"/>
          </a:xfrm>
          <a:prstGeom prst="rect">
            <a:avLst/>
          </a:prstGeom>
        </p:spPr>
      </p:pic>
      <p:sp>
        <p:nvSpPr>
          <p:cNvPr id="4" name="标题 3"/>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a:t>项目演示</a:t>
            </a:r>
          </a:p>
        </p:txBody>
      </p:sp>
      <p:pic>
        <p:nvPicPr>
          <p:cNvPr id="4" name="内容占位符 3"/>
          <p:cNvPicPr>
            <a:picLocks noGrp="1" noChangeAspect="1"/>
          </p:cNvPicPr>
          <p:nvPr>
            <p:ph idx="1"/>
          </p:nvPr>
        </p:nvPicPr>
        <p:blipFill>
          <a:blip r:embed="rId2"/>
          <a:stretch>
            <a:fillRect/>
          </a:stretch>
        </p:blipFill>
        <p:spPr>
          <a:xfrm>
            <a:off x="622300" y="1162050"/>
            <a:ext cx="11355705" cy="4942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3378" y="606831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248311"/>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366520" y="4597400"/>
            <a:ext cx="10210800" cy="147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ym typeface="+mn-ea"/>
              </a:rPr>
              <a:t>（</a:t>
            </a:r>
            <a:r>
              <a:rPr lang="en-US" altLang="zh-CN" sz="2000" dirty="0">
                <a:sym typeface="+mn-ea"/>
              </a:rPr>
              <a:t>1</a:t>
            </a:r>
            <a:r>
              <a:rPr lang="zh-CN" altLang="zh-CN" sz="2000" dirty="0">
                <a:sym typeface="+mn-ea"/>
              </a:rPr>
              <a:t>）学员信息：记录学员信息，并根据实际情况需要进行增删改；</a:t>
            </a:r>
            <a:endParaRPr lang="zh-CN" altLang="zh-CN" sz="2400" dirty="0">
              <a:solidFill>
                <a:schemeClr val="tx1"/>
              </a:solidFill>
              <a:sym typeface="+mn-ea"/>
            </a:endParaRPr>
          </a:p>
          <a:p>
            <a:pPr algn="just">
              <a:lnSpc>
                <a:spcPct val="150000"/>
              </a:lnSpc>
            </a:pPr>
            <a:r>
              <a:rPr lang="zh-CN" altLang="zh-CN" sz="2000" dirty="0">
                <a:sym typeface="+mn-ea"/>
              </a:rPr>
              <a:t>（</a:t>
            </a:r>
            <a:r>
              <a:rPr lang="en-US" altLang="zh-CN" sz="2000" dirty="0">
                <a:sym typeface="+mn-ea"/>
              </a:rPr>
              <a:t>2</a:t>
            </a:r>
            <a:r>
              <a:rPr lang="zh-CN" altLang="zh-CN" sz="2000" dirty="0">
                <a:sym typeface="+mn-ea"/>
              </a:rPr>
              <a:t>）学员成绩：根据实际情况需要对学员的成绩进行增删改</a:t>
            </a:r>
            <a:endParaRPr lang="zh-CN" altLang="zh-CN" sz="2400" dirty="0">
              <a:solidFill>
                <a:schemeClr val="tx1"/>
              </a:solidFill>
              <a:sym typeface="+mn-ea"/>
            </a:endParaRPr>
          </a:p>
          <a:p>
            <a:pPr algn="just">
              <a:lnSpc>
                <a:spcPct val="150000"/>
              </a:lnSpc>
            </a:pPr>
            <a:endParaRPr lang="zh-CN" altLang="zh-CN" sz="2400" dirty="0">
              <a:solidFill>
                <a:schemeClr val="tx1"/>
              </a:solidFill>
              <a:sym typeface="+mn-ea"/>
            </a:endParaRPr>
          </a:p>
        </p:txBody>
      </p:sp>
      <p:sp>
        <p:nvSpPr>
          <p:cNvPr id="10" name="KSO_Shape"/>
          <p:cNvSpPr/>
          <p:nvPr>
            <p:custDataLst>
              <p:tags r:id="rId5"/>
            </p:custDataLst>
          </p:nvPr>
        </p:nvSpPr>
        <p:spPr>
          <a:xfrm>
            <a:off x="4721860" y="146367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学员管理</a:t>
            </a:r>
          </a:p>
        </p:txBody>
      </p:sp>
      <p:sp>
        <p:nvSpPr>
          <p:cNvPr id="8" name="文本框 7"/>
          <p:cNvSpPr txBox="1"/>
          <p:nvPr>
            <p:custDataLst>
              <p:tags r:id="rId6"/>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程保杰的完成情况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1005" y="1873885"/>
            <a:ext cx="11544300" cy="3110230"/>
          </a:xfrm>
          <a:prstGeom prst="rect">
            <a:avLst/>
          </a:prstGeom>
        </p:spPr>
      </p:pic>
      <p:sp>
        <p:nvSpPr>
          <p:cNvPr id="4" name="标题 3"/>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6" name="内容占位符 5"/>
          <p:cNvPicPr>
            <a:picLocks noGrp="1" noChangeAspect="1"/>
          </p:cNvPicPr>
          <p:nvPr>
            <p:ph idx="1"/>
          </p:nvPr>
        </p:nvPicPr>
        <p:blipFill>
          <a:blip r:embed="rId2"/>
          <a:stretch>
            <a:fillRect/>
          </a:stretch>
        </p:blipFill>
        <p:spPr>
          <a:xfrm>
            <a:off x="709295" y="1574800"/>
            <a:ext cx="10773410" cy="4117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2275" y="1459230"/>
            <a:ext cx="11346815" cy="4646930"/>
          </a:xfrm>
          <a:prstGeom prst="rect">
            <a:avLst/>
          </a:prstGeom>
        </p:spPr>
      </p:pic>
      <p:sp>
        <p:nvSpPr>
          <p:cNvPr id="4" name="标题 3"/>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1278255" y="1148080"/>
            <a:ext cx="9643110" cy="5298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743" y="6308979"/>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30863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207770" y="4731385"/>
            <a:ext cx="10210800" cy="139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）学员评价：</a:t>
            </a:r>
            <a:r>
              <a:rPr lang="zh-CN" altLang="zh-CN" sz="2000" dirty="0">
                <a:sym typeface="+mn-ea"/>
              </a:rPr>
              <a:t>管理</a:t>
            </a:r>
            <a:r>
              <a:rPr lang="zh-CN" altLang="zh-CN" sz="2000" dirty="0">
                <a:solidFill>
                  <a:schemeClr val="tx1"/>
                </a:solidFill>
              </a:rPr>
              <a:t>学员针对课程、老师等内容进行的评价，酌情考虑进一步沟通</a:t>
            </a:r>
          </a:p>
          <a:p>
            <a:pPr algn="just">
              <a:lnSpc>
                <a:spcPct val="150000"/>
              </a:lnSpc>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）沟通记录：对学员的单独沟通情况进行记录</a:t>
            </a:r>
          </a:p>
          <a:p>
            <a:pPr algn="just">
              <a:lnSpc>
                <a:spcPct val="150000"/>
              </a:lnSpc>
            </a:pPr>
            <a:endParaRPr lang="zh-CN" altLang="zh-CN" sz="2000" dirty="0">
              <a:solidFill>
                <a:schemeClr val="tx1"/>
              </a:solidFill>
            </a:endParaRPr>
          </a:p>
        </p:txBody>
      </p:sp>
      <p:sp>
        <p:nvSpPr>
          <p:cNvPr id="8" name="文本框 7"/>
          <p:cNvSpPr txBox="1"/>
          <p:nvPr>
            <p:custDataLst>
              <p:tags r:id="rId5"/>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徐盼的完成情况</a:t>
            </a:r>
          </a:p>
        </p:txBody>
      </p:sp>
      <p:sp>
        <p:nvSpPr>
          <p:cNvPr id="11" name="KSO_Shape"/>
          <p:cNvSpPr/>
          <p:nvPr>
            <p:custDataLst>
              <p:tags r:id="rId6"/>
            </p:custDataLst>
          </p:nvPr>
        </p:nvSpPr>
        <p:spPr>
          <a:xfrm>
            <a:off x="4722495" y="144462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学员管理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a:t>选题背景及意义</a:t>
            </a:r>
          </a:p>
        </p:txBody>
      </p:sp>
      <p:sp>
        <p:nvSpPr>
          <p:cNvPr id="3" name="内容占位符 2"/>
          <p:cNvSpPr>
            <a:spLocks noGrp="1"/>
          </p:cNvSpPr>
          <p:nvPr>
            <p:ph idx="1"/>
          </p:nvPr>
        </p:nvSpPr>
        <p:spPr>
          <a:xfrm>
            <a:off x="618490" y="1321435"/>
            <a:ext cx="10954385" cy="4925060"/>
          </a:xfrm>
        </p:spPr>
        <p:txBody>
          <a:bodyPr>
            <a:noAutofit/>
          </a:bodyPr>
          <a:lstStyle/>
          <a:p>
            <a:r>
              <a:rPr lang="zh-CN" altLang="en-US" sz="2800"/>
              <a:t>二十一世纪是一个信息化的时代，教务管理信息系统作为教育信息化的重要组成部分，也应该得到很好的发展，以便满足社会需求的多样化、有层次、综合性的课程设计，建立发展性评价体系，实现学生学业成绩与成长记录相结合评价方式的需要使学校的教务管理工作进入新的篇章。</a:t>
            </a:r>
          </a:p>
          <a:p>
            <a:endParaRPr lang="zh-CN" altLang="en-US" sz="2800"/>
          </a:p>
          <a:p>
            <a:r>
              <a:rPr lang="zh-CN" altLang="en-US" sz="2800"/>
              <a:t>信息化高速发展的今天，学校管理工作人员从繁杂的纸面工作中摆脱出来，节省了时间又提高了工作效率，使管理工作更便捷有序。教务管理系统作为教育信息化的重要组成部分，可以使学校教务管理更加方便快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8130" y="1973580"/>
            <a:ext cx="11635105" cy="2911475"/>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622300" y="1663065"/>
            <a:ext cx="10525125" cy="42583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4" name="内容占位符 3"/>
          <p:cNvPicPr>
            <a:picLocks noGrp="1" noChangeAspect="1"/>
          </p:cNvPicPr>
          <p:nvPr>
            <p:ph idx="1"/>
          </p:nvPr>
        </p:nvPicPr>
        <p:blipFill>
          <a:blip r:embed="rId2"/>
          <a:stretch>
            <a:fillRect/>
          </a:stretch>
        </p:blipFill>
        <p:spPr>
          <a:xfrm>
            <a:off x="622300" y="1470660"/>
            <a:ext cx="11161395" cy="43980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0340" y="1623695"/>
            <a:ext cx="11838305" cy="3270250"/>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398145" y="1619885"/>
            <a:ext cx="11597640" cy="38969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108" y="632104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21211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220470" y="4441190"/>
            <a:ext cx="10210800" cy="174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）学员池：记录潜在学员的信息</a:t>
            </a:r>
          </a:p>
          <a:p>
            <a:pPr algn="just">
              <a:lnSpc>
                <a:spcPct val="150000"/>
              </a:lnSpc>
            </a:pPr>
            <a:r>
              <a:rPr lang="zh-CN" altLang="zh-CN" sz="2000" dirty="0">
                <a:solidFill>
                  <a:schemeClr val="tx1"/>
                </a:solidFill>
              </a:rPr>
              <a:t>（</a:t>
            </a:r>
            <a:r>
              <a:rPr lang="en-US" altLang="zh-CN" sz="2000" dirty="0">
                <a:solidFill>
                  <a:schemeClr val="tx1"/>
                </a:solidFill>
              </a:rPr>
              <a:t>2</a:t>
            </a:r>
            <a:r>
              <a:rPr lang="zh-CN" altLang="en-US" sz="2000" dirty="0">
                <a:solidFill>
                  <a:schemeClr val="tx1"/>
                </a:solidFill>
              </a:rPr>
              <a:t>）</a:t>
            </a:r>
            <a:r>
              <a:rPr lang="zh-CN" altLang="zh-CN" sz="2000" dirty="0">
                <a:solidFill>
                  <a:schemeClr val="tx1"/>
                </a:solidFill>
              </a:rPr>
              <a:t>跟踪记录：对潜在学员的跟踪情况进行记录</a:t>
            </a:r>
          </a:p>
          <a:p>
            <a:pPr algn="just">
              <a:lnSpc>
                <a:spcPct val="150000"/>
              </a:lnSpc>
            </a:pPr>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）试听记录：记录潜在学校的试听记录</a:t>
            </a:r>
          </a:p>
          <a:p>
            <a:pPr algn="just">
              <a:lnSpc>
                <a:spcPct val="150000"/>
              </a:lnSpc>
            </a:pPr>
            <a:endParaRPr lang="zh-CN" altLang="zh-CN" sz="2000" dirty="0">
              <a:solidFill>
                <a:schemeClr val="tx1"/>
              </a:solidFill>
            </a:endParaRPr>
          </a:p>
        </p:txBody>
      </p:sp>
      <p:sp>
        <p:nvSpPr>
          <p:cNvPr id="10" name="KSO_Shape"/>
          <p:cNvSpPr/>
          <p:nvPr>
            <p:custDataLst>
              <p:tags r:id="rId5"/>
            </p:custDataLst>
          </p:nvPr>
        </p:nvSpPr>
        <p:spPr>
          <a:xfrm>
            <a:off x="4721860" y="146367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招生管理</a:t>
            </a:r>
          </a:p>
        </p:txBody>
      </p:sp>
      <p:sp>
        <p:nvSpPr>
          <p:cNvPr id="8" name="文本框 7"/>
          <p:cNvSpPr txBox="1"/>
          <p:nvPr>
            <p:custDataLst>
              <p:tags r:id="rId6"/>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严晗的完成情况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4320" y="2144395"/>
            <a:ext cx="11642725" cy="2961640"/>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551815" y="1565910"/>
            <a:ext cx="11095990" cy="4111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9545" y="1066800"/>
            <a:ext cx="11852910" cy="2740660"/>
          </a:xfrm>
          <a:prstGeom prst="rect">
            <a:avLst/>
          </a:prstGeom>
        </p:spPr>
      </p:pic>
      <p:sp>
        <p:nvSpPr>
          <p:cNvPr id="5" name="标题 4"/>
          <p:cNvSpPr>
            <a:spLocks noGrp="1"/>
          </p:cNvSpPr>
          <p:nvPr>
            <p:ph type="title"/>
          </p:nvPr>
        </p:nvSpPr>
        <p:spPr/>
        <p:txBody>
          <a:bodyPr/>
          <a:lstStyle/>
          <a:p>
            <a:r>
              <a:rPr lang="zh-CN" altLang="en-US" sz="4400"/>
              <a:t>项目演示</a:t>
            </a:r>
          </a:p>
        </p:txBody>
      </p:sp>
      <p:pic>
        <p:nvPicPr>
          <p:cNvPr id="4" name="内容占位符 3"/>
          <p:cNvPicPr>
            <a:picLocks noGrp="1" noChangeAspect="1"/>
          </p:cNvPicPr>
          <p:nvPr>
            <p:ph idx="1"/>
          </p:nvPr>
        </p:nvPicPr>
        <p:blipFill>
          <a:blip r:embed="rId3"/>
          <a:stretch>
            <a:fillRect/>
          </a:stretch>
        </p:blipFill>
        <p:spPr>
          <a:xfrm>
            <a:off x="169545" y="3494405"/>
            <a:ext cx="11074400" cy="3308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743" y="641756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21211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063625" y="4478020"/>
            <a:ext cx="10210800" cy="157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）学员缴费：查看学员的缴费情况，包括已缴费和未缴费</a:t>
            </a:r>
          </a:p>
          <a:p>
            <a:pPr algn="just">
              <a:lnSpc>
                <a:spcPct val="150000"/>
              </a:lnSpc>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）员工薪水：管理员工的薪水，包括底薪、提成、津贴等</a:t>
            </a:r>
          </a:p>
          <a:p>
            <a:pPr algn="just">
              <a:lnSpc>
                <a:spcPct val="150000"/>
              </a:lnSpc>
            </a:pPr>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）数据字典：对本系统的所有关键字进行管理</a:t>
            </a:r>
          </a:p>
        </p:txBody>
      </p:sp>
      <p:sp>
        <p:nvSpPr>
          <p:cNvPr id="8" name="文本框 7"/>
          <p:cNvSpPr txBox="1"/>
          <p:nvPr>
            <p:custDataLst>
              <p:tags r:id="rId5"/>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宋韬的完成情况</a:t>
            </a:r>
          </a:p>
        </p:txBody>
      </p:sp>
      <p:sp>
        <p:nvSpPr>
          <p:cNvPr id="11" name="KSO_Shape"/>
          <p:cNvSpPr/>
          <p:nvPr>
            <p:custDataLst>
              <p:tags r:id="rId6"/>
            </p:custDataLst>
          </p:nvPr>
        </p:nvSpPr>
        <p:spPr>
          <a:xfrm>
            <a:off x="4722495" y="144462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财务管理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1479762" y="1542202"/>
            <a:ext cx="8047619" cy="3619048"/>
          </a:xfrm>
          <a:prstGeom prst="rect">
            <a:avLst/>
          </a:prstGeom>
        </p:spPr>
      </p:pic>
    </p:spTree>
    <p:extLst>
      <p:ext uri="{BB962C8B-B14F-4D97-AF65-F5344CB8AC3E}">
        <p14:creationId xmlns:p14="http://schemas.microsoft.com/office/powerpoint/2010/main" val="32017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0525" y="1941830"/>
            <a:ext cx="11410315" cy="2400935"/>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461645" y="1518920"/>
            <a:ext cx="11275695" cy="40862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85445" y="1436017"/>
            <a:ext cx="10439400" cy="3190875"/>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108" y="627405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21211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063625" y="4429125"/>
            <a:ext cx="10210800" cy="17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）员工管理：记录员工信息，并根据实际需要进行增删改</a:t>
            </a:r>
          </a:p>
          <a:p>
            <a:pPr algn="just">
              <a:lnSpc>
                <a:spcPct val="150000"/>
              </a:lnSpc>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）角色管理：对员工进行分角色管理，不同的角色拥有不同的权限</a:t>
            </a:r>
          </a:p>
          <a:p>
            <a:pPr algn="just">
              <a:lnSpc>
                <a:spcPct val="150000"/>
              </a:lnSpc>
            </a:pPr>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）权限管理：针对不同角色赋予不同的权限，可根据实际情况修改权限范围</a:t>
            </a:r>
          </a:p>
          <a:p>
            <a:pPr algn="just">
              <a:lnSpc>
                <a:spcPct val="150000"/>
              </a:lnSpc>
            </a:pPr>
            <a:endParaRPr lang="zh-CN" altLang="zh-CN" sz="2000" dirty="0">
              <a:solidFill>
                <a:schemeClr val="tx1"/>
              </a:solidFill>
            </a:endParaRPr>
          </a:p>
        </p:txBody>
      </p:sp>
      <p:sp>
        <p:nvSpPr>
          <p:cNvPr id="10" name="KSO_Shape"/>
          <p:cNvSpPr/>
          <p:nvPr>
            <p:custDataLst>
              <p:tags r:id="rId5"/>
            </p:custDataLst>
          </p:nvPr>
        </p:nvSpPr>
        <p:spPr>
          <a:xfrm>
            <a:off x="4721860" y="146367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系统管理</a:t>
            </a:r>
          </a:p>
        </p:txBody>
      </p:sp>
      <p:sp>
        <p:nvSpPr>
          <p:cNvPr id="8" name="文本框 7"/>
          <p:cNvSpPr txBox="1"/>
          <p:nvPr>
            <p:custDataLst>
              <p:tags r:id="rId6"/>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000" dirty="0"/>
              <a:t>葛郑欧的完成情况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15925" y="1445260"/>
            <a:ext cx="11501755" cy="4112260"/>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4400"/>
              <a:t>项目演示</a:t>
            </a:r>
          </a:p>
        </p:txBody>
      </p:sp>
      <p:pic>
        <p:nvPicPr>
          <p:cNvPr id="2" name="内容占位符 1"/>
          <p:cNvPicPr>
            <a:picLocks noGrp="1" noChangeAspect="1"/>
          </p:cNvPicPr>
          <p:nvPr>
            <p:ph idx="1"/>
          </p:nvPr>
        </p:nvPicPr>
        <p:blipFill>
          <a:blip r:embed="rId2"/>
          <a:stretch>
            <a:fillRect/>
          </a:stretch>
        </p:blipFill>
        <p:spPr>
          <a:xfrm>
            <a:off x="381000" y="2005965"/>
            <a:ext cx="11436985" cy="32924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453" y="1159098"/>
            <a:ext cx="10544175" cy="5029200"/>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68270" y="1121410"/>
            <a:ext cx="4724400" cy="2462530"/>
          </a:xfrm>
          <a:prstGeom prst="rect">
            <a:avLst/>
          </a:prstGeom>
        </p:spPr>
      </p:pic>
      <p:pic>
        <p:nvPicPr>
          <p:cNvPr id="4" name="图片 3"/>
          <p:cNvPicPr>
            <a:picLocks noChangeAspect="1"/>
          </p:cNvPicPr>
          <p:nvPr/>
        </p:nvPicPr>
        <p:blipFill>
          <a:blip r:embed="rId3"/>
          <a:stretch>
            <a:fillRect/>
          </a:stretch>
        </p:blipFill>
        <p:spPr>
          <a:xfrm>
            <a:off x="865532" y="3853783"/>
            <a:ext cx="9467850" cy="2257425"/>
          </a:xfrm>
          <a:prstGeom prst="rect">
            <a:avLst/>
          </a:prstGeom>
        </p:spPr>
      </p:pic>
      <p:sp>
        <p:nvSpPr>
          <p:cNvPr id="5" name="标题 4"/>
          <p:cNvSpPr>
            <a:spLocks noGrp="1"/>
          </p:cNvSpPr>
          <p:nvPr>
            <p:ph type="title"/>
          </p:nvPr>
        </p:nvSpPr>
        <p:spPr/>
        <p:txBody>
          <a:bodyPr/>
          <a:lstStyle/>
          <a:p>
            <a:r>
              <a:rPr lang="zh-CN" altLang="en-US" sz="4400"/>
              <a:t>项目演示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1980000">
            <a:off x="2619375" y="2768600"/>
            <a:ext cx="7059295" cy="1576705"/>
          </a:xfrm>
        </p:spPr>
        <p:txBody>
          <a:bodyPr>
            <a:normAutofit/>
          </a:bodyPr>
          <a:lstStyle/>
          <a:p>
            <a:r>
              <a:rPr lang="en-US" altLang="zh-CN" sz="7200" dirty="0"/>
              <a:t>THANK YOU</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2625090" y="5779135"/>
            <a:ext cx="2037715" cy="594360"/>
          </a:xfrm>
          <a:prstGeom prst="rect">
            <a:avLst/>
          </a:prstGeom>
        </p:spPr>
        <p:txBody>
          <a:bodyPr wrap="square" anchor="t" anchorCtr="0">
            <a:noAutofit/>
          </a:bodyPr>
          <a:lstStyle/>
          <a:p>
            <a:pPr algn="ctr">
              <a:lnSpc>
                <a:spcPct val="120000"/>
              </a:lnSpc>
            </a:pPr>
            <a:r>
              <a:rPr lang="zh-CN" altLang="da-DK" sz="2800" kern="0" dirty="0"/>
              <a:t>教务管理</a:t>
            </a:r>
          </a:p>
        </p:txBody>
      </p:sp>
      <p:sp>
        <p:nvSpPr>
          <p:cNvPr id="4" name="矩形 3"/>
          <p:cNvSpPr/>
          <p:nvPr>
            <p:custDataLst>
              <p:tags r:id="rId3"/>
            </p:custDataLst>
          </p:nvPr>
        </p:nvSpPr>
        <p:spPr>
          <a:xfrm>
            <a:off x="3987165" y="2209800"/>
            <a:ext cx="2037715" cy="581025"/>
          </a:xfrm>
          <a:prstGeom prst="rect">
            <a:avLst/>
          </a:prstGeom>
        </p:spPr>
        <p:txBody>
          <a:bodyPr wrap="square" anchor="ctr" anchorCtr="0">
            <a:noAutofit/>
          </a:bodyPr>
          <a:lstStyle/>
          <a:p>
            <a:pPr algn="ctr">
              <a:lnSpc>
                <a:spcPct val="120000"/>
              </a:lnSpc>
            </a:pPr>
            <a:r>
              <a:rPr lang="zh-CN" altLang="en-US" sz="3200" b="1" kern="0" dirty="0">
                <a:solidFill>
                  <a:schemeClr val="accent2">
                    <a:lumMod val="75000"/>
                  </a:schemeClr>
                </a:solidFill>
                <a:latin typeface="+mj-lt"/>
                <a:ea typeface="+mj-ea"/>
                <a:cs typeface="+mj-cs"/>
              </a:rPr>
              <a:t>程保杰</a:t>
            </a:r>
          </a:p>
        </p:txBody>
      </p:sp>
      <p:sp>
        <p:nvSpPr>
          <p:cNvPr id="7" name="KSO_Shape"/>
          <p:cNvSpPr/>
          <p:nvPr>
            <p:custDataLst>
              <p:tags r:id="rId4"/>
            </p:custDataLst>
          </p:nvPr>
        </p:nvSpPr>
        <p:spPr>
          <a:xfrm rot="5400000">
            <a:off x="2462517" y="3424931"/>
            <a:ext cx="1158197" cy="1766502"/>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8" name="KSO_Shape"/>
          <p:cNvSpPr/>
          <p:nvPr>
            <p:custDataLst>
              <p:tags r:id="rId5"/>
            </p:custDataLst>
          </p:nvPr>
        </p:nvSpPr>
        <p:spPr>
          <a:xfrm rot="16200000" flipV="1">
            <a:off x="3830681" y="2486654"/>
            <a:ext cx="1158197" cy="1766504"/>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9" name="KSO_Shape"/>
          <p:cNvSpPr/>
          <p:nvPr>
            <p:custDataLst>
              <p:tags r:id="rId6"/>
            </p:custDataLst>
          </p:nvPr>
        </p:nvSpPr>
        <p:spPr>
          <a:xfrm rot="5400000">
            <a:off x="5120740" y="3424933"/>
            <a:ext cx="1158197" cy="1766502"/>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0" name="KSO_Shape"/>
          <p:cNvSpPr/>
          <p:nvPr>
            <p:custDataLst>
              <p:tags r:id="rId7"/>
            </p:custDataLst>
          </p:nvPr>
        </p:nvSpPr>
        <p:spPr>
          <a:xfrm rot="16200000" flipV="1">
            <a:off x="6328882" y="2473323"/>
            <a:ext cx="1158197" cy="1766500"/>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1" name="KSO_Shape"/>
          <p:cNvSpPr/>
          <p:nvPr>
            <p:custDataLst>
              <p:tags r:id="rId8"/>
            </p:custDataLst>
          </p:nvPr>
        </p:nvSpPr>
        <p:spPr>
          <a:xfrm rot="5400000">
            <a:off x="7605606" y="3424936"/>
            <a:ext cx="1158197" cy="1766502"/>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2" name="任意多边形 11"/>
          <p:cNvSpPr/>
          <p:nvPr>
            <p:custDataLst>
              <p:tags r:id="rId9"/>
            </p:custDataLst>
          </p:nvPr>
        </p:nvSpPr>
        <p:spPr>
          <a:xfrm rot="5400000">
            <a:off x="10522709" y="2274180"/>
            <a:ext cx="214382" cy="3124199"/>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10"/>
            </p:custDataLst>
          </p:nvPr>
        </p:nvSpPr>
        <p:spPr>
          <a:xfrm>
            <a:off x="5293360" y="5779135"/>
            <a:ext cx="2037715" cy="594995"/>
          </a:xfrm>
          <a:prstGeom prst="rect">
            <a:avLst/>
          </a:prstGeom>
        </p:spPr>
        <p:txBody>
          <a:bodyPr wrap="square" anchor="t" anchorCtr="0">
            <a:noAutofit/>
          </a:bodyPr>
          <a:lstStyle/>
          <a:p>
            <a:pPr algn="ctr">
              <a:lnSpc>
                <a:spcPct val="120000"/>
              </a:lnSpc>
            </a:pPr>
            <a:r>
              <a:rPr lang="zh-CN" altLang="da-DK" sz="2800" kern="0" dirty="0"/>
              <a:t>学员管理</a:t>
            </a:r>
          </a:p>
        </p:txBody>
      </p:sp>
      <p:sp>
        <p:nvSpPr>
          <p:cNvPr id="14" name="矩形 13"/>
          <p:cNvSpPr/>
          <p:nvPr>
            <p:custDataLst>
              <p:tags r:id="rId11"/>
            </p:custDataLst>
          </p:nvPr>
        </p:nvSpPr>
        <p:spPr>
          <a:xfrm>
            <a:off x="9067800" y="2209165"/>
            <a:ext cx="2037715" cy="582295"/>
          </a:xfrm>
          <a:prstGeom prst="rect">
            <a:avLst/>
          </a:prstGeom>
        </p:spPr>
        <p:txBody>
          <a:bodyPr wrap="square" anchor="ctr" anchorCtr="0">
            <a:noAutofit/>
          </a:bodyPr>
          <a:lstStyle/>
          <a:p>
            <a:pPr algn="ctr">
              <a:lnSpc>
                <a:spcPct val="120000"/>
              </a:lnSpc>
            </a:pPr>
            <a:r>
              <a:rPr lang="zh-CN" altLang="en-US" sz="3200" b="1" kern="0" dirty="0">
                <a:solidFill>
                  <a:schemeClr val="accent1">
                    <a:lumMod val="75000"/>
                  </a:schemeClr>
                </a:solidFill>
                <a:latin typeface="+mj-lt"/>
                <a:ea typeface="+mj-ea"/>
                <a:cs typeface="+mj-cs"/>
              </a:rPr>
              <a:t>葛郑欧</a:t>
            </a:r>
          </a:p>
        </p:txBody>
      </p:sp>
      <p:sp>
        <p:nvSpPr>
          <p:cNvPr id="15" name="矩形 14"/>
          <p:cNvSpPr/>
          <p:nvPr>
            <p:custDataLst>
              <p:tags r:id="rId12"/>
            </p:custDataLst>
          </p:nvPr>
        </p:nvSpPr>
        <p:spPr>
          <a:xfrm>
            <a:off x="7875905" y="5779135"/>
            <a:ext cx="2037715" cy="595630"/>
          </a:xfrm>
          <a:prstGeom prst="rect">
            <a:avLst/>
          </a:prstGeom>
        </p:spPr>
        <p:txBody>
          <a:bodyPr wrap="square" anchor="t" anchorCtr="0">
            <a:noAutofit/>
          </a:bodyPr>
          <a:lstStyle/>
          <a:p>
            <a:pPr algn="ctr">
              <a:lnSpc>
                <a:spcPct val="120000"/>
              </a:lnSpc>
            </a:pPr>
            <a:r>
              <a:rPr lang="zh-CN" altLang="da-DK" sz="2800" kern="0" dirty="0"/>
              <a:t>财务管理</a:t>
            </a:r>
          </a:p>
        </p:txBody>
      </p:sp>
      <p:sp>
        <p:nvSpPr>
          <p:cNvPr id="16" name="矩形 15"/>
          <p:cNvSpPr/>
          <p:nvPr>
            <p:custDataLst>
              <p:tags r:id="rId13"/>
            </p:custDataLst>
          </p:nvPr>
        </p:nvSpPr>
        <p:spPr>
          <a:xfrm>
            <a:off x="7791450" y="4888230"/>
            <a:ext cx="2037715" cy="688340"/>
          </a:xfrm>
          <a:prstGeom prst="rect">
            <a:avLst/>
          </a:prstGeom>
        </p:spPr>
        <p:txBody>
          <a:bodyPr wrap="square" anchor="ctr" anchorCtr="0">
            <a:normAutofit/>
          </a:bodyPr>
          <a:lstStyle/>
          <a:p>
            <a:pPr algn="ctr">
              <a:lnSpc>
                <a:spcPct val="120000"/>
              </a:lnSpc>
            </a:pPr>
            <a:r>
              <a:rPr lang="zh-CN" altLang="en-US" sz="3200" b="1" kern="0" dirty="0">
                <a:solidFill>
                  <a:schemeClr val="accent3">
                    <a:lumMod val="75000"/>
                  </a:schemeClr>
                </a:solidFill>
                <a:latin typeface="+mj-lt"/>
                <a:ea typeface="+mj-ea"/>
                <a:cs typeface="+mj-cs"/>
              </a:rPr>
              <a:t>宋韬</a:t>
            </a:r>
          </a:p>
        </p:txBody>
      </p:sp>
      <p:sp>
        <p:nvSpPr>
          <p:cNvPr id="17" name="矩形 16"/>
          <p:cNvSpPr/>
          <p:nvPr>
            <p:custDataLst>
              <p:tags r:id="rId14"/>
            </p:custDataLst>
          </p:nvPr>
        </p:nvSpPr>
        <p:spPr>
          <a:xfrm>
            <a:off x="1231900" y="1472565"/>
            <a:ext cx="2037715" cy="544830"/>
          </a:xfrm>
          <a:prstGeom prst="rect">
            <a:avLst/>
          </a:prstGeom>
        </p:spPr>
        <p:txBody>
          <a:bodyPr wrap="square" anchor="b" anchorCtr="0">
            <a:noAutofit/>
          </a:bodyPr>
          <a:lstStyle/>
          <a:p>
            <a:pPr algn="ctr">
              <a:lnSpc>
                <a:spcPct val="120000"/>
              </a:lnSpc>
            </a:pPr>
            <a:r>
              <a:rPr lang="zh-CN" altLang="da-DK" sz="2800" kern="0" dirty="0"/>
              <a:t>班级管理</a:t>
            </a:r>
          </a:p>
        </p:txBody>
      </p:sp>
      <p:sp>
        <p:nvSpPr>
          <p:cNvPr id="18" name="矩形 17"/>
          <p:cNvSpPr/>
          <p:nvPr>
            <p:custDataLst>
              <p:tags r:id="rId15"/>
            </p:custDataLst>
          </p:nvPr>
        </p:nvSpPr>
        <p:spPr>
          <a:xfrm>
            <a:off x="1574800" y="2209165"/>
            <a:ext cx="1351915" cy="568325"/>
          </a:xfrm>
          <a:prstGeom prst="rect">
            <a:avLst/>
          </a:prstGeom>
        </p:spPr>
        <p:txBody>
          <a:bodyPr wrap="square" anchor="ctr" anchorCtr="0">
            <a:noAutofit/>
          </a:bodyPr>
          <a:lstStyle/>
          <a:p>
            <a:pPr algn="ctr">
              <a:lnSpc>
                <a:spcPct val="120000"/>
              </a:lnSpc>
            </a:pPr>
            <a:r>
              <a:rPr lang="zh-CN" altLang="en-US" sz="3200" b="1" kern="0" dirty="0">
                <a:solidFill>
                  <a:schemeClr val="accent1">
                    <a:lumMod val="75000"/>
                  </a:schemeClr>
                </a:solidFill>
                <a:latin typeface="+mj-lt"/>
                <a:ea typeface="+mj-ea"/>
                <a:cs typeface="+mj-cs"/>
              </a:rPr>
              <a:t>马胜</a:t>
            </a:r>
          </a:p>
        </p:txBody>
      </p:sp>
      <p:sp>
        <p:nvSpPr>
          <p:cNvPr id="19" name="矩形 18"/>
          <p:cNvSpPr/>
          <p:nvPr>
            <p:custDataLst>
              <p:tags r:id="rId16"/>
            </p:custDataLst>
          </p:nvPr>
        </p:nvSpPr>
        <p:spPr>
          <a:xfrm>
            <a:off x="3924935" y="1472565"/>
            <a:ext cx="2037715" cy="545465"/>
          </a:xfrm>
          <a:prstGeom prst="rect">
            <a:avLst/>
          </a:prstGeom>
        </p:spPr>
        <p:txBody>
          <a:bodyPr wrap="square" anchor="b" anchorCtr="0"/>
          <a:lstStyle/>
          <a:p>
            <a:pPr algn="ctr">
              <a:lnSpc>
                <a:spcPct val="120000"/>
              </a:lnSpc>
            </a:pPr>
            <a:r>
              <a:rPr lang="zh-CN" altLang="da-DK" sz="2800" kern="0" dirty="0"/>
              <a:t>学员管理</a:t>
            </a:r>
          </a:p>
        </p:txBody>
      </p:sp>
      <p:sp>
        <p:nvSpPr>
          <p:cNvPr id="20" name="矩形 19"/>
          <p:cNvSpPr/>
          <p:nvPr>
            <p:custDataLst>
              <p:tags r:id="rId17"/>
            </p:custDataLst>
          </p:nvPr>
        </p:nvSpPr>
        <p:spPr>
          <a:xfrm>
            <a:off x="2625090" y="4887595"/>
            <a:ext cx="2037715" cy="688975"/>
          </a:xfrm>
          <a:prstGeom prst="rect">
            <a:avLst/>
          </a:prstGeom>
        </p:spPr>
        <p:txBody>
          <a:bodyPr wrap="square" anchor="ctr" anchorCtr="0">
            <a:normAutofit/>
          </a:bodyPr>
          <a:lstStyle/>
          <a:p>
            <a:pPr algn="ctr">
              <a:lnSpc>
                <a:spcPct val="120000"/>
              </a:lnSpc>
            </a:pPr>
            <a:r>
              <a:rPr lang="zh-CN" altLang="en-US" sz="3200" b="1" kern="0" dirty="0">
                <a:solidFill>
                  <a:schemeClr val="accent3">
                    <a:lumMod val="75000"/>
                  </a:schemeClr>
                </a:solidFill>
                <a:latin typeface="+mj-lt"/>
                <a:ea typeface="+mj-ea"/>
                <a:cs typeface="+mj-cs"/>
              </a:rPr>
              <a:t>汪沛沣</a:t>
            </a:r>
          </a:p>
        </p:txBody>
      </p:sp>
      <p:sp>
        <p:nvSpPr>
          <p:cNvPr id="21" name="矩形 20"/>
          <p:cNvSpPr/>
          <p:nvPr>
            <p:custDataLst>
              <p:tags r:id="rId18"/>
            </p:custDataLst>
          </p:nvPr>
        </p:nvSpPr>
        <p:spPr>
          <a:xfrm>
            <a:off x="6496685" y="1477010"/>
            <a:ext cx="2037715" cy="540385"/>
          </a:xfrm>
          <a:prstGeom prst="rect">
            <a:avLst/>
          </a:prstGeom>
        </p:spPr>
        <p:txBody>
          <a:bodyPr wrap="square" anchor="b" anchorCtr="0">
            <a:noAutofit/>
          </a:bodyPr>
          <a:lstStyle/>
          <a:p>
            <a:pPr algn="ctr">
              <a:lnSpc>
                <a:spcPct val="120000"/>
              </a:lnSpc>
            </a:pPr>
            <a:r>
              <a:rPr lang="zh-CN" altLang="da-DK" sz="2800" kern="0" dirty="0"/>
              <a:t>招生管理</a:t>
            </a:r>
          </a:p>
        </p:txBody>
      </p:sp>
      <p:sp>
        <p:nvSpPr>
          <p:cNvPr id="22" name="矩形 21"/>
          <p:cNvSpPr/>
          <p:nvPr>
            <p:custDataLst>
              <p:tags r:id="rId19"/>
            </p:custDataLst>
          </p:nvPr>
        </p:nvSpPr>
        <p:spPr>
          <a:xfrm>
            <a:off x="6496685" y="2210435"/>
            <a:ext cx="2037715" cy="580390"/>
          </a:xfrm>
          <a:prstGeom prst="rect">
            <a:avLst/>
          </a:prstGeom>
        </p:spPr>
        <p:txBody>
          <a:bodyPr wrap="square" anchor="ctr" anchorCtr="0">
            <a:noAutofit/>
          </a:bodyPr>
          <a:lstStyle/>
          <a:p>
            <a:pPr algn="ctr">
              <a:lnSpc>
                <a:spcPct val="120000"/>
              </a:lnSpc>
            </a:pPr>
            <a:r>
              <a:rPr lang="zh-CN" altLang="en-US" sz="3200" b="1" kern="0" dirty="0">
                <a:solidFill>
                  <a:schemeClr val="accent2">
                    <a:lumMod val="75000"/>
                  </a:schemeClr>
                </a:solidFill>
                <a:latin typeface="+mj-lt"/>
                <a:ea typeface="+mj-ea"/>
                <a:cs typeface="+mj-cs"/>
              </a:rPr>
              <a:t>严晗</a:t>
            </a:r>
          </a:p>
        </p:txBody>
      </p:sp>
      <p:sp>
        <p:nvSpPr>
          <p:cNvPr id="23" name="文本框 22"/>
          <p:cNvSpPr txBox="1"/>
          <p:nvPr>
            <p:custDataLst>
              <p:tags r:id="rId20"/>
            </p:custDataLst>
          </p:nvPr>
        </p:nvSpPr>
        <p:spPr>
          <a:xfrm>
            <a:off x="622301" y="175819"/>
            <a:ext cx="10954459" cy="796011"/>
          </a:xfrm>
          <a:prstGeom prst="rect">
            <a:avLst/>
          </a:prstGeom>
        </p:spPr>
        <p:txBody>
          <a:bodyPr vert="horz" lIns="91440" tIns="45720" rIns="91440" bIns="45720" rtlCol="0" anchor="ctr">
            <a:normAutofit/>
          </a:bodyPr>
          <a:lstStyle>
            <a:lvl1pPr defTabSz="685800">
              <a:lnSpc>
                <a:spcPct val="90000"/>
              </a:lnSpc>
              <a:spcBef>
                <a:spcPct val="0"/>
              </a:spcBef>
              <a:buNone/>
              <a:defRPr sz="3600" b="1" i="0" baseline="0">
                <a:solidFill>
                  <a:schemeClr val="bg1"/>
                </a:solidFill>
                <a:effectLst/>
                <a:latin typeface="+mj-lt"/>
                <a:ea typeface="+mj-ea"/>
                <a:cs typeface="+mj-cs"/>
              </a:defRPr>
            </a:lvl1pPr>
          </a:lstStyle>
          <a:p>
            <a:pPr algn="ctr"/>
            <a:r>
              <a:rPr lang="zh-CN" altLang="en-US" sz="4400" dirty="0"/>
              <a:t>组内分工</a:t>
            </a:r>
          </a:p>
        </p:txBody>
      </p:sp>
      <p:sp>
        <p:nvSpPr>
          <p:cNvPr id="2" name="KSO_Shape"/>
          <p:cNvSpPr/>
          <p:nvPr>
            <p:custDataLst>
              <p:tags r:id="rId21"/>
            </p:custDataLst>
          </p:nvPr>
        </p:nvSpPr>
        <p:spPr>
          <a:xfrm rot="16200000" flipV="1">
            <a:off x="8907506" y="2486654"/>
            <a:ext cx="1158197" cy="1766504"/>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5" name="KSO_Shape"/>
          <p:cNvSpPr/>
          <p:nvPr>
            <p:custDataLst>
              <p:tags r:id="rId22"/>
            </p:custDataLst>
          </p:nvPr>
        </p:nvSpPr>
        <p:spPr>
          <a:xfrm rot="16200000" flipV="1">
            <a:off x="1090021" y="2486654"/>
            <a:ext cx="1158197" cy="1766504"/>
          </a:xfrm>
          <a:prstGeom prst="bentArrow">
            <a:avLst>
              <a:gd name="adj1" fmla="val 18510"/>
              <a:gd name="adj2" fmla="val 25000"/>
              <a:gd name="adj3" fmla="val 25000"/>
              <a:gd name="adj4" fmla="val 2763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24" name="任意多边形 23"/>
          <p:cNvSpPr/>
          <p:nvPr>
            <p:custDataLst>
              <p:tags r:id="rId23"/>
            </p:custDataLst>
          </p:nvPr>
        </p:nvSpPr>
        <p:spPr>
          <a:xfrm rot="5400000">
            <a:off x="1496819" y="2279260"/>
            <a:ext cx="214382" cy="3124199"/>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sp>
        <p:nvSpPr>
          <p:cNvPr id="25" name="矩形 24"/>
          <p:cNvSpPr/>
          <p:nvPr>
            <p:custDataLst>
              <p:tags r:id="rId24"/>
            </p:custDataLst>
          </p:nvPr>
        </p:nvSpPr>
        <p:spPr>
          <a:xfrm>
            <a:off x="5293360" y="4887595"/>
            <a:ext cx="2037715" cy="688975"/>
          </a:xfrm>
          <a:prstGeom prst="rect">
            <a:avLst/>
          </a:prstGeom>
        </p:spPr>
        <p:txBody>
          <a:bodyPr wrap="square" anchor="ctr" anchorCtr="0">
            <a:noAutofit/>
          </a:bodyPr>
          <a:lstStyle/>
          <a:p>
            <a:pPr algn="ctr">
              <a:lnSpc>
                <a:spcPct val="120000"/>
              </a:lnSpc>
            </a:pPr>
            <a:r>
              <a:rPr lang="zh-CN" altLang="en-US" sz="3200" b="1" kern="0" dirty="0">
                <a:solidFill>
                  <a:schemeClr val="accent3">
                    <a:lumMod val="75000"/>
                  </a:schemeClr>
                </a:solidFill>
                <a:latin typeface="+mj-lt"/>
                <a:ea typeface="+mj-ea"/>
                <a:cs typeface="+mj-cs"/>
              </a:rPr>
              <a:t>徐盼</a:t>
            </a:r>
          </a:p>
        </p:txBody>
      </p:sp>
      <p:sp>
        <p:nvSpPr>
          <p:cNvPr id="26" name="矩形 25"/>
          <p:cNvSpPr/>
          <p:nvPr>
            <p:custDataLst>
              <p:tags r:id="rId25"/>
            </p:custDataLst>
          </p:nvPr>
        </p:nvSpPr>
        <p:spPr>
          <a:xfrm>
            <a:off x="8966200" y="1477010"/>
            <a:ext cx="2037715" cy="546100"/>
          </a:xfrm>
          <a:prstGeom prst="rect">
            <a:avLst/>
          </a:prstGeom>
        </p:spPr>
        <p:txBody>
          <a:bodyPr wrap="square" anchor="b" anchorCtr="0">
            <a:noAutofit/>
          </a:bodyPr>
          <a:lstStyle/>
          <a:p>
            <a:pPr algn="ctr">
              <a:lnSpc>
                <a:spcPct val="120000"/>
              </a:lnSpc>
            </a:pPr>
            <a:r>
              <a:rPr lang="zh-CN" altLang="da-DK" sz="2800" kern="0" dirty="0"/>
              <a:t>系统管理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ox(in)">
                                      <p:cBhvr>
                                        <p:cTn id="18" dur="1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in)">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ox(in)">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ox(in)">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ox(in)">
                                      <p:cBhvr>
                                        <p:cTn id="62" dur="10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ox(in)">
                                      <p:cBhvr>
                                        <p:cTn id="73" dur="10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1+#ppt_w/2"/>
                                          </p:val>
                                        </p:tav>
                                        <p:tav tm="100000">
                                          <p:val>
                                            <p:strVal val="#ppt_x"/>
                                          </p:val>
                                        </p:tav>
                                      </p:tavLst>
                                    </p:anim>
                                    <p:anim calcmode="lin" valueType="num">
                                      <p:cBhvr additive="base">
                                        <p:cTn id="7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14" grpId="0"/>
      <p:bldP spid="15" grpId="0"/>
      <p:bldP spid="16" grpId="0"/>
      <p:bldP spid="17" grpId="0"/>
      <p:bldP spid="18" grpId="0"/>
      <p:bldP spid="19" grpId="0"/>
      <p:bldP spid="20" grpId="0"/>
      <p:bldP spid="21" grpId="0"/>
      <p:bldP spid="22"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743" y="641756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21211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622935" y="4368800"/>
            <a:ext cx="10871835" cy="189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（1）学科管理：对教学科目进行相应的查询，根据教学培养计划的变化对学科进行增删改</a:t>
            </a:r>
          </a:p>
          <a:p>
            <a:pPr algn="just">
              <a:lnSpc>
                <a:spcPct val="150000"/>
              </a:lnSpc>
            </a:pPr>
            <a:r>
              <a:rPr lang="zh-CN" altLang="zh-CN" sz="2000" dirty="0">
                <a:solidFill>
                  <a:schemeClr val="tx1"/>
                </a:solidFill>
              </a:rPr>
              <a:t>（2）教室管理：对教室的分配和占用情况进行管理，可以对教室的使用情况进行调度</a:t>
            </a:r>
          </a:p>
          <a:p>
            <a:pPr algn="just">
              <a:lnSpc>
                <a:spcPct val="150000"/>
              </a:lnSpc>
            </a:pPr>
            <a:r>
              <a:rPr lang="zh-CN" altLang="zh-CN" sz="2000" dirty="0">
                <a:solidFill>
                  <a:schemeClr val="tx1"/>
                </a:solidFill>
              </a:rPr>
              <a:t>（3）课程表管理：对课程表进行分专业分班级进行管理</a:t>
            </a:r>
          </a:p>
          <a:p>
            <a:pPr algn="just">
              <a:lnSpc>
                <a:spcPct val="150000"/>
              </a:lnSpc>
            </a:pPr>
            <a:r>
              <a:rPr lang="zh-CN" altLang="zh-CN" sz="2000" dirty="0">
                <a:solidFill>
                  <a:schemeClr val="tx1"/>
                </a:solidFill>
              </a:rPr>
              <a:t>（</a:t>
            </a:r>
            <a:r>
              <a:rPr lang="en-US" altLang="zh-CN" sz="2000" dirty="0">
                <a:solidFill>
                  <a:schemeClr val="tx1"/>
                </a:solidFill>
              </a:rPr>
              <a:t>4</a:t>
            </a:r>
            <a:r>
              <a:rPr lang="zh-CN" altLang="zh-CN" sz="2000" dirty="0">
                <a:solidFill>
                  <a:schemeClr val="tx1"/>
                </a:solidFill>
              </a:rPr>
              <a:t>）班级管理：对每个班级进行相应的管理</a:t>
            </a:r>
          </a:p>
          <a:p>
            <a:pPr algn="just">
              <a:lnSpc>
                <a:spcPct val="150000"/>
              </a:lnSpc>
            </a:pPr>
            <a:endParaRPr lang="zh-CN" altLang="zh-CN" sz="2000" dirty="0">
              <a:solidFill>
                <a:schemeClr val="tx1"/>
              </a:solidFill>
            </a:endParaRPr>
          </a:p>
        </p:txBody>
      </p:sp>
      <p:sp>
        <p:nvSpPr>
          <p:cNvPr id="10" name="KSO_Shape"/>
          <p:cNvSpPr/>
          <p:nvPr>
            <p:custDataLst>
              <p:tags r:id="rId5"/>
            </p:custDataLst>
          </p:nvPr>
        </p:nvSpPr>
        <p:spPr>
          <a:xfrm>
            <a:off x="4721860" y="146367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班级管理</a:t>
            </a:r>
          </a:p>
        </p:txBody>
      </p:sp>
      <p:sp>
        <p:nvSpPr>
          <p:cNvPr id="8" name="文本框 7"/>
          <p:cNvSpPr txBox="1"/>
          <p:nvPr>
            <p:custDataLst>
              <p:tags r:id="rId6"/>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400" dirty="0"/>
              <a:t>马胜的完成情况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489585" y="1414780"/>
            <a:ext cx="11448415" cy="4245610"/>
          </a:xfrm>
          <a:prstGeom prst="rect">
            <a:avLst/>
          </a:prstGeom>
        </p:spPr>
      </p:pic>
      <p:sp>
        <p:nvSpPr>
          <p:cNvPr id="8" name="文本框 7"/>
          <p:cNvSpPr txBox="1"/>
          <p:nvPr>
            <p:custDataLst>
              <p:tags r:id="rId1"/>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400" dirty="0"/>
              <a:t>项目演示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54635" y="1772285"/>
            <a:ext cx="11476355" cy="3095625"/>
          </a:xfrm>
          <a:prstGeom prst="rect">
            <a:avLst/>
          </a:prstGeom>
        </p:spPr>
      </p:pic>
      <p:sp>
        <p:nvSpPr>
          <p:cNvPr id="8" name="文本框 7"/>
          <p:cNvSpPr txBox="1"/>
          <p:nvPr>
            <p:custDataLst>
              <p:tags r:id="rId1"/>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400" dirty="0"/>
              <a:t>项目演示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19469" y="1112855"/>
            <a:ext cx="9925050" cy="2695575"/>
          </a:xfrm>
          <a:prstGeom prst="rect">
            <a:avLst/>
          </a:prstGeom>
        </p:spPr>
      </p:pic>
      <p:pic>
        <p:nvPicPr>
          <p:cNvPr id="3" name="图片 2"/>
          <p:cNvPicPr>
            <a:picLocks noChangeAspect="1"/>
          </p:cNvPicPr>
          <p:nvPr/>
        </p:nvPicPr>
        <p:blipFill>
          <a:blip r:embed="rId4"/>
          <a:stretch>
            <a:fillRect/>
          </a:stretch>
        </p:blipFill>
        <p:spPr>
          <a:xfrm>
            <a:off x="508904" y="4060190"/>
            <a:ext cx="10972800" cy="2809875"/>
          </a:xfrm>
          <a:prstGeom prst="rect">
            <a:avLst/>
          </a:prstGeom>
        </p:spPr>
      </p:pic>
      <p:sp>
        <p:nvSpPr>
          <p:cNvPr id="8" name="文本框 7"/>
          <p:cNvSpPr txBox="1"/>
          <p:nvPr>
            <p:custDataLst>
              <p:tags r:id="rId1"/>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400" dirty="0"/>
              <a:t>项目演示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1062743" y="6272784"/>
            <a:ext cx="968170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063380" y="4308636"/>
            <a:ext cx="9681096"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矩形 1"/>
          <p:cNvSpPr>
            <a:spLocks noChangeArrowheads="1"/>
          </p:cNvSpPr>
          <p:nvPr>
            <p:custDataLst>
              <p:tags r:id="rId4"/>
            </p:custDataLst>
          </p:nvPr>
        </p:nvSpPr>
        <p:spPr bwMode="auto">
          <a:xfrm>
            <a:off x="1208405" y="4603115"/>
            <a:ext cx="102108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p>
            <a:pPr algn="just">
              <a:lnSpc>
                <a:spcPct val="150000"/>
              </a:lnSpc>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）班级事务：</a:t>
            </a:r>
            <a:r>
              <a:rPr lang="zh-CN" altLang="zh-CN" sz="2000" dirty="0">
                <a:sym typeface="+mn-ea"/>
              </a:rPr>
              <a:t>对班级教务进行增删改；</a:t>
            </a:r>
            <a:endParaRPr lang="zh-CN" altLang="zh-CN" sz="2800" dirty="0">
              <a:solidFill>
                <a:schemeClr val="tx1"/>
              </a:solidFill>
              <a:sym typeface="+mn-ea"/>
            </a:endParaRPr>
          </a:p>
          <a:p>
            <a:pPr algn="just">
              <a:lnSpc>
                <a:spcPct val="150000"/>
              </a:lnSpc>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）学员考勤：根据实际情况对学员的考勤记录进行增删改</a:t>
            </a:r>
          </a:p>
        </p:txBody>
      </p:sp>
      <p:sp>
        <p:nvSpPr>
          <p:cNvPr id="8" name="文本框 7"/>
          <p:cNvSpPr txBox="1"/>
          <p:nvPr>
            <p:custDataLst>
              <p:tags r:id="rId5"/>
            </p:custDataLst>
          </p:nvPr>
        </p:nvSpPr>
        <p:spPr>
          <a:xfrm>
            <a:off x="622800" y="176400"/>
            <a:ext cx="10954459" cy="796011"/>
          </a:xfrm>
          <a:prstGeom prst="rect">
            <a:avLst/>
          </a:prstGeom>
        </p:spPr>
        <p:txBody>
          <a:bodyPr vert="horz" lIns="91440" tIns="45720" rIns="91440" bIns="45720" rtlCol="0" anchor="ctr">
            <a:normAutofit/>
          </a:bodyPr>
          <a:lstStyle>
            <a:defPPr>
              <a:defRPr lang="zh-CN"/>
            </a:defPPr>
            <a:lvl1pPr defTabSz="685800">
              <a:lnSpc>
                <a:spcPct val="90000"/>
              </a:lnSpc>
              <a:spcBef>
                <a:spcPct val="0"/>
              </a:spcBef>
              <a:buNone/>
              <a:defRPr sz="3600" b="1" i="0" baseline="0">
                <a:solidFill>
                  <a:schemeClr val="bg1"/>
                </a:solidFill>
                <a:effectLst/>
                <a:latin typeface="+mj-lt"/>
                <a:ea typeface="+mj-ea"/>
                <a:cs typeface="+mj-cs"/>
              </a:defRPr>
            </a:lvl1pPr>
          </a:lstStyle>
          <a:p>
            <a:r>
              <a:rPr lang="zh-CN" altLang="en-US" sz="4400" dirty="0"/>
              <a:t>汪沛沣的完成情况</a:t>
            </a:r>
          </a:p>
        </p:txBody>
      </p:sp>
      <p:sp>
        <p:nvSpPr>
          <p:cNvPr id="11" name="KSO_Shape"/>
          <p:cNvSpPr/>
          <p:nvPr>
            <p:custDataLst>
              <p:tags r:id="rId6"/>
            </p:custDataLst>
          </p:nvPr>
        </p:nvSpPr>
        <p:spPr>
          <a:xfrm>
            <a:off x="4722495" y="1444625"/>
            <a:ext cx="2363470" cy="2453640"/>
          </a:xfrm>
          <a:custGeom>
            <a:avLst/>
            <a:gdLst>
              <a:gd name="connsiteX0" fmla="*/ 72009 w 648072"/>
              <a:gd name="connsiteY0" fmla="*/ 0 h 533882"/>
              <a:gd name="connsiteX1" fmla="*/ 576063 w 648072"/>
              <a:gd name="connsiteY1" fmla="*/ 0 h 533882"/>
              <a:gd name="connsiteX2" fmla="*/ 648072 w 648072"/>
              <a:gd name="connsiteY2" fmla="*/ 72009 h 533882"/>
              <a:gd name="connsiteX3" fmla="*/ 648072 w 648072"/>
              <a:gd name="connsiteY3" fmla="*/ 360039 h 533882"/>
              <a:gd name="connsiteX4" fmla="*/ 576063 w 648072"/>
              <a:gd name="connsiteY4" fmla="*/ 432048 h 533882"/>
              <a:gd name="connsiteX5" fmla="*/ 409631 w 648072"/>
              <a:gd name="connsiteY5" fmla="*/ 432048 h 533882"/>
              <a:gd name="connsiteX6" fmla="*/ 375139 w 648072"/>
              <a:gd name="connsiteY6" fmla="*/ 487241 h 533882"/>
              <a:gd name="connsiteX7" fmla="*/ 356926 w 648072"/>
              <a:gd name="connsiteY7" fmla="*/ 514555 h 533882"/>
              <a:gd name="connsiteX8" fmla="*/ 325813 w 648072"/>
              <a:gd name="connsiteY8" fmla="*/ 533882 h 533882"/>
              <a:gd name="connsiteX9" fmla="*/ 324928 w 648072"/>
              <a:gd name="connsiteY9" fmla="*/ 533755 h 533882"/>
              <a:gd name="connsiteX10" fmla="*/ 292931 w 648072"/>
              <a:gd name="connsiteY10" fmla="*/ 514555 h 533882"/>
              <a:gd name="connsiteX11" fmla="*/ 288435 w 648072"/>
              <a:gd name="connsiteY11" fmla="*/ 507812 h 533882"/>
              <a:gd name="connsiteX12" fmla="*/ 241087 w 648072"/>
              <a:gd name="connsiteY12" fmla="*/ 432048 h 533882"/>
              <a:gd name="connsiteX13" fmla="*/ 72009 w 648072"/>
              <a:gd name="connsiteY13" fmla="*/ 432048 h 533882"/>
              <a:gd name="connsiteX14" fmla="*/ 0 w 648072"/>
              <a:gd name="connsiteY14" fmla="*/ 360039 h 533882"/>
              <a:gd name="connsiteX15" fmla="*/ 0 w 648072"/>
              <a:gd name="connsiteY15" fmla="*/ 72009 h 533882"/>
              <a:gd name="connsiteX16" fmla="*/ 72009 w 648072"/>
              <a:gd name="connsiteY16" fmla="*/ 0 h 533882"/>
              <a:gd name="connsiteX0-1" fmla="*/ 72009 w 648072"/>
              <a:gd name="connsiteY0-2" fmla="*/ 0 h 533882"/>
              <a:gd name="connsiteX1-3" fmla="*/ 576063 w 648072"/>
              <a:gd name="connsiteY1-4" fmla="*/ 0 h 533882"/>
              <a:gd name="connsiteX2-5" fmla="*/ 648072 w 648072"/>
              <a:gd name="connsiteY2-6" fmla="*/ 72009 h 533882"/>
              <a:gd name="connsiteX3-7" fmla="*/ 648072 w 648072"/>
              <a:gd name="connsiteY3-8" fmla="*/ 360039 h 533882"/>
              <a:gd name="connsiteX4-9" fmla="*/ 576063 w 648072"/>
              <a:gd name="connsiteY4-10" fmla="*/ 432048 h 533882"/>
              <a:gd name="connsiteX5-11" fmla="*/ 409631 w 648072"/>
              <a:gd name="connsiteY5-12" fmla="*/ 432048 h 533882"/>
              <a:gd name="connsiteX6-13" fmla="*/ 375139 w 648072"/>
              <a:gd name="connsiteY6-14" fmla="*/ 487241 h 533882"/>
              <a:gd name="connsiteX7-15" fmla="*/ 356926 w 648072"/>
              <a:gd name="connsiteY7-16" fmla="*/ 514555 h 533882"/>
              <a:gd name="connsiteX8-17" fmla="*/ 325813 w 648072"/>
              <a:gd name="connsiteY8-18" fmla="*/ 533882 h 533882"/>
              <a:gd name="connsiteX9-19" fmla="*/ 324928 w 648072"/>
              <a:gd name="connsiteY9-20" fmla="*/ 533755 h 533882"/>
              <a:gd name="connsiteX10-21" fmla="*/ 292931 w 648072"/>
              <a:gd name="connsiteY10-22" fmla="*/ 514555 h 533882"/>
              <a:gd name="connsiteX11-23" fmla="*/ 241087 w 648072"/>
              <a:gd name="connsiteY11-24" fmla="*/ 432048 h 533882"/>
              <a:gd name="connsiteX12-25" fmla="*/ 72009 w 648072"/>
              <a:gd name="connsiteY12-26" fmla="*/ 432048 h 533882"/>
              <a:gd name="connsiteX13-27" fmla="*/ 0 w 648072"/>
              <a:gd name="connsiteY13-28" fmla="*/ 360039 h 533882"/>
              <a:gd name="connsiteX14-29" fmla="*/ 0 w 648072"/>
              <a:gd name="connsiteY14-30" fmla="*/ 72009 h 533882"/>
              <a:gd name="connsiteX15-31" fmla="*/ 72009 w 648072"/>
              <a:gd name="connsiteY15-32" fmla="*/ 0 h 5338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648072" h="533882">
                <a:moveTo>
                  <a:pt x="72009" y="0"/>
                </a:moveTo>
                <a:lnTo>
                  <a:pt x="576063" y="0"/>
                </a:lnTo>
                <a:cubicBezTo>
                  <a:pt x="615832" y="0"/>
                  <a:pt x="648072" y="32240"/>
                  <a:pt x="648072" y="72009"/>
                </a:cubicBezTo>
                <a:lnTo>
                  <a:pt x="648072" y="360039"/>
                </a:lnTo>
                <a:cubicBezTo>
                  <a:pt x="648072" y="399808"/>
                  <a:pt x="615832" y="432048"/>
                  <a:pt x="576063" y="432048"/>
                </a:cubicBezTo>
                <a:lnTo>
                  <a:pt x="409631" y="432048"/>
                </a:lnTo>
                <a:lnTo>
                  <a:pt x="375139" y="487241"/>
                </a:lnTo>
                <a:lnTo>
                  <a:pt x="356926" y="514555"/>
                </a:lnTo>
                <a:cubicBezTo>
                  <a:pt x="348334" y="527440"/>
                  <a:pt x="337074" y="533882"/>
                  <a:pt x="325813" y="533882"/>
                </a:cubicBezTo>
                <a:cubicBezTo>
                  <a:pt x="325518" y="533882"/>
                  <a:pt x="325222" y="533877"/>
                  <a:pt x="324928" y="533755"/>
                </a:cubicBezTo>
                <a:cubicBezTo>
                  <a:pt x="313376" y="534216"/>
                  <a:pt x="301747" y="527778"/>
                  <a:pt x="292931" y="514555"/>
                </a:cubicBezTo>
                <a:lnTo>
                  <a:pt x="241087" y="432048"/>
                </a:lnTo>
                <a:lnTo>
                  <a:pt x="72009" y="432048"/>
                </a:lnTo>
                <a:cubicBezTo>
                  <a:pt x="32240" y="432048"/>
                  <a:pt x="0" y="399808"/>
                  <a:pt x="0" y="360039"/>
                </a:cubicBezTo>
                <a:lnTo>
                  <a:pt x="0" y="72009"/>
                </a:lnTo>
                <a:cubicBezTo>
                  <a:pt x="0" y="32240"/>
                  <a:pt x="32240" y="0"/>
                  <a:pt x="72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252000" anchor="ctr">
            <a:normAutofit/>
            <a:scene3d>
              <a:camera prst="orthographicFront"/>
              <a:lightRig rig="threePt" dir="t"/>
            </a:scene3d>
            <a:sp3d contourW="12700">
              <a:contourClr>
                <a:srgbClr val="FFFFFF"/>
              </a:contourClr>
            </a:sp3d>
          </a:bodyPr>
          <a:lstStyle/>
          <a:p>
            <a:pPr algn="ctr"/>
            <a:r>
              <a:rPr lang="zh-CN" altLang="en-US" sz="4000" dirty="0">
                <a:solidFill>
                  <a:schemeClr val="bg1"/>
                </a:solidFill>
              </a:rPr>
              <a:t>教务管理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20"/>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10、12、16、22、25、26、27"/>
  <p:tag name="KSO_WM_TEMPLATE_CATEGORY" val="custom"/>
  <p:tag name="KSO_WM_TEMPLATE_INDEX" val="160120"/>
  <p:tag name="KSO_WM_TAG_VERSION" val="1.0"/>
  <p:tag name="KSO_WM_SLIDE_ID" val="custom160120_1"/>
  <p:tag name="KSO_WM_SLIDE_INDEX" val="1"/>
  <p:tag name="KSO_WM_SLIDE_ITEM_CNT" val="2"/>
  <p:tag name="KSO_WM_SLIDE_LAYOUT" val="a_b"/>
  <p:tag name="KSO_WM_SLIDE_LAYOUT_CNT" val="1_1"/>
  <p:tag name="KSO_WM_SLIDE_TYPE" val="title"/>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b"/>
  <p:tag name="KSO_WM_UNIT_INDEX" val="1"/>
  <p:tag name="KSO_WM_UNIT_ID" val="custom160120_1*b*1"/>
  <p:tag name="KSO_WM_UNIT_CLEAR" val="1"/>
  <p:tag name="KSO_WM_UNIT_LAYERLEVEL" val="1"/>
  <p:tag name="KSO_WM_UNIT_VALUE" val="37"/>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24"/>
  <p:tag name="KSO_WM_SLIDE_INDEX" val="24"/>
  <p:tag name="KSO_WM_SLIDE_ITEM_CNT" val="6"/>
  <p:tag name="KSO_WM_SLIDE_LAYOUT" val="a_m"/>
  <p:tag name="KSO_WM_SLIDE_LAYOUT_CNT" val="1_1"/>
  <p:tag name="KSO_WM_SLIDE_TYPE" val="text"/>
  <p:tag name="KSO_WM_BEAUTIFY_FLAG" val="#wm#"/>
  <p:tag name="KSO_WM_SLIDE_POSITION" val="80*126"/>
  <p:tag name="KSO_WM_SLIDE_SIZE" val="766*348"/>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2_1"/>
  <p:tag name="KSO_WM_UNIT_ID" val="custom160120_24*m_h_f*1_2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2_1"/>
  <p:tag name="KSO_WM_UNIT_ID" val="custom160120_24*m_h_a*1_2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2"/>
  <p:tag name="KSO_WM_UNIT_ID" val="custom160120_24*m_i*1_2"/>
  <p:tag name="KSO_WM_UNIT_CLEAR" val="1"/>
  <p:tag name="KSO_WM_UNIT_LAYERLEVEL" val="1_1"/>
  <p:tag name="KSO_WM_DIAGRAM_GROUP_CODE" val="m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3"/>
  <p:tag name="KSO_WM_UNIT_ID" val="custom160120_24*m_i*1_3"/>
  <p:tag name="KSO_WM_UNIT_CLEAR" val="1"/>
  <p:tag name="KSO_WM_UNIT_LAYERLEVEL" val="1_1"/>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4"/>
  <p:tag name="KSO_WM_UNIT_ID" val="custom160120_24*m_i*1_4"/>
  <p:tag name="KSO_WM_UNIT_CLEAR" val="1"/>
  <p:tag name="KSO_WM_UNIT_LAYERLEVEL" val="1_1"/>
  <p:tag name="KSO_WM_DIAGRAM_GROUP_CODE" val="m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5"/>
  <p:tag name="KSO_WM_UNIT_ID" val="custom160120_24*m_i*1_5"/>
  <p:tag name="KSO_WM_UNIT_CLEAR" val="1"/>
  <p:tag name="KSO_WM_UNIT_LAYERLEVEL" val="1_1"/>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2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6"/>
  <p:tag name="KSO_WM_UNIT_ID" val="custom160120_24*m_i*1_6"/>
  <p:tag name="KSO_WM_UNIT_CLEAR" val="1"/>
  <p:tag name="KSO_WM_UNIT_LAYERLEVEL" val="1_1"/>
  <p:tag name="KSO_WM_DIAGRAM_GROUP_CODE" val="m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7"/>
  <p:tag name="KSO_WM_UNIT_ID" val="custom160120_24*m_i*1_7"/>
  <p:tag name="KSO_WM_UNIT_CLEAR" val="1"/>
  <p:tag name="KSO_WM_UNIT_LAYERLEVEL" val="1_1"/>
  <p:tag name="KSO_WM_DIAGRAM_GROUP_CODE" val="m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4_1"/>
  <p:tag name="KSO_WM_UNIT_ID" val="custom160120_24*m_h_f*1_4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4_1"/>
  <p:tag name="KSO_WM_UNIT_ID" val="custom160120_24*m_h_a*1_4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6_1"/>
  <p:tag name="KSO_WM_UNIT_ID" val="custom160120_24*m_h_f*1_6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6_1"/>
  <p:tag name="KSO_WM_UNIT_ID" val="custom160120_24*m_h_a*1_6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1_1"/>
  <p:tag name="KSO_WM_UNIT_ID" val="custom160120_24*m_h_f*1_1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1_1"/>
  <p:tag name="KSO_WM_UNIT_ID" val="custom160120_24*m_h_a*1_1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3_1"/>
  <p:tag name="KSO_WM_UNIT_ID" val="custom160120_24*m_h_f*1_3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3_1"/>
  <p:tag name="KSO_WM_UNIT_ID" val="custom160120_24*m_h_a*1_3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3.xml><?xml version="1.0" encoding="utf-8"?>
<p:tagLst xmlns:a="http://schemas.openxmlformats.org/drawingml/2006/main" xmlns:r="http://schemas.openxmlformats.org/officeDocument/2006/relationships" xmlns:p="http://schemas.openxmlformats.org/presentationml/2006/main">
  <p:tag name="MH" val="20151015104513"/>
  <p:tag name="MH_LIBRARY" val="CONTENTS"/>
  <p:tag name="MH_TYPE" val="TITLE"/>
  <p:tag name="ID" val="547146"/>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5_1"/>
  <p:tag name="KSO_WM_UNIT_ID" val="custom160120_24*m_h_f*1_5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5_1"/>
  <p:tag name="KSO_WM_UNIT_ID" val="custom160120_24*m_h_a*1_5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24*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3"/>
  <p:tag name="KSO_WM_UNIT_ID" val="custom160120_24*m_i*1_3"/>
  <p:tag name="KSO_WM_UNIT_CLEAR" val="1"/>
  <p:tag name="KSO_WM_UNIT_LAYERLEVEL" val="1_1"/>
  <p:tag name="KSO_WM_DIAGRAM_GROUP_CODE" val="m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3"/>
  <p:tag name="KSO_WM_UNIT_ID" val="custom160120_24*m_i*1_3"/>
  <p:tag name="KSO_WM_UNIT_CLEAR" val="1"/>
  <p:tag name="KSO_WM_UNIT_LAYERLEVEL" val="1_1"/>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i"/>
  <p:tag name="KSO_WM_UNIT_INDEX" val="1_7"/>
  <p:tag name="KSO_WM_UNIT_ID" val="custom160120_24*m_i*1_7"/>
  <p:tag name="KSO_WM_UNIT_CLEAR" val="1"/>
  <p:tag name="KSO_WM_UNIT_LAYERLEVEL" val="1_1"/>
  <p:tag name="KSO_WM_DIAGRAM_GROUP_CODE" val="m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a"/>
  <p:tag name="KSO_WM_UNIT_INDEX" val="1_6_1"/>
  <p:tag name="KSO_WM_UNIT_ID" val="custom160120_24*m_h_a*1_6_1"/>
  <p:tag name="KSO_WM_UNIT_CLEAR" val="1"/>
  <p:tag name="KSO_WM_UNIT_LAYERLEVEL" val="1_1_1"/>
  <p:tag name="KSO_WM_UNIT_VALUE" val="8"/>
  <p:tag name="KSO_WM_UNIT_HIGHLIGHT" val="0"/>
  <p:tag name="KSO_WM_UNIT_COMPATIBLE" val="0"/>
  <p:tag name="KSO_WM_UNIT_PRESET_TEXT_INDEX" val="3"/>
  <p:tag name="KSO_WM_UNIT_PRESET_TEXT_LEN" val="12"/>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m_h_f"/>
  <p:tag name="KSO_WM_UNIT_INDEX" val="1_5_1"/>
  <p:tag name="KSO_WM_UNIT_ID" val="custom160120_24*m_h_f*1_5_1"/>
  <p:tag name="KSO_WM_UNIT_CLEAR" val="1"/>
  <p:tag name="KSO_WM_UNIT_LAYERLEVEL" val="1_1_1"/>
  <p:tag name="KSO_WM_UNIT_VALUE" val="16"/>
  <p:tag name="KSO_WM_UNIT_HIGHLIGHT" val="0"/>
  <p:tag name="KSO_WM_UNIT_COMPATIBLE" val="0"/>
  <p:tag name="KSO_WM_UNIT_PRESET_TEXT_INDEX" val="4"/>
  <p:tag name="KSO_WM_UNIT_PRESET_TEXT_LEN" val="22"/>
  <p:tag name="KSO_WM_DIAGRAM_GROUP_CODE" val="m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4.xml><?xml version="1.0" encoding="utf-8"?>
<p:tagLst xmlns:a="http://schemas.openxmlformats.org/drawingml/2006/main" xmlns:r="http://schemas.openxmlformats.org/officeDocument/2006/relationships" xmlns:p="http://schemas.openxmlformats.org/presentationml/2006/main">
  <p:tag name="MH" val="20151015104513"/>
  <p:tag name="MH_LIBRARY" val="CONTENTS"/>
  <p:tag name="MH_TYPE" val="NUMBER"/>
  <p:tag name="ID" val="547146"/>
  <p:tag name="MH_ORDER" val="NUMBER"/>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1_1"/>
  <p:tag name="KSO_WM_UNIT_ID" val="custom160120_13*l_h_f*1_1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5.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MH_ORDER" val="Rectangle 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2_1"/>
  <p:tag name="KSO_WM_UNIT_ID" val="custom160120_16*l_h_f*1_2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1_1"/>
  <p:tag name="KSO_WM_UNIT_ID" val="custom160120_13*l_h_f*1_1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MH_ORDER" val="Straight Connector 7"/>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2_1"/>
  <p:tag name="KSO_WM_UNIT_ID" val="custom160120_16*l_h_f*1_2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7.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MH_ORDER" val="Straight Connector 1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1_1"/>
  <p:tag name="KSO_WM_UNIT_ID" val="custom160120_13*l_h_f*1_1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2_1"/>
  <p:tag name="KSO_WM_UNIT_ID" val="custom160120_16*l_h_f*1_2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20"/>
  <p:tag name="KSO_WM_TAG_VERSION" val="1.0"/>
  <p:tag name="KSO_WM_SLIDE_ID" val="custom160120_13"/>
  <p:tag name="KSO_WM_SLIDE_INDEX" val="13"/>
  <p:tag name="KSO_WM_SLIDE_ITEM_CNT" val="2"/>
  <p:tag name="KSO_WM_SLIDE_LAYOUT" val="a_f_l"/>
  <p:tag name="KSO_WM_SLIDE_LAYOUT_CNT" val="1_1_1"/>
  <p:tag name="KSO_WM_SLIDE_TYPE" val="text"/>
  <p:tag name="KSO_WM_BEAUTIFY_FLAG" val="#wm#"/>
  <p:tag name="KSO_WM_SLIDE_POSITION" val="99*138"/>
  <p:tag name="KSO_WM_SLIDE_SIZE" val="762*340"/>
  <p:tag name="KSO_WM_DIAGRAM_GROUP_CODE" val="l1-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0"/>
  <p:tag name="KSO_WM_TEMPLATE_CATEGORY" val="custom"/>
  <p:tag name="KSO_WM_TEMPLATE_INDEX" val="160120"/>
  <p:tag name="KSO_WM_UNIT_INDEX" val="0"/>
</p:tagLst>
</file>

<file path=ppt/tags/tag8.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MH_ORDER" val="Freeform 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20_13*i*1"/>
  <p:tag name="KSO_WM_TEMPLATE_CATEGORY" val="custom"/>
  <p:tag name="KSO_WM_TEMPLATE_INDEX" val="160120"/>
  <p:tag name="KSO_WM_UNIT_INDEX"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f"/>
  <p:tag name="KSO_WM_UNIT_INDEX" val="1"/>
  <p:tag name="KSO_WM_UNIT_ID" val="custom160120_13*f*1"/>
  <p:tag name="KSO_WM_UNIT_CLEAR" val="1"/>
  <p:tag name="KSO_WM_UNIT_LAYERLEVEL" val="1"/>
  <p:tag name="KSO_WM_UNIT_VALUE" val="123"/>
  <p:tag name="KSO_WM_UNIT_HIGHLIGHT" val="0"/>
  <p:tag name="KSO_WM_UNIT_COMPATIBLE" val="0"/>
  <p:tag name="KSO_WM_UNIT_PRESET_TEXT_INDEX" val="5"/>
  <p:tag name="KSO_WM_UNIT_PRESET_TEXT_LEN" val="125"/>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l_h_f"/>
  <p:tag name="KSO_WM_UNIT_INDEX" val="1_1_1"/>
  <p:tag name="KSO_WM_UNIT_ID" val="custom160120_13*l_h_f*1_1_1"/>
  <p:tag name="KSO_WM_UNIT_CLEAR" val="1"/>
  <p:tag name="KSO_WM_UNIT_LAYERLEVEL" val="1_1_1"/>
  <p:tag name="KSO_WM_UNIT_VALUE" val="42"/>
  <p:tag name="KSO_WM_UNIT_HIGHLIGHT" val="0"/>
  <p:tag name="KSO_WM_UNIT_COMPATIBLE" val="0"/>
  <p:tag name="KSO_WM_UNIT_PRESET_TEXT_INDEX" val="3"/>
  <p:tag name="KSO_WM_UNIT_PRESET_TEXT_LEN" val="17"/>
  <p:tag name="KSO_WM_DIAGRAM_GROUP_CODE" val="l1-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13*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KSO_WM_TEMPLATE_CATEGORY" val="custom"/>
  <p:tag name="KSO_WM_TEMPLATE_INDEX" val="160120"/>
  <p:tag name="KSO_WM_TAG_VERSION" val="1.0"/>
  <p:tag name="KSO_WM_SLIDE_ID" val="custom160120_27"/>
  <p:tag name="KSO_WM_SLIDE_INDEX" val="27"/>
  <p:tag name="KSO_WM_SLIDE_ITEM_CNT" val="4"/>
  <p:tag name="KSO_WM_SLIDE_LAYOUT" val="a_b"/>
  <p:tag name="KSO_WM_SLIDE_LAYOUT_CNT" val="1_3"/>
  <p:tag name="KSO_WM_SLIDE_TYPE" val="endPage"/>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20"/>
  <p:tag name="KSO_WM_UNIT_TYPE" val="a"/>
  <p:tag name="KSO_WM_UNIT_INDEX" val="1"/>
  <p:tag name="KSO_WM_UNIT_ID" val="custom160120_27*a*1"/>
  <p:tag name="KSO_WM_UNIT_CLEAR" val="1"/>
  <p:tag name="KSO_WM_UNIT_LAYERLEVEL" val="1"/>
  <p:tag name="KSO_WM_UNIT_ISCONTENTSTITLE" val="1"/>
  <p:tag name="KSO_WM_UNIT_VALUE" val="8"/>
  <p:tag name="KSO_WM_UNIT_HIGHLIGHT" val="0"/>
  <p:tag name="KSO_WM_UNIT_COMPATIBLE" val="0"/>
  <p:tag name="KSO_WM_UNIT_PRESET_TEXT" val="THANK YOU"/>
</p:tagLst>
</file>

<file path=ppt/tags/tag9.xml><?xml version="1.0" encoding="utf-8"?>
<p:tagLst xmlns:a="http://schemas.openxmlformats.org/drawingml/2006/main" xmlns:r="http://schemas.openxmlformats.org/officeDocument/2006/relationships" xmlns:p="http://schemas.openxmlformats.org/presentationml/2006/main">
  <p:tag name="MH" val="20151015110336"/>
  <p:tag name="MH_LIBRARY" val="GRAPHIC"/>
  <p:tag name="MH_ORDER" val="Freeform 14"/>
</p:tagLst>
</file>

<file path=ppt/theme/theme1.xml><?xml version="1.0" encoding="utf-8"?>
<a:theme xmlns:a="http://schemas.openxmlformats.org/drawingml/2006/main" name="A000120140530A99PPBG">
  <a:themeElements>
    <a:clrScheme name="自定义 606">
      <a:dk1>
        <a:srgbClr val="5F5F5F"/>
      </a:dk1>
      <a:lt1>
        <a:srgbClr val="FFFFFF"/>
      </a:lt1>
      <a:dk2>
        <a:srgbClr val="5F5F5F"/>
      </a:dk2>
      <a:lt2>
        <a:srgbClr val="FFFFFF"/>
      </a:lt2>
      <a:accent1>
        <a:srgbClr val="0890D0"/>
      </a:accent1>
      <a:accent2>
        <a:srgbClr val="2D9C9F"/>
      </a:accent2>
      <a:accent3>
        <a:srgbClr val="80C34D"/>
      </a:accent3>
      <a:accent4>
        <a:srgbClr val="BAD43B"/>
      </a:accent4>
      <a:accent5>
        <a:srgbClr val="EC9126"/>
      </a:accent5>
      <a:accent6>
        <a:srgbClr val="C00000"/>
      </a:accent6>
      <a:hlink>
        <a:srgbClr val="00B0F0"/>
      </a:hlink>
      <a:folHlink>
        <a:srgbClr val="AFB2B4"/>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A000120150608A12KPBG</Template>
  <TotalTime>3</TotalTime>
  <Words>604</Words>
  <Application>Microsoft Office PowerPoint</Application>
  <PresentationFormat>宽屏</PresentationFormat>
  <Paragraphs>91</Paragraphs>
  <Slides>38</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黑体</vt:lpstr>
      <vt:lpstr>宋体</vt:lpstr>
      <vt:lpstr>幼圆</vt:lpstr>
      <vt:lpstr>Arial</vt:lpstr>
      <vt:lpstr>Calibri</vt:lpstr>
      <vt:lpstr>Times New Roman</vt:lpstr>
      <vt:lpstr>Wingdings</vt:lpstr>
      <vt:lpstr>A000120140530A99PPBG</vt:lpstr>
      <vt:lpstr>学生教务管理系统</vt:lpstr>
      <vt:lpstr>选题背景及意义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项目演示</vt:lpstr>
      <vt:lpstr>项目演示</vt:lpstr>
      <vt:lpstr>项目演示</vt:lpstr>
      <vt:lpstr>PowerPoint 演示文稿</vt:lpstr>
      <vt:lpstr>项目演示</vt:lpstr>
      <vt:lpstr>项目演示</vt:lpstr>
      <vt:lpstr>项目演示</vt:lpstr>
      <vt:lpstr>项目演示</vt:lpstr>
      <vt:lpstr>PowerPoint 演示文稿</vt:lpstr>
      <vt:lpstr>项目演示</vt:lpstr>
      <vt:lpstr>项目演示</vt:lpstr>
      <vt:lpstr>项目演示</vt:lpstr>
      <vt:lpstr>项目演示</vt:lpstr>
      <vt:lpstr>项目演示</vt:lpstr>
      <vt:lpstr>PowerPoint 演示文稿</vt:lpstr>
      <vt:lpstr>项目演示</vt:lpstr>
      <vt:lpstr>项目演示</vt:lpstr>
      <vt:lpstr>项目演示</vt:lpstr>
      <vt:lpstr>PowerPoint 演示文稿</vt:lpstr>
      <vt:lpstr>项目演示</vt:lpstr>
      <vt:lpstr>项目演示</vt:lpstr>
      <vt:lpstr>项目演示</vt:lpstr>
      <vt:lpstr>PowerPoint 演示文稿</vt:lpstr>
      <vt:lpstr>项目演示</vt:lpstr>
      <vt:lpstr>项目演示</vt:lpstr>
      <vt:lpstr>项目演示</vt:lpstr>
      <vt:lpstr>项目演示</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Microsoft</cp:lastModifiedBy>
  <cp:revision>220</cp:revision>
  <dcterms:created xsi:type="dcterms:W3CDTF">2015-10-15T02:39:00Z</dcterms:created>
  <dcterms:modified xsi:type="dcterms:W3CDTF">2017-03-16T00:44:51Z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y fmtid="{D5CDD505-2E9C-101B-9397-08002B2CF9AE}" pid="3" name="name">
    <vt:lpwstr>沟通无国界.pptx</vt:lpwstr>
  </property>
  <property fmtid="{D5CDD505-2E9C-101B-9397-08002B2CF9AE}" pid="4" name="fileid">
    <vt:lpwstr>860935</vt:lpwstr>
  </property>
  <property fmtid="{D5CDD505-2E9C-101B-9397-08002B2CF9AE}" pid="5" name="search_tags">
    <vt:lpwstr>PPT模板</vt:lpwstr>
  </property>
</Properties>
</file>