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05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9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6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7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64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2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8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D30C-4A6A-4169-84AA-27ED23622B49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FFEF-94A8-40FC-9AEB-05799ED60A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0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tón de acción: Inicio 5">
            <a:hlinkClick r:id="" action="ppaction://hlinkshowjump?jump=firstslide" highlightClick="1"/>
          </p:cNvPr>
          <p:cNvSpPr/>
          <p:nvPr/>
        </p:nvSpPr>
        <p:spPr>
          <a:xfrm>
            <a:off x="3331029" y="1188719"/>
            <a:ext cx="875211" cy="764829"/>
          </a:xfrm>
          <a:prstGeom prst="actionButtonHo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hlinkClick r:id="rId2" action="ppaction://hlinksldjump"/>
          </p:cNvPr>
          <p:cNvSpPr txBox="1"/>
          <p:nvPr/>
        </p:nvSpPr>
        <p:spPr>
          <a:xfrm>
            <a:off x="4206240" y="1188719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Panes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8" name="CuadroTexto 7">
            <a:hlinkClick r:id="rId3" action="ppaction://hlinksldjump"/>
          </p:cNvPr>
          <p:cNvSpPr txBox="1"/>
          <p:nvPr/>
        </p:nvSpPr>
        <p:spPr>
          <a:xfrm>
            <a:off x="5042263" y="1194107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Bebidas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9" name="CuadroTexto 8">
            <a:hlinkClick r:id="rId4" action="ppaction://hlinksldjump"/>
          </p:cNvPr>
          <p:cNvSpPr txBox="1"/>
          <p:nvPr/>
        </p:nvSpPr>
        <p:spPr>
          <a:xfrm>
            <a:off x="5878286" y="1188719"/>
            <a:ext cx="875211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Quesos</a:t>
            </a: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CO" sz="1500" dirty="0"/>
          </a:p>
        </p:txBody>
      </p:sp>
      <p:sp>
        <p:nvSpPr>
          <p:cNvPr id="10" name="CuadroTexto 9">
            <a:hlinkClick r:id="rId5" action="ppaction://hlinksldjump"/>
          </p:cNvPr>
          <p:cNvSpPr txBox="1"/>
          <p:nvPr/>
        </p:nvSpPr>
        <p:spPr>
          <a:xfrm>
            <a:off x="6753497" y="1188719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Pasteles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12" name="Rectángulo 11"/>
          <p:cNvSpPr/>
          <p:nvPr/>
        </p:nvSpPr>
        <p:spPr>
          <a:xfrm>
            <a:off x="1345474" y="1953548"/>
            <a:ext cx="8281852" cy="46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448594" y="2291069"/>
            <a:ext cx="402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PanCaliente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3644254"/>
            <a:ext cx="2599509" cy="259950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892040" y="3789847"/>
            <a:ext cx="3879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rincón de tradición y sabor en cada bocado. En PanCaliente, la frescura es nuestra promesa. Desde el primer rayito de sol hasta el último toque de la tarde, horneamos con amor y dedicación panes, pasteles y delicias recién salidas del horno. Nuestro aroma único te invita a vivir una experiencia cálida y acogedora, donde cada producto es hecho a mano con ingredientes locales y de calidad. Ven y disfruta de nuestra variedad de panes crujientes, croissants, bollos rellenos y panes artesanales, acompañados siempre con una sonrisa y el mejor café de la ciudad. ¡Aquí, siempre encontrarás algo recién horneado y hecho especialmente para ti!</a:t>
            </a:r>
            <a:endParaRPr lang="es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345474" y="1188719"/>
            <a:ext cx="1985555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7589520" y="1188719"/>
            <a:ext cx="2037806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345474" y="169817"/>
            <a:ext cx="8281852" cy="1018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402182" y="229773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PANCALIENTE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116183" y="738863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mejor panadería de la ciudad, con productos frescos y deliciosos.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606730" y="2110303"/>
            <a:ext cx="8281852" cy="46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4255771" y="2248432"/>
            <a:ext cx="402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PAN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841861" y="4101738"/>
            <a:ext cx="3879670" cy="241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353051" y="3720912"/>
            <a:ext cx="3879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PanCaliente, cada pan es una obra maestra artesanal. Desde nuestro pan de campo, crujiente por fuera y suave por dentro, hasta el pan de chocolate y nuez, que te sorprenderá con su dulzura y textura. Todos nuestros panes son elaborados con ingredientes frescos y naturales, perfectos para acompañar cualquier momento del día. No importa si prefieres el clásico pan francés, un bollo esponjoso o una baguette, en PanCaliente siempre encontrarás un pan que hará que tu desayuno, almuerzo o merienda sea especial.</a:t>
            </a:r>
            <a:endParaRPr lang="es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13" y="3264095"/>
            <a:ext cx="2823755" cy="2823755"/>
          </a:xfrm>
          <a:prstGeom prst="rect">
            <a:avLst/>
          </a:prstGeom>
        </p:spPr>
      </p:pic>
      <p:sp>
        <p:nvSpPr>
          <p:cNvPr id="35" name="Botón de acción: Inicio 34">
            <a:hlinkClick r:id="" action="ppaction://hlinkshowjump?jump=firstslide" highlightClick="1"/>
          </p:cNvPr>
          <p:cNvSpPr/>
          <p:nvPr/>
        </p:nvSpPr>
        <p:spPr>
          <a:xfrm>
            <a:off x="3592285" y="1358186"/>
            <a:ext cx="875211" cy="764829"/>
          </a:xfrm>
          <a:prstGeom prst="actionButtonHo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hlinkClick r:id="rId3" action="ppaction://hlinksldjump"/>
          </p:cNvPr>
          <p:cNvSpPr txBox="1"/>
          <p:nvPr/>
        </p:nvSpPr>
        <p:spPr>
          <a:xfrm>
            <a:off x="4467496" y="1358186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Panes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37" name="CuadroTexto 36">
            <a:hlinkClick r:id="rId4" action="ppaction://hlinksldjump"/>
          </p:cNvPr>
          <p:cNvSpPr txBox="1"/>
          <p:nvPr/>
        </p:nvSpPr>
        <p:spPr>
          <a:xfrm>
            <a:off x="5303519" y="1363574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Bebidas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38" name="CuadroTexto 37">
            <a:hlinkClick r:id="rId5" action="ppaction://hlinksldjump"/>
          </p:cNvPr>
          <p:cNvSpPr txBox="1"/>
          <p:nvPr/>
        </p:nvSpPr>
        <p:spPr>
          <a:xfrm>
            <a:off x="6139542" y="1358186"/>
            <a:ext cx="875211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Quesos</a:t>
            </a: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CO" sz="1500" dirty="0"/>
          </a:p>
        </p:txBody>
      </p:sp>
      <p:sp>
        <p:nvSpPr>
          <p:cNvPr id="39" name="CuadroTexto 38">
            <a:hlinkClick r:id="rId6" action="ppaction://hlinksldjump"/>
          </p:cNvPr>
          <p:cNvSpPr txBox="1"/>
          <p:nvPr/>
        </p:nvSpPr>
        <p:spPr>
          <a:xfrm>
            <a:off x="7014753" y="1358186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Pasteles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40" name="Rectángulo 39"/>
          <p:cNvSpPr/>
          <p:nvPr/>
        </p:nvSpPr>
        <p:spPr>
          <a:xfrm>
            <a:off x="1606730" y="1358186"/>
            <a:ext cx="1985555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7850776" y="1358186"/>
            <a:ext cx="2037806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1606730" y="339284"/>
            <a:ext cx="8281852" cy="1018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4663438" y="399240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PANCALIENTE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377439" y="908330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mejor panadería de la ciudad, con productos frescos y deliciosos.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580604" y="2123364"/>
            <a:ext cx="8281852" cy="46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951512" y="2477115"/>
            <a:ext cx="402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BEBIDAS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815735" y="4114799"/>
            <a:ext cx="3879670" cy="241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421083" y="4010972"/>
            <a:ext cx="387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Para acompañar tus panes y pasteles, ofrecemos una variedad de bebidas refrescantes. Desde gaseosas frías, que brindan un toque burbujeante y refrescante, hasta jugos naturales de frutas frescas, ideales para revitalizarte con un sabor auténtico y lleno de vitaminas. Ya sea que busques algo dulce o ligero, nuestras opciones de bebidas están pensadas para complementar perfectamente nuestra oferta de panadería, convirtiendo tu experiencia en algo completo y delicioso.</a:t>
            </a:r>
            <a:endParaRPr lang="es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77" y="3784546"/>
            <a:ext cx="2778404" cy="1947282"/>
          </a:xfrm>
          <a:prstGeom prst="rect">
            <a:avLst/>
          </a:prstGeom>
        </p:spPr>
      </p:pic>
      <p:sp>
        <p:nvSpPr>
          <p:cNvPr id="35" name="Botón de acción: Inicio 34">
            <a:hlinkClick r:id="" action="ppaction://hlinkshowjump?jump=firstslide" highlightClick="1"/>
          </p:cNvPr>
          <p:cNvSpPr/>
          <p:nvPr/>
        </p:nvSpPr>
        <p:spPr>
          <a:xfrm>
            <a:off x="3566159" y="1398373"/>
            <a:ext cx="875211" cy="764829"/>
          </a:xfrm>
          <a:prstGeom prst="actionButtonHo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hlinkClick r:id="rId3" action="ppaction://hlinksldjump"/>
          </p:cNvPr>
          <p:cNvSpPr txBox="1"/>
          <p:nvPr/>
        </p:nvSpPr>
        <p:spPr>
          <a:xfrm>
            <a:off x="4441370" y="1398373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Panes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37" name="CuadroTexto 36">
            <a:hlinkClick r:id="rId4" action="ppaction://hlinksldjump"/>
          </p:cNvPr>
          <p:cNvSpPr txBox="1"/>
          <p:nvPr/>
        </p:nvSpPr>
        <p:spPr>
          <a:xfrm>
            <a:off x="5277393" y="1403761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Bebidas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38" name="CuadroTexto 37">
            <a:hlinkClick r:id="rId5" action="ppaction://hlinksldjump"/>
          </p:cNvPr>
          <p:cNvSpPr txBox="1"/>
          <p:nvPr/>
        </p:nvSpPr>
        <p:spPr>
          <a:xfrm>
            <a:off x="6113416" y="1398373"/>
            <a:ext cx="875211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Quesos</a:t>
            </a: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CO" sz="1500" dirty="0"/>
          </a:p>
        </p:txBody>
      </p:sp>
      <p:sp>
        <p:nvSpPr>
          <p:cNvPr id="39" name="CuadroTexto 38">
            <a:hlinkClick r:id="rId6" action="ppaction://hlinksldjump"/>
          </p:cNvPr>
          <p:cNvSpPr txBox="1"/>
          <p:nvPr/>
        </p:nvSpPr>
        <p:spPr>
          <a:xfrm>
            <a:off x="6988627" y="1398373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Pasteles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40" name="Rectángulo 39"/>
          <p:cNvSpPr/>
          <p:nvPr/>
        </p:nvSpPr>
        <p:spPr>
          <a:xfrm>
            <a:off x="1580604" y="1398373"/>
            <a:ext cx="1985555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7824650" y="1398373"/>
            <a:ext cx="2037806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1580604" y="379471"/>
            <a:ext cx="8281852" cy="1018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4637312" y="439427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PANCALIENTE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351313" y="948517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mejor panadería de la ciudad, con productos frescos y deliciosos.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920239" y="1979674"/>
            <a:ext cx="8281852" cy="46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4140926" y="2222225"/>
            <a:ext cx="402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QUESOS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155370" y="3971109"/>
            <a:ext cx="3879670" cy="241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96878" y="3820078"/>
            <a:ext cx="387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PanCaliente, el queso es una parte esencial de nuestras recetas y combinaciones. Ofrecemos quesos frescos y de alta calidad, ideales para acompañar nuestros panes o disfrutar de un sándwich único. Desde quesos cremosos hasta quesos curados con un sabor intenso, cada uno es seleccionado con cuidado para ofrecerte el máximo sabor y frescura. Perfectos para un snack rápido o como complemento en cualquiera de nuestras creaciones artesanales.</a:t>
            </a:r>
            <a:endParaRPr lang="es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0" y="3313404"/>
            <a:ext cx="3059655" cy="2522093"/>
          </a:xfrm>
          <a:prstGeom prst="rect">
            <a:avLst/>
          </a:prstGeom>
        </p:spPr>
      </p:pic>
      <p:sp>
        <p:nvSpPr>
          <p:cNvPr id="25" name="Botón de acción: Inicio 24">
            <a:hlinkClick r:id="" action="ppaction://hlinkshowjump?jump=firstslide" highlightClick="1"/>
          </p:cNvPr>
          <p:cNvSpPr/>
          <p:nvPr/>
        </p:nvSpPr>
        <p:spPr>
          <a:xfrm>
            <a:off x="3905794" y="1212635"/>
            <a:ext cx="875211" cy="764829"/>
          </a:xfrm>
          <a:prstGeom prst="actionButtonHo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hlinkClick r:id="rId3" action="ppaction://hlinksldjump"/>
          </p:cNvPr>
          <p:cNvSpPr txBox="1"/>
          <p:nvPr/>
        </p:nvSpPr>
        <p:spPr>
          <a:xfrm>
            <a:off x="4781005" y="1212635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Panes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27" name="CuadroTexto 26">
            <a:hlinkClick r:id="rId4" action="ppaction://hlinksldjump"/>
          </p:cNvPr>
          <p:cNvSpPr txBox="1"/>
          <p:nvPr/>
        </p:nvSpPr>
        <p:spPr>
          <a:xfrm>
            <a:off x="5617028" y="1218023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Bebidas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28" name="CuadroTexto 27">
            <a:hlinkClick r:id="rId5" action="ppaction://hlinksldjump"/>
          </p:cNvPr>
          <p:cNvSpPr txBox="1"/>
          <p:nvPr/>
        </p:nvSpPr>
        <p:spPr>
          <a:xfrm>
            <a:off x="6453051" y="1212635"/>
            <a:ext cx="875211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Quesos</a:t>
            </a: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CO" sz="1500" dirty="0"/>
          </a:p>
        </p:txBody>
      </p:sp>
      <p:sp>
        <p:nvSpPr>
          <p:cNvPr id="29" name="CuadroTexto 28">
            <a:hlinkClick r:id="rId6" action="ppaction://hlinksldjump"/>
          </p:cNvPr>
          <p:cNvSpPr txBox="1"/>
          <p:nvPr/>
        </p:nvSpPr>
        <p:spPr>
          <a:xfrm>
            <a:off x="7328262" y="1212635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Pasteles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30" name="Rectángulo 29"/>
          <p:cNvSpPr/>
          <p:nvPr/>
        </p:nvSpPr>
        <p:spPr>
          <a:xfrm>
            <a:off x="1920239" y="1212635"/>
            <a:ext cx="1985555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8164285" y="1212635"/>
            <a:ext cx="2037806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1920239" y="193733"/>
            <a:ext cx="8281852" cy="1018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4976947" y="253689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PANCALIENTE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90948" y="762779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mejor panadería de la ciudad, con productos frescos y deliciosos.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658984" y="1923957"/>
            <a:ext cx="8281852" cy="46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13" name="CuadroTexto 12"/>
          <p:cNvSpPr txBox="1"/>
          <p:nvPr/>
        </p:nvSpPr>
        <p:spPr>
          <a:xfrm>
            <a:off x="3964577" y="2233151"/>
            <a:ext cx="402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PASTELES</a:t>
            </a:r>
            <a:endParaRPr lang="es-CO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76548" y="3918858"/>
            <a:ext cx="3879670" cy="241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99910" y="4004562"/>
            <a:ext cx="387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Nuestros pasteles son el sueño hecho realidad de todo amante de los postres. Ya sea que prefieras un pastel de manzana jugoso y aromático, un pastel de chocolate rico y suave o una tarta de frutas frescas con una base crujiente, en PanCaliente tenemos opciones para todos los gustos. Hechos con ingredientes de primera calidad y una preparación cuidadosa, nuestros pasteles te ofrecen una experiencia dulce y única. Son ideales para celebrar momentos especiales o para consentirte en cualquier día.</a:t>
            </a:r>
            <a:endParaRPr lang="es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71" y="3554542"/>
            <a:ext cx="3680824" cy="2367643"/>
          </a:xfrm>
          <a:prstGeom prst="rect">
            <a:avLst/>
          </a:prstGeom>
        </p:spPr>
      </p:pic>
      <p:sp>
        <p:nvSpPr>
          <p:cNvPr id="24" name="Botón de acción: Inicio 23">
            <a:hlinkClick r:id="" action="ppaction://hlinkshowjump?jump=firstslide" highlightClick="1"/>
          </p:cNvPr>
          <p:cNvSpPr/>
          <p:nvPr/>
        </p:nvSpPr>
        <p:spPr>
          <a:xfrm>
            <a:off x="3526972" y="1159128"/>
            <a:ext cx="875211" cy="754053"/>
          </a:xfrm>
          <a:prstGeom prst="actionButtonHo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hlinkClick r:id="rId3" action="ppaction://hlinksldjump"/>
          </p:cNvPr>
          <p:cNvSpPr txBox="1"/>
          <p:nvPr/>
        </p:nvSpPr>
        <p:spPr>
          <a:xfrm>
            <a:off x="4402183" y="1159128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Panes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26" name="CuadroTexto 25">
            <a:hlinkClick r:id="rId4" action="ppaction://hlinksldjump"/>
          </p:cNvPr>
          <p:cNvSpPr txBox="1"/>
          <p:nvPr/>
        </p:nvSpPr>
        <p:spPr>
          <a:xfrm>
            <a:off x="5238206" y="1164516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Bebidas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27" name="CuadroTexto 26">
            <a:hlinkClick r:id="rId5" action="ppaction://hlinksldjump"/>
          </p:cNvPr>
          <p:cNvSpPr txBox="1"/>
          <p:nvPr/>
        </p:nvSpPr>
        <p:spPr>
          <a:xfrm>
            <a:off x="6074229" y="1159128"/>
            <a:ext cx="875211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Quesos</a:t>
            </a: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CO" sz="1500" dirty="0"/>
          </a:p>
        </p:txBody>
      </p:sp>
      <p:sp>
        <p:nvSpPr>
          <p:cNvPr id="28" name="CuadroTexto 27">
            <a:hlinkClick r:id="rId6" action="ppaction://hlinksldjump"/>
          </p:cNvPr>
          <p:cNvSpPr txBox="1"/>
          <p:nvPr/>
        </p:nvSpPr>
        <p:spPr>
          <a:xfrm>
            <a:off x="6949440" y="1159128"/>
            <a:ext cx="836023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Pasteles</a:t>
            </a:r>
          </a:p>
          <a:p>
            <a:pPr algn="ctr"/>
            <a:endParaRPr lang="es-ES" sz="1400" dirty="0" smtClean="0"/>
          </a:p>
          <a:p>
            <a:pPr algn="ctr"/>
            <a:endParaRPr lang="es-CO" sz="1500" dirty="0"/>
          </a:p>
        </p:txBody>
      </p:sp>
      <p:sp>
        <p:nvSpPr>
          <p:cNvPr id="29" name="Rectángulo 28"/>
          <p:cNvSpPr/>
          <p:nvPr/>
        </p:nvSpPr>
        <p:spPr>
          <a:xfrm>
            <a:off x="1541417" y="1159128"/>
            <a:ext cx="1985555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7785463" y="1159128"/>
            <a:ext cx="2037806" cy="7540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541417" y="140226"/>
            <a:ext cx="8281852" cy="1018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/>
          <p:cNvSpPr txBox="1"/>
          <p:nvPr/>
        </p:nvSpPr>
        <p:spPr>
          <a:xfrm>
            <a:off x="4598125" y="200182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PANCALIENTE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312126" y="709272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mejor panadería de la ciudad, con productos frescos y deliciosos.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549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CBN</dc:creator>
  <cp:lastModifiedBy>CBN</cp:lastModifiedBy>
  <cp:revision>7</cp:revision>
  <dcterms:created xsi:type="dcterms:W3CDTF">2025-02-12T23:59:09Z</dcterms:created>
  <dcterms:modified xsi:type="dcterms:W3CDTF">2025-02-19T23:45:21Z</dcterms:modified>
</cp:coreProperties>
</file>