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Topic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Corporate social responsibility enhances brand reputation.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