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gig economy is redefining the traditional workforce.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