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Telemedicine is making healthcare more accessible to remote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