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Topic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Lifelong learning is becoming a necessity in a fast-changing 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